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59" r:id="rId5"/>
    <p:sldId id="269" r:id="rId6"/>
    <p:sldId id="260" r:id="rId7"/>
    <p:sldId id="258" r:id="rId8"/>
    <p:sldId id="257" r:id="rId9"/>
    <p:sldId id="263" r:id="rId10"/>
    <p:sldId id="265" r:id="rId11"/>
    <p:sldId id="264" r:id="rId12"/>
    <p:sldId id="267" r:id="rId13"/>
    <p:sldId id="266" r:id="rId14"/>
    <p:sldId id="268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FAA"/>
    <a:srgbClr val="7B5244"/>
    <a:srgbClr val="DA7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14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</a:t>
            </a:r>
            <a:r>
              <a:rPr lang="ru-RU" sz="20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малых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предприятий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Малые предприятия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2024Q1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14976</c:v>
                </c:pt>
                <c:pt idx="1">
                  <c:v>10822</c:v>
                </c:pt>
                <c:pt idx="2">
                  <c:v>11085</c:v>
                </c:pt>
                <c:pt idx="3">
                  <c:v>13214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8-4B59-A928-6860DF5DE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1293912"/>
        <c:axId val="451296864"/>
      </c:barChart>
      <c:catAx>
        <c:axId val="45129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451296864"/>
        <c:crosses val="autoZero"/>
        <c:auto val="1"/>
        <c:lblAlgn val="ctr"/>
        <c:lblOffset val="100"/>
        <c:noMultiLvlLbl val="0"/>
      </c:catAx>
      <c:valAx>
        <c:axId val="451296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451293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</a:t>
            </a:r>
            <a:r>
              <a:rPr lang="ru-RU" sz="20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средних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предприятий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9.8873110304506531E-2"/>
          <c:y val="1.6818500350385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Средние предприятия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2024Q1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17658</c:v>
                </c:pt>
                <c:pt idx="1">
                  <c:v>17968</c:v>
                </c:pt>
                <c:pt idx="2">
                  <c:v>18057</c:v>
                </c:pt>
                <c:pt idx="3">
                  <c:v>18724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3-4FCB-81E3-7A2F8D1EE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1293912"/>
        <c:axId val="451296864"/>
      </c:barChart>
      <c:catAx>
        <c:axId val="45129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451296864"/>
        <c:crosses val="autoZero"/>
        <c:auto val="1"/>
        <c:lblAlgn val="ctr"/>
        <c:lblOffset val="100"/>
        <c:noMultiLvlLbl val="0"/>
      </c:catAx>
      <c:valAx>
        <c:axId val="451296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451293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Оборот МСП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Лист1!$A$2:$A$3</c:f>
              <c:strCache>
                <c:ptCount val="2"/>
                <c:pt idx="0">
                  <c:v>Торговля оптовая и розничная</c:v>
                </c:pt>
                <c:pt idx="1">
                  <c:v>Остальные отрасли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1496</c:v>
                </c:pt>
                <c:pt idx="1">
                  <c:v>1008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3C-4D49-9874-B5E156428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432AD-10FD-4258-B1A5-DE304713482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8578B-FC8D-4498-9D65-BFC6BC34D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1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F7DD-9E16-4FED-B3F2-6DA0D3D394DD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C368-D911-4DA0-8150-DDBC09E1AF96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4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5D9-16CB-4473-A073-650A94554C5C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2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F702-EEFF-4EF6-9F30-49740EF8B9A7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98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5FEB-B9E4-4FFB-81F8-89969D03C4AF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5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186D-764E-43C1-8FBD-90307E969C08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42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B0D-3D47-4E9D-B7EB-2AC837D980D5}" type="datetime1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47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70A9-0AB6-410A-98AC-573FBEAF43A2}" type="datetime1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4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1E6F-63A7-47CD-962E-A68DE5DE6C68}" type="datetime1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27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AC82-3875-4F43-80D9-5B30535B65AC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0ED5-4910-4565-B450-9411AB4AB445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23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172C-693F-4B71-A47B-B39246EB532D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B63A-4F40-49CD-BDD6-92C553EA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6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110089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r>
              <a:rPr lang="ru-RU" dirty="0" smtClean="0">
                <a:latin typeface="Corbel" panose="020B0503020204020204" pitchFamily="34" charset="0"/>
              </a:rPr>
              <a:t> </a:t>
            </a:r>
            <a:r>
              <a:rPr lang="en-US" dirty="0" err="1" smtClean="0">
                <a:latin typeface="Corbel" panose="020B0503020204020204" pitchFamily="34" charset="0"/>
              </a:rPr>
              <a:t>StockTrack</a:t>
            </a:r>
            <a:r>
              <a:rPr lang="en-US" dirty="0" smtClean="0">
                <a:latin typeface="Corbel" panose="020B0503020204020204" pitchFamily="34" charset="0"/>
              </a:rPr>
              <a:t> PRO</a:t>
            </a:r>
            <a:endParaRPr lang="ru-RU" dirty="0">
              <a:latin typeface="Corbel" panose="020B0503020204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42919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Выполнила команда 4.2</a:t>
            </a:r>
          </a:p>
          <a:p>
            <a:pPr algn="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Зинченко Константин</a:t>
            </a:r>
          </a:p>
          <a:p>
            <a:pPr algn="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Дмитрова Елена</a:t>
            </a:r>
          </a:p>
          <a:p>
            <a:pPr algn="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Ульянов Николай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80" y="2349707"/>
            <a:ext cx="4233862" cy="38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Оформление заказа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40" y="1690688"/>
            <a:ext cx="6056150" cy="37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Выдача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задания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1646238"/>
            <a:ext cx="6844905" cy="35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Выполнение задания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2321061"/>
            <a:ext cx="9433560" cy="26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Пример отчета о работе кладовщиков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2596365"/>
            <a:ext cx="668748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rbel" panose="020B0503020204020204" pitchFamily="34" charset="0"/>
              </a:rPr>
              <a:t>План развития</a:t>
            </a:r>
            <a:endParaRPr lang="ru-RU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sun9-10.userapi.com/impg/4jmJfOfFpUXqzy_u7wcZVdxk26tIe9ewamngAw/Eu_b0Wj7iro.jpg?size=2560x616&amp;quality=96&amp;sign=467d2b586c131a85988345e17c202288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0" y="2725516"/>
            <a:ext cx="10603865" cy="255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9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Зинченко Константин Максимович 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Teamlead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бизнес-аналитик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frontend, 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документация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Дмитрова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Елена Алексеевна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дизайнер,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</a:t>
            </a:r>
          </a:p>
          <a:p>
            <a:pPr marL="514350" indent="-51435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Ульянов Николай Сергеевич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Backend, QA-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инженер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24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58173"/>
              </p:ext>
            </p:extLst>
          </p:nvPr>
        </p:nvGraphicFramePr>
        <p:xfrm>
          <a:off x="306729" y="1825625"/>
          <a:ext cx="5794094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186579"/>
              </p:ext>
            </p:extLst>
          </p:nvPr>
        </p:nvGraphicFramePr>
        <p:xfrm>
          <a:off x="6096000" y="1847578"/>
          <a:ext cx="584618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71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9704" cy="312807"/>
          </a:xfrm>
        </p:spPr>
        <p:txBody>
          <a:bodyPr/>
          <a:lstStyle/>
          <a:p>
            <a:fld id="{D47EB63A-4F40-49CD-BDD6-92C553EAD514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6381005" y="2135520"/>
            <a:ext cx="499929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2 504 млрд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руб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– оборот МСП</a:t>
            </a:r>
          </a:p>
          <a:p>
            <a:pPr marL="0" indent="0" algn="ctr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1 496 млрд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руб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– оптовая и розничная торговля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1660480817"/>
              </p:ext>
            </p:extLst>
          </p:nvPr>
        </p:nvGraphicFramePr>
        <p:xfrm>
          <a:off x="-942694" y="1783027"/>
          <a:ext cx="8128000" cy="475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77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22925" cy="4351338"/>
          </a:xfrm>
        </p:spPr>
        <p:txBody>
          <a:bodyPr/>
          <a:lstStyle/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s://sun9-74.userapi.com/impg/QSesq0jFD13VJYM0MIiGyhdesoDrfxQpLrRnDQ/WDIGhlv7e30.jpg?size=2235x2160&amp;quality=96&amp;sign=3a154e0cfe35b691b107021abb038a14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59" y="1848788"/>
            <a:ext cx="4618082" cy="446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Отсутствие аналитики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Неэффективное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управление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запасами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Невозможность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прогнозирования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Повышенные расходы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Крах </a:t>
            </a: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ужчины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35 – 40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лет,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ладельцы и управляющие МСП в сфере оптовой и розничной торговли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43" y="3149950"/>
            <a:ext cx="4228829" cy="282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86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StockTrack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приложение, которое объединяет в себе: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оформления заказов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выдача заданий кладовщикам;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работы склада и расходов складских запасов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685" y="19233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Конкурентное преимущество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>
              <a:latin typeface="Corbel" panose="020B0503020204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6807"/>
              </p:ext>
            </p:extLst>
          </p:nvPr>
        </p:nvGraphicFramePr>
        <p:xfrm>
          <a:off x="838199" y="1517893"/>
          <a:ext cx="10350086" cy="46830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3267">
                  <a:extLst>
                    <a:ext uri="{9D8B030D-6E8A-4147-A177-3AD203B41FA5}">
                      <a16:colId xmlns:a16="http://schemas.microsoft.com/office/drawing/2014/main" val="2703525458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501514630"/>
                    </a:ext>
                  </a:extLst>
                </a:gridCol>
                <a:gridCol w="2100793">
                  <a:extLst>
                    <a:ext uri="{9D8B030D-6E8A-4147-A177-3AD203B41FA5}">
                      <a16:colId xmlns:a16="http://schemas.microsoft.com/office/drawing/2014/main" val="137745283"/>
                    </a:ext>
                  </a:extLst>
                </a:gridCol>
                <a:gridCol w="2186539">
                  <a:extLst>
                    <a:ext uri="{9D8B030D-6E8A-4147-A177-3AD203B41FA5}">
                      <a16:colId xmlns:a16="http://schemas.microsoft.com/office/drawing/2014/main" val="1902079825"/>
                    </a:ext>
                  </a:extLst>
                </a:gridCol>
                <a:gridCol w="1808770">
                  <a:extLst>
                    <a:ext uri="{9D8B030D-6E8A-4147-A177-3AD203B41FA5}">
                      <a16:colId xmlns:a16="http://schemas.microsoft.com/office/drawing/2014/main" val="573339248"/>
                    </a:ext>
                  </a:extLst>
                </a:gridCol>
              </a:tblGrid>
              <a:tr h="549446"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Аналитика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Выдача</a:t>
                      </a:r>
                      <a:r>
                        <a:rPr lang="ru-RU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заданий кладовщикам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Создание</a:t>
                      </a:r>
                      <a:r>
                        <a:rPr lang="ru-RU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собственных продуктов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Общая система для склада и магазина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841880"/>
                  </a:ext>
                </a:extLst>
              </a:tr>
              <a:tr h="1164768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1С</a:t>
                      </a:r>
                      <a:r>
                        <a:rPr lang="ru-RU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ERP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072854"/>
                  </a:ext>
                </a:extLst>
              </a:tr>
              <a:tr h="1164768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МойСклад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-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339671"/>
                  </a:ext>
                </a:extLst>
              </a:tr>
              <a:tr h="116476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StockTrack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51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84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209" y="2675726"/>
            <a:ext cx="2125112" cy="209823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B63A-4F40-49CD-BDD6-92C553EAD514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40" y="3109800"/>
            <a:ext cx="2163520" cy="12300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059" y="2939468"/>
            <a:ext cx="1564382" cy="15707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959" y="3020547"/>
            <a:ext cx="4828675" cy="14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2615</TotalTime>
  <Words>196</Words>
  <Application>Microsoft Office PowerPoint</Application>
  <PresentationFormat>Широкоэкранный</PresentationFormat>
  <Paragraphs>113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Тема Office</vt:lpstr>
      <vt:lpstr>Проект StockTrack PRO</vt:lpstr>
      <vt:lpstr>Аналитика</vt:lpstr>
      <vt:lpstr>Аналитика</vt:lpstr>
      <vt:lpstr>Проблема</vt:lpstr>
      <vt:lpstr>Отсутствие аналитики</vt:lpstr>
      <vt:lpstr>Целевая аудитория</vt:lpstr>
      <vt:lpstr>Решение</vt:lpstr>
      <vt:lpstr>Конкурентное преимущество</vt:lpstr>
      <vt:lpstr>Используемые технологии</vt:lpstr>
      <vt:lpstr>Реализация</vt:lpstr>
      <vt:lpstr>Реализация</vt:lpstr>
      <vt:lpstr>Реализация</vt:lpstr>
      <vt:lpstr>Реализация</vt:lpstr>
      <vt:lpstr>План развития</vt:lpstr>
      <vt:lpstr>Команда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StockTrack PRO</dc:title>
  <dc:creator>12</dc:creator>
  <cp:lastModifiedBy>12</cp:lastModifiedBy>
  <cp:revision>54</cp:revision>
  <dcterms:created xsi:type="dcterms:W3CDTF">2024-05-27T20:19:45Z</dcterms:created>
  <dcterms:modified xsi:type="dcterms:W3CDTF">2024-05-30T09:36:47Z</dcterms:modified>
</cp:coreProperties>
</file>