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it-IT" sz="4200">
                <a:solidFill>
                  <a:srgbClr val="FFFFFF"/>
                </a:solidFill>
              </a:rPr>
              <a:t>ITAI 4374 - AI in Healthcare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Portfolio Summary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Sumesh Surendran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May 07,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Module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- Module 01: Neuroscience and AI Dialogue</a:t>
            </a:r>
          </a:p>
          <a:p>
            <a:r>
              <a:rPr lang="en-US" sz="1700" dirty="0"/>
              <a:t>-</a:t>
            </a:r>
            <a:r>
              <a:rPr lang="en-US" sz="1700" dirty="0">
                <a:latin typeface="+mj-lt"/>
              </a:rPr>
              <a:t>Module 02: Neuronal Shape and Neuronal Information Processing</a:t>
            </a:r>
          </a:p>
          <a:p>
            <a:r>
              <a:rPr lang="en-US" sz="1700" dirty="0"/>
              <a:t>- Module 03: Neural Information Processing</a:t>
            </a:r>
          </a:p>
          <a:p>
            <a:r>
              <a:rPr lang="en-US" sz="1700" dirty="0"/>
              <a:t>- Module 04: Computational Neuroscience and Neural Coding</a:t>
            </a:r>
          </a:p>
          <a:p>
            <a:r>
              <a:rPr lang="en-US" sz="1700" dirty="0"/>
              <a:t>- Module 05: Neuronal Diversity and Predictive Coding</a:t>
            </a:r>
          </a:p>
          <a:p>
            <a:r>
              <a:rPr lang="en-US" sz="1700" dirty="0"/>
              <a:t>- Module 06: Predictive Coding and AR Exhibit Proposal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Significant Projects and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- Neuron Simulation using NumPy</a:t>
            </a:r>
          </a:p>
          <a:p>
            <a:r>
              <a:rPr lang="en-US" sz="1700"/>
              <a:t>- Biological vs Artificial Neuron Lab</a:t>
            </a:r>
          </a:p>
          <a:p>
            <a:r>
              <a:rPr lang="en-US" sz="1700"/>
              <a:t>- Hodgkin-Huxley Spiking Neural Network Simulation</a:t>
            </a:r>
          </a:p>
          <a:p>
            <a:r>
              <a:rPr lang="en-US" sz="1700"/>
              <a:t>- AR Exhibit: Predictive Coding</a:t>
            </a:r>
          </a:p>
          <a:p>
            <a:r>
              <a:rPr lang="en-US" sz="1700"/>
              <a:t>- Cortical Labs CL1 Biological Computer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Reflections and Notable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- Biological neurons exhibit high adaptability and efficiency.</a:t>
            </a:r>
          </a:p>
          <a:p>
            <a:r>
              <a:rPr lang="en-US" sz="1700"/>
              <a:t>- Predictive coding improves AI models.</a:t>
            </a:r>
          </a:p>
          <a:p>
            <a:r>
              <a:rPr lang="en-US" sz="1700"/>
              <a:t>- Neuronal diversity is crucial for robust AI.</a:t>
            </a:r>
          </a:p>
          <a:p>
            <a:r>
              <a:rPr lang="en-US" sz="1700"/>
              <a:t>- Biological computing offers new AI paradigms.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Portfolio Access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GitHub Repository: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</a:rPr>
              <a:t>https://github.com/SumeshSurendran12/ITAI-4374-Neuroscience-as-Model-for-AI</a:t>
            </a:r>
          </a:p>
          <a:p>
            <a:r>
              <a:rPr lang="en-US" sz="1700" dirty="0"/>
              <a:t>Future Focus:</a:t>
            </a:r>
          </a:p>
          <a:p>
            <a:pPr marL="0" indent="0">
              <a:buNone/>
            </a:pPr>
            <a:r>
              <a:rPr lang="en-US" sz="1700" dirty="0"/>
              <a:t>- Explore hybrid neural computing</a:t>
            </a:r>
          </a:p>
          <a:p>
            <a:pPr marL="0" indent="0">
              <a:buNone/>
            </a:pPr>
            <a:r>
              <a:rPr lang="en-US" sz="1700" dirty="0"/>
              <a:t>- Advance spiking neural network research</a:t>
            </a:r>
          </a:p>
          <a:p>
            <a:pPr marL="0" indent="0">
              <a:buNone/>
            </a:pPr>
            <a:r>
              <a:rPr lang="en-US" sz="1700" dirty="0"/>
              <a:t>- Ethical implications of biological 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ITAI 4374 - AI in Healthcare</vt:lpstr>
      <vt:lpstr>Key Module Highlights</vt:lpstr>
      <vt:lpstr>Significant Projects and Labs</vt:lpstr>
      <vt:lpstr>Reflections and Notable Insights</vt:lpstr>
      <vt:lpstr>Portfolio Access &amp; Future Directions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sumesh.surendran-W212986640</cp:lastModifiedBy>
  <cp:revision>3</cp:revision>
  <dcterms:created xsi:type="dcterms:W3CDTF">2013-01-27T09:14:16Z</dcterms:created>
  <dcterms:modified xsi:type="dcterms:W3CDTF">2025-05-08T03:36:50Z</dcterms:modified>
  <cp:category/>
</cp:coreProperties>
</file>