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E6-2A4A-A432-6ADDE75AD49D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E6-2A4A-A432-6ADDE75AD49D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E6-2A4A-A432-6ADDE75AD49D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EE6-2A4A-A432-6ADDE75AD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SUMESH 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sumeshsivakumar75@gmail.com</cp:lastModifiedBy>
  <cp:revision>16</cp:revision>
  <dcterms:created xsi:type="dcterms:W3CDTF">2024-03-29T15:07:00Z</dcterms:created>
  <dcterms:modified xsi:type="dcterms:W3CDTF">2024-10-24T03:40:53Z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