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D8D7-5C94-CD21-FE47-4CAD9E44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7ABAD-CBEA-9DE4-FFFF-C3B35E93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756EB-28AB-D4BC-9353-4D41845F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9E06-4EFA-49CF-BFCA-832A2F0948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9275B-C734-006F-FA0F-453DB21F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768B-3870-09AA-0364-6613FB7B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F245-0695-4CA2-B267-97CE988C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8D0D-9D83-EDB8-C7EB-062CA252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041C4-9712-67B5-15A5-EED3D2593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7567-E8FD-EF92-6FB2-2659E20D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9E06-4EFA-49CF-BFCA-832A2F0948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66906-D4FE-6D42-3D21-008D4552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FEFC4-1DFD-789B-FC20-3C62BD36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F245-0695-4CA2-B267-97CE988C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5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9CE3D-26F8-4A48-A130-7575736B0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D3842-57AF-2BE6-884D-1ACA1B455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853D-5EF2-D022-0B06-44BEC2EF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9E06-4EFA-49CF-BFCA-832A2F0948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2787-E4B9-9FBC-D20E-2DD8B39A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70EB5-3324-1363-2088-C00D62A2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F245-0695-4CA2-B267-97CE988C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8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BC83-8D06-36B9-2914-69F89A90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C408-913F-DCFC-D85F-6C3BA625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1D1C-B5E4-9E23-8F20-E9A90291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9E06-4EFA-49CF-BFCA-832A2F0948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13D1-CE8F-D8AA-BFB6-72906946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4997-98AE-AD69-D73B-D652FF74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F245-0695-4CA2-B267-97CE988C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70D8-2694-0A06-2195-EBB9B208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D7948-F85C-ECA9-E4DC-84C5B8AA3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B7C3-3089-29BD-EA3E-E419E47A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9E06-4EFA-49CF-BFCA-832A2F0948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75D9D-9083-CD31-CE3D-7AA5B859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A734-4385-163D-C86B-949489F4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F245-0695-4CA2-B267-97CE988C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6BB3-412C-F916-7870-966C3F45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E663-7AD5-9B12-EF9C-853D89399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DD144-CECD-0FF8-6F1A-3E0A17A0C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DA34A-7A5D-9EA4-C86D-E39EA0E5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9E06-4EFA-49CF-BFCA-832A2F0948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1CFE7-B74A-1543-A2F3-9F176631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0049E-DF06-3B9B-4421-7B18695F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F245-0695-4CA2-B267-97CE988C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0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289D-8DFE-0560-AC64-4EDB64B7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F5B42-D080-AFFF-858D-A4147840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0F7CC-97BB-1CCC-F108-6A3F04B6D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B8B83-E4FF-5842-0C2B-57DF8645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0675B-0BE6-0ACA-6539-7B97CC20F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10FB0-20CD-715D-937C-8134359B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9E06-4EFA-49CF-BFCA-832A2F0948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2D7E1-C510-D66A-E889-BEE7DBC4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99574-8BD8-23D5-C3A5-92B9405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F245-0695-4CA2-B267-97CE988C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A220-9318-87B0-80B3-1AAFBC17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0D170-824B-085C-114B-AC7E139F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9E06-4EFA-49CF-BFCA-832A2F0948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75ADC-0C46-D35C-D429-0C13F7F4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AE68-EA74-6FEC-F798-99FEC210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F245-0695-4CA2-B267-97CE988C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7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8812E-103F-7F88-D8C0-ED241856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9E06-4EFA-49CF-BFCA-832A2F0948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CA6DF-1A1F-6E5F-6927-6B8B9CE9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633E4-8D56-3FFC-BB9B-8DB35170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F245-0695-4CA2-B267-97CE988C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7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179B-D779-CBEB-CAFF-0E97DBBE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00DA-1E57-C455-BF6B-2D7811A6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8F373-33C5-1534-2509-A6D087CD1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9491-18D4-B973-636F-819FC52A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9E06-4EFA-49CF-BFCA-832A2F0948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B1087-4B7E-625E-3C43-DB352060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827DC-5710-4778-F57B-F0D7854A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F245-0695-4CA2-B267-97CE988C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7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41F1-A995-368D-2BD8-64B99C72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47BDE-5820-FEBC-5030-9F84398C2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B06EE-6584-B146-A072-16E8FAAF0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B715F-570B-EACB-6477-A1674E7C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9E06-4EFA-49CF-BFCA-832A2F0948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57AAF-25E2-75B1-DBED-504E4EC3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362F1-508D-4685-EF84-4C2C504E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F245-0695-4CA2-B267-97CE988C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44C5B-6471-878C-6519-F5BC321E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9BEAF-277E-29BC-F0C0-272E0089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2B85C-9B2C-6D68-E008-3342B164D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19E06-4EFA-49CF-BFCA-832A2F09482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7D46-2749-3912-CA4A-83438D9A8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038F-1900-492A-48FB-D5A78220A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F245-0695-4CA2-B267-97CE988C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519C-9331-F2E4-1327-0E4347507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Sooper Cool Crypto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2CDA1-15EA-143F-B1EC-F87672593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Arbitrage historical analysis and Opportunity tracker</a:t>
            </a:r>
          </a:p>
        </p:txBody>
      </p:sp>
    </p:spTree>
    <p:extLst>
      <p:ext uri="{BB962C8B-B14F-4D97-AF65-F5344CB8AC3E}">
        <p14:creationId xmlns:p14="http://schemas.microsoft.com/office/powerpoint/2010/main" val="274204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A75D-26E0-C6CA-140D-2F0518DE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Arbitrage historical analysis and Opportunity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823B-8C86-1F22-57ED-1A2F688A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Goals : </a:t>
            </a:r>
          </a:p>
          <a:p>
            <a:pPr lvl="1"/>
            <a:r>
              <a:rPr lang="en-US" dirty="0"/>
              <a:t>Analyze historical Data to find periods when the price of same Crypto asset on different exchanges deviate</a:t>
            </a:r>
          </a:p>
          <a:p>
            <a:pPr lvl="1"/>
            <a:r>
              <a:rPr lang="en-US" dirty="0"/>
              <a:t>Identify correlation with different variable. Some possible factors to investigate</a:t>
            </a:r>
          </a:p>
          <a:p>
            <a:pPr lvl="2"/>
            <a:r>
              <a:rPr lang="en-US" dirty="0"/>
              <a:t>Rate of change (Percent Change) in coin pricing</a:t>
            </a:r>
          </a:p>
          <a:p>
            <a:pPr lvl="2"/>
            <a:r>
              <a:rPr lang="en-US" dirty="0"/>
              <a:t>Age of coin. Potentially large arbitrage opportunities could exist in the beginning</a:t>
            </a:r>
          </a:p>
          <a:p>
            <a:pPr lvl="2"/>
            <a:r>
              <a:rPr lang="en-US" dirty="0"/>
              <a:t>Social Media conversation</a:t>
            </a:r>
          </a:p>
          <a:p>
            <a:pPr lvl="2"/>
            <a:r>
              <a:rPr lang="en-US" dirty="0"/>
              <a:t>Social/Political events </a:t>
            </a:r>
          </a:p>
          <a:p>
            <a:r>
              <a:rPr lang="en-US" dirty="0"/>
              <a:t>Status :</a:t>
            </a:r>
          </a:p>
          <a:p>
            <a:pPr lvl="1"/>
            <a:r>
              <a:rPr lang="en-US" dirty="0"/>
              <a:t>Core architecture in place. Modular architecture allows easy extension of coins and exchanges. For each new exchange requires a function to create a </a:t>
            </a:r>
            <a:r>
              <a:rPr lang="en-US" dirty="0" err="1"/>
              <a:t>dataframe</a:t>
            </a:r>
            <a:r>
              <a:rPr lang="en-US" dirty="0"/>
              <a:t> based on OHLC. The data needs to be 1minute interval. All cleanup and math done by the core modules in place</a:t>
            </a:r>
          </a:p>
          <a:p>
            <a:pPr lvl="1"/>
            <a:r>
              <a:rPr lang="en-US" dirty="0"/>
              <a:t>Supporting 2 coins BTC and ETH on 2 exchanges </a:t>
            </a:r>
            <a:r>
              <a:rPr lang="en-US" dirty="0" err="1"/>
              <a:t>bitstamp</a:t>
            </a:r>
            <a:r>
              <a:rPr lang="en-US" dirty="0"/>
              <a:t> and Gemini</a:t>
            </a:r>
          </a:p>
          <a:p>
            <a:pPr lvl="1"/>
            <a:r>
              <a:rPr lang="en-US" dirty="0"/>
              <a:t>Analysis and graphing of Price fluctuation to Arbitrage </a:t>
            </a:r>
            <a:r>
              <a:rPr lang="en-US" dirty="0" err="1"/>
              <a:t>oppportuinites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7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E5A-E871-D00F-B575-3AE658DA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Arbitrage historical analysis and Opportunity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CE1B-B322-DBCC-E469-82B4EE47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 Progress : </a:t>
            </a:r>
          </a:p>
          <a:p>
            <a:pPr lvl="1"/>
            <a:r>
              <a:rPr lang="en-US" dirty="0"/>
              <a:t>Add more coins and exchanges</a:t>
            </a:r>
          </a:p>
          <a:p>
            <a:pPr lvl="1"/>
            <a:r>
              <a:rPr lang="en-US" dirty="0"/>
              <a:t>Real time Tool (bot) to monitor pricing across different platform</a:t>
            </a:r>
          </a:p>
          <a:p>
            <a:pPr lvl="1"/>
            <a:r>
              <a:rPr lang="en-US" dirty="0"/>
              <a:t>More analysis on historical data to identify events/factors with positive 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1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Sooper Cool Crypto Tool</vt:lpstr>
      <vt:lpstr>Arbitrage historical analysis and Opportunity tracker</vt:lpstr>
      <vt:lpstr>Arbitrage historical analysis and Opportunity tracker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Sooper Cool Crypto Tool</dc:title>
  <dc:creator>admin tolanicollection.com</dc:creator>
  <cp:lastModifiedBy>admin tolanicollection.com</cp:lastModifiedBy>
  <cp:revision>2</cp:revision>
  <dcterms:created xsi:type="dcterms:W3CDTF">2022-05-19T05:25:48Z</dcterms:created>
  <dcterms:modified xsi:type="dcterms:W3CDTF">2022-05-19T05:47:42Z</dcterms:modified>
</cp:coreProperties>
</file>