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93414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dirty="0"/>
          </a:p>
        </p:txBody>
      </p:sp>
      <p:sp>
        <p:nvSpPr>
          <p:cNvPr id="104860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112910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a:xfrm>
            <a:off x="609600" y="1577340"/>
            <a:ext cx="10972800" cy="266700"/>
          </a:xfrm>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86238" y="3314150"/>
            <a:ext cx="9828020" cy="1869440"/>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48603" name="TextBox 1048602"/>
          <p:cNvSpPr txBox="1"/>
          <p:nvPr/>
        </p:nvSpPr>
        <p:spPr>
          <a:xfrm>
            <a:off x="3581401" y="3314150"/>
            <a:ext cx="7238999" cy="1569660"/>
          </a:xfrm>
          <a:prstGeom prst="rect">
            <a:avLst/>
          </a:prstGeom>
        </p:spPr>
        <p:txBody>
          <a:bodyPr wrap="square" rtlCol="0">
            <a:spAutoFit/>
          </a:bodyPr>
          <a:lstStyle/>
          <a:p>
            <a:r>
              <a:rPr lang="en-US" altLang="en-IN" sz="2400" dirty="0" smtClean="0">
                <a:solidFill>
                  <a:srgbClr val="000000"/>
                </a:solidFill>
              </a:rPr>
              <a:t>SUMITHRA .V</a:t>
            </a:r>
            <a:endParaRPr lang="en-US" altLang="en-IN" sz="2400" dirty="0" smtClean="0">
              <a:solidFill>
                <a:srgbClr val="000000"/>
              </a:solidFill>
            </a:endParaRPr>
          </a:p>
          <a:p>
            <a:r>
              <a:rPr lang="en-US" altLang="en-IN" sz="2400" dirty="0" smtClean="0">
                <a:solidFill>
                  <a:srgbClr val="000000"/>
                </a:solidFill>
              </a:rPr>
              <a:t>312216129&amp;3D187C45976117EB6564595B81206E42</a:t>
            </a:r>
            <a:endParaRPr lang="en-IN" sz="2800" dirty="0">
              <a:solidFill>
                <a:srgbClr val="000000"/>
              </a:solidFill>
            </a:endParaRPr>
          </a:p>
          <a:p>
            <a:r>
              <a:rPr lang="en-US" altLang="en-IN" sz="2400" dirty="0">
                <a:solidFill>
                  <a:srgbClr val="000000"/>
                </a:solidFill>
              </a:rPr>
              <a:t>B.COM Accounting and Finance</a:t>
            </a:r>
            <a:endParaRPr lang="en-IN" sz="2800" dirty="0">
              <a:solidFill>
                <a:srgbClr val="000000"/>
              </a:solidFill>
            </a:endParaRPr>
          </a:p>
          <a:p>
            <a:r>
              <a:rPr lang="en-US" altLang="en-IN" sz="2400" dirty="0">
                <a:solidFill>
                  <a:srgbClr val="000000"/>
                </a:solidFill>
              </a:rPr>
              <a:t>Shri </a:t>
            </a:r>
            <a:r>
              <a:rPr lang="en-US" altLang="en-IN" sz="2400" dirty="0" err="1">
                <a:solidFill>
                  <a:srgbClr val="000000"/>
                </a:solidFill>
              </a:rPr>
              <a:t>Shankarlal</a:t>
            </a:r>
            <a:r>
              <a:rPr lang="en-US" altLang="en-IN" sz="2400" dirty="0">
                <a:solidFill>
                  <a:srgbClr val="000000"/>
                </a:solidFill>
              </a:rPr>
              <a:t> </a:t>
            </a:r>
            <a:r>
              <a:rPr lang="en-US" altLang="en-IN" sz="2400" dirty="0" err="1">
                <a:solidFill>
                  <a:srgbClr val="000000"/>
                </a:solidFill>
              </a:rPr>
              <a:t>Sundarbai</a:t>
            </a:r>
            <a:r>
              <a:rPr lang="en-US" altLang="en-IN" sz="2400" dirty="0">
                <a:solidFill>
                  <a:srgbClr val="000000"/>
                </a:solidFill>
              </a:rPr>
              <a:t> </a:t>
            </a:r>
            <a:r>
              <a:rPr lang="en-US" altLang="en-IN" sz="2400" dirty="0" err="1">
                <a:solidFill>
                  <a:srgbClr val="000000"/>
                </a:solidFill>
              </a:rPr>
              <a:t>Shasun</a:t>
            </a:r>
            <a:r>
              <a:rPr lang="en-US" altLang="en-IN" sz="2400" dirty="0">
                <a:solidFill>
                  <a:srgbClr val="000000"/>
                </a:solidFill>
              </a:rPr>
              <a:t> </a:t>
            </a:r>
            <a:r>
              <a:rPr lang="en-US" altLang="en-IN" sz="2400" dirty="0" err="1">
                <a:solidFill>
                  <a:srgbClr val="000000"/>
                </a:solidFill>
              </a:rPr>
              <a:t>jain</a:t>
            </a:r>
            <a:r>
              <a:rPr lang="en-US" altLang="en-IN" sz="2400" dirty="0">
                <a:solidFill>
                  <a:srgbClr val="000000"/>
                </a:solidFill>
              </a:rPr>
              <a:t> College for women</a:t>
            </a:r>
            <a:endParaRPr lang="en-IN" sz="28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855861"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TextBox 1048683"/>
          <p:cNvSpPr txBox="1"/>
          <p:nvPr/>
        </p:nvSpPr>
        <p:spPr>
          <a:xfrm>
            <a:off x="653016" y="933597"/>
            <a:ext cx="9405384" cy="5539740"/>
          </a:xfrm>
          <a:prstGeom prst="rect">
            <a:avLst/>
          </a:prstGeom>
        </p:spPr>
        <p:txBody>
          <a:bodyPr wrap="square" rtlCol="0">
            <a:spAutoFit/>
          </a:bodyPr>
          <a:lstStyle/>
          <a:p>
            <a:r>
              <a:rPr lang="en-US" altLang="en-IN" sz="2800">
                <a:solidFill>
                  <a:srgbClr val="000000"/>
                </a:solidFill>
              </a:rPr>
              <a:t>Data collection</a:t>
            </a:r>
            <a:endParaRPr lang="en-IN" sz="2800">
              <a:solidFill>
                <a:srgbClr val="000000"/>
              </a:solidFill>
            </a:endParaRPr>
          </a:p>
          <a:p>
            <a:r>
              <a:rPr lang="en-US" altLang="en-IN" sz="2800">
                <a:solidFill>
                  <a:srgbClr val="000000"/>
                </a:solidFill>
              </a:rPr>
              <a:t>1.Data set from Kaggie</a:t>
            </a:r>
            <a:endParaRPr lang="en-IN" sz="2800">
              <a:solidFill>
                <a:srgbClr val="000000"/>
              </a:solidFill>
            </a:endParaRPr>
          </a:p>
          <a:p>
            <a:r>
              <a:rPr lang="en-US" altLang="en-IN" sz="2800">
                <a:solidFill>
                  <a:srgbClr val="000000"/>
                </a:solidFill>
              </a:rPr>
              <a:t>Features collection</a:t>
            </a:r>
            <a:endParaRPr lang="en-IN" sz="2800">
              <a:solidFill>
                <a:srgbClr val="000000"/>
              </a:solidFill>
            </a:endParaRPr>
          </a:p>
          <a:p>
            <a:r>
              <a:rPr lang="en-US" altLang="en-IN" sz="2800">
                <a:solidFill>
                  <a:srgbClr val="000000"/>
                </a:solidFill>
              </a:rPr>
              <a:t>1.collected few features from it </a:t>
            </a:r>
            <a:endParaRPr lang="en-IN" sz="2800">
              <a:solidFill>
                <a:srgbClr val="000000"/>
              </a:solidFill>
            </a:endParaRPr>
          </a:p>
          <a:p>
            <a:r>
              <a:rPr lang="en-US" altLang="en-IN" sz="2800">
                <a:solidFill>
                  <a:srgbClr val="000000"/>
                </a:solidFill>
              </a:rPr>
              <a:t>Data cleaning</a:t>
            </a:r>
            <a:endParaRPr lang="en-IN" sz="2800">
              <a:solidFill>
                <a:srgbClr val="000000"/>
              </a:solidFill>
            </a:endParaRPr>
          </a:p>
          <a:p>
            <a:r>
              <a:rPr lang="en-US" altLang="en-IN" sz="2800">
                <a:solidFill>
                  <a:srgbClr val="000000"/>
                </a:solidFill>
              </a:rPr>
              <a:t>Used conditional formatting and removed the blanks by Filter option</a:t>
            </a:r>
            <a:endParaRPr lang="en-IN" sz="2800">
              <a:solidFill>
                <a:srgbClr val="000000"/>
              </a:solidFill>
            </a:endParaRPr>
          </a:p>
          <a:p>
            <a:r>
              <a:rPr lang="en-US" altLang="en-IN" sz="2800">
                <a:solidFill>
                  <a:srgbClr val="000000"/>
                </a:solidFill>
              </a:rPr>
              <a:t>Performance level</a:t>
            </a:r>
            <a:endParaRPr lang="en-IN" sz="2800">
              <a:solidFill>
                <a:srgbClr val="000000"/>
              </a:solidFill>
            </a:endParaRPr>
          </a:p>
          <a:p>
            <a:r>
              <a:rPr lang="en-US" altLang="en-IN" sz="2800">
                <a:solidFill>
                  <a:srgbClr val="000000"/>
                </a:solidFill>
              </a:rPr>
              <a:t>Identifed the employees performance level by creating a new formula</a:t>
            </a:r>
            <a:endParaRPr lang="en-IN" sz="2800">
              <a:solidFill>
                <a:srgbClr val="000000"/>
              </a:solidFill>
            </a:endParaRPr>
          </a:p>
          <a:p>
            <a:r>
              <a:rPr lang="en-US" altLang="en-IN" sz="2800">
                <a:solidFill>
                  <a:srgbClr val="000000"/>
                </a:solidFill>
              </a:rPr>
              <a:t>Summary</a:t>
            </a:r>
            <a:endParaRPr lang="en-IN" sz="2800">
              <a:solidFill>
                <a:srgbClr val="000000"/>
              </a:solidFill>
            </a:endParaRPr>
          </a:p>
          <a:p>
            <a:r>
              <a:rPr lang="en-US" altLang="en-IN" sz="2800">
                <a:solidFill>
                  <a:srgbClr val="000000"/>
                </a:solidFill>
              </a:rPr>
              <a:t>Summarized by use of Pivot tables</a:t>
            </a:r>
            <a:endParaRPr lang="en-IN" sz="2800">
              <a:solidFill>
                <a:srgbClr val="000000"/>
              </a:solidFill>
            </a:endParaRPr>
          </a:p>
          <a:p>
            <a:r>
              <a:rPr lang="en-US" altLang="en-IN" sz="2800">
                <a:solidFill>
                  <a:srgbClr val="000000"/>
                </a:solidFill>
              </a:rPr>
              <a:t>Data Vizualization by Chart graph</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3569751"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2097168"/>
          <p:cNvPicPr>
            <a:picLocks/>
          </p:cNvPicPr>
          <p:nvPr/>
        </p:nvPicPr>
        <p:blipFill>
          <a:blip r:embed="rId3"/>
          <a:srcRect l="10191" t="16811" b="66581"/>
          <a:stretch>
            <a:fillRect/>
          </a:stretch>
        </p:blipFill>
        <p:spPr>
          <a:xfrm>
            <a:off x="366283" y="1636062"/>
            <a:ext cx="8851471" cy="3682806"/>
          </a:xfrm>
          <a:prstGeom prst="rect">
            <a:avLst/>
          </a:prstGeom>
        </p:spPr>
      </p:pic>
      <p:sp>
        <p:nvSpPr>
          <p:cNvPr id="1048689" name="TextBox 1048688"/>
          <p:cNvSpPr txBox="1"/>
          <p:nvPr/>
        </p:nvSpPr>
        <p:spPr>
          <a:xfrm>
            <a:off x="1721127" y="5296534"/>
            <a:ext cx="7323228" cy="929640"/>
          </a:xfrm>
          <a:prstGeom prst="rect">
            <a:avLst/>
          </a:prstGeom>
        </p:spPr>
        <p:txBody>
          <a:bodyPr wrap="square" rtlCol="0">
            <a:spAutoFit/>
          </a:bodyPr>
          <a:lstStyle/>
          <a:p>
            <a:r>
              <a:rPr lang="en-US" altLang="en-IN" sz="2800">
                <a:solidFill>
                  <a:srgbClr val="000000"/>
                </a:solidFill>
              </a:rPr>
              <a:t>This chart deals with employee performance in each department .</a:t>
            </a: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1" name="TextBox 1048690"/>
          <p:cNvSpPr txBox="1"/>
          <p:nvPr/>
        </p:nvSpPr>
        <p:spPr>
          <a:xfrm>
            <a:off x="414635" y="1957896"/>
            <a:ext cx="11301495" cy="1348740"/>
          </a:xfrm>
          <a:prstGeom prst="rect">
            <a:avLst/>
          </a:prstGeom>
        </p:spPr>
        <p:txBody>
          <a:bodyPr wrap="square" rtlCol="0">
            <a:spAutoFit/>
          </a:bodyPr>
          <a:lstStyle/>
          <a:p>
            <a:r>
              <a:rPr lang="en-US" altLang="en-IN" sz="2800">
                <a:solidFill>
                  <a:srgbClr val="000000"/>
                </a:solidFill>
              </a:rPr>
              <a:t>And hence it is concluded that the MSC ,with its production in Medium performance level is higher when compared with other departments.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3351913"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701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7"/>
          <p:cNvSpPr txBox="1">
            <a:spLocks noGrp="1"/>
          </p:cNvSpPr>
          <p:nvPr>
            <p:ph type="title"/>
          </p:nvPr>
        </p:nvSpPr>
        <p:spPr>
          <a:xfrm>
            <a:off x="834072" y="575055"/>
            <a:ext cx="6668751"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48649"/>
          <p:cNvSpPr txBox="1"/>
          <p:nvPr/>
        </p:nvSpPr>
        <p:spPr>
          <a:xfrm>
            <a:off x="1319414" y="1857375"/>
            <a:ext cx="6672061" cy="3444240"/>
          </a:xfrm>
          <a:prstGeom prst="rect">
            <a:avLst/>
          </a:prstGeom>
        </p:spPr>
        <p:txBody>
          <a:bodyPr wrap="square" rtlCol="0">
            <a:spAutoFit/>
          </a:bodyPr>
          <a:lstStyle/>
          <a:p>
            <a:r>
              <a:rPr lang="en-US" altLang="en-IN" sz="2800">
                <a:solidFill>
                  <a:srgbClr val="000000"/>
                </a:solidFill>
              </a:rPr>
              <a:t>The performance analysis of each employee is important to identify the best employee and give appraisal and also to identify the least performing employee and motivating them to do more better.By this ,the company can easily track and make decisions and corrective actions.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7" name="TextBox 1048656"/>
          <p:cNvSpPr txBox="1"/>
          <p:nvPr/>
        </p:nvSpPr>
        <p:spPr>
          <a:xfrm>
            <a:off x="1271572" y="3219450"/>
            <a:ext cx="6824427" cy="1767840"/>
          </a:xfrm>
          <a:prstGeom prst="rect">
            <a:avLst/>
          </a:prstGeom>
        </p:spPr>
        <p:txBody>
          <a:bodyPr wrap="square" rtlCol="0">
            <a:spAutoFit/>
          </a:bodyPr>
          <a:lstStyle/>
          <a:p>
            <a:r>
              <a:rPr lang="en-US" altLang="en-IN" sz="2800">
                <a:solidFill>
                  <a:srgbClr val="000000"/>
                </a:solidFill>
              </a:rPr>
              <a:t>Here,I have done a project on employee performance where the factors such as performance rating ,score,gender are analysed.</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1048662"/>
          <p:cNvSpPr txBox="1"/>
          <p:nvPr/>
        </p:nvSpPr>
        <p:spPr>
          <a:xfrm>
            <a:off x="723899" y="1416563"/>
            <a:ext cx="5545432" cy="2186940"/>
          </a:xfrm>
          <a:prstGeom prst="rect">
            <a:avLst/>
          </a:prstGeom>
        </p:spPr>
        <p:txBody>
          <a:bodyPr wrap="square" rtlCol="0">
            <a:spAutoFit/>
          </a:bodyPr>
          <a:lstStyle/>
          <a:p>
            <a:r>
              <a:rPr lang="en-US" altLang="en-IN" sz="2800">
                <a:solidFill>
                  <a:srgbClr val="000000"/>
                </a:solidFill>
              </a:rPr>
              <a:t>The Users of this analysis are </a:t>
            </a:r>
            <a:endParaRPr lang="en-IN" sz="2800">
              <a:solidFill>
                <a:srgbClr val="000000"/>
              </a:solidFill>
            </a:endParaRPr>
          </a:p>
          <a:p>
            <a:r>
              <a:rPr lang="en-US" altLang="en-IN" sz="2800">
                <a:solidFill>
                  <a:srgbClr val="000000"/>
                </a:solidFill>
              </a:rPr>
              <a:t>1.Board of Directors</a:t>
            </a:r>
            <a:endParaRPr lang="en-IN" sz="2800">
              <a:solidFill>
                <a:srgbClr val="000000"/>
              </a:solidFill>
            </a:endParaRPr>
          </a:p>
          <a:p>
            <a:r>
              <a:rPr lang="en-US" altLang="en-IN" sz="2800">
                <a:solidFill>
                  <a:srgbClr val="000000"/>
                </a:solidFill>
              </a:rPr>
              <a:t>2.Mangers</a:t>
            </a:r>
            <a:endParaRPr lang="en-IN" sz="2800">
              <a:solidFill>
                <a:srgbClr val="000000"/>
              </a:solidFill>
            </a:endParaRPr>
          </a:p>
          <a:p>
            <a:r>
              <a:rPr lang="en-US" altLang="en-IN" sz="2800">
                <a:solidFill>
                  <a:srgbClr val="000000"/>
                </a:solidFill>
              </a:rPr>
              <a:t>3.Employers </a:t>
            </a:r>
            <a:endParaRPr lang="en-IN" sz="2800">
              <a:solidFill>
                <a:srgbClr val="000000"/>
              </a:solidFill>
            </a:endParaRPr>
          </a:p>
          <a:p>
            <a:r>
              <a:rPr lang="en-US" altLang="en-IN" sz="2800">
                <a:solidFill>
                  <a:srgbClr val="000000"/>
                </a:solidFill>
              </a:rPr>
              <a:t>4.Employee and more</a:t>
            </a:r>
            <a:endParaRPr lang="en-IN" sz="2800">
              <a:solidFill>
                <a:srgbClr val="000000"/>
              </a:solidFill>
            </a:endParaRPr>
          </a:p>
        </p:txBody>
      </p:sp>
      <p:pic>
        <p:nvPicPr>
          <p:cNvPr id="2097163" name="Picture 2097162"/>
          <p:cNvPicPr>
            <a:picLocks/>
          </p:cNvPicPr>
          <p:nvPr/>
        </p:nvPicPr>
        <p:blipFill>
          <a:blip r:embed="rId3"/>
          <a:srcRect t="43594"/>
          <a:stretch>
            <a:fillRect/>
          </a:stretch>
        </p:blipFill>
        <p:spPr>
          <a:xfrm>
            <a:off x="5883341" y="462267"/>
            <a:ext cx="3964065" cy="61420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9" name="TextBox 1048668"/>
          <p:cNvSpPr txBox="1"/>
          <p:nvPr/>
        </p:nvSpPr>
        <p:spPr>
          <a:xfrm>
            <a:off x="2855173" y="2164397"/>
            <a:ext cx="8434350" cy="2606040"/>
          </a:xfrm>
          <a:prstGeom prst="rect">
            <a:avLst/>
          </a:prstGeom>
        </p:spPr>
        <p:txBody>
          <a:bodyPr wrap="square" rtlCol="0">
            <a:spAutoFit/>
          </a:bodyPr>
          <a:lstStyle/>
          <a:p>
            <a:r>
              <a:rPr lang="en-US" altLang="en-IN" sz="2800">
                <a:solidFill>
                  <a:srgbClr val="000000"/>
                </a:solidFill>
              </a:rPr>
              <a:t>Conditional formatting -to highlight missing values.</a:t>
            </a:r>
            <a:endParaRPr lang="en-IN" sz="2800">
              <a:solidFill>
                <a:srgbClr val="000000"/>
              </a:solidFill>
            </a:endParaRPr>
          </a:p>
          <a:p>
            <a:r>
              <a:rPr lang="en-US" altLang="en-IN" sz="2800">
                <a:solidFill>
                  <a:srgbClr val="000000"/>
                </a:solidFill>
              </a:rPr>
              <a:t>Filter -to remove those blanks/highlighted values.</a:t>
            </a:r>
            <a:endParaRPr lang="en-IN" sz="2800">
              <a:solidFill>
                <a:srgbClr val="000000"/>
              </a:solidFill>
            </a:endParaRPr>
          </a:p>
          <a:p>
            <a:r>
              <a:rPr lang="en-US" altLang="en-IN" sz="2800">
                <a:solidFill>
                  <a:srgbClr val="000000"/>
                </a:solidFill>
              </a:rPr>
              <a:t>Formula-IFS formula has been used to set the performance level.</a:t>
            </a:r>
            <a:endParaRPr lang="en-IN" sz="2800">
              <a:solidFill>
                <a:srgbClr val="000000"/>
              </a:solidFill>
            </a:endParaRPr>
          </a:p>
          <a:p>
            <a:r>
              <a:rPr lang="en-US" altLang="en-IN" sz="2800">
                <a:solidFill>
                  <a:srgbClr val="000000"/>
                </a:solidFill>
              </a:rPr>
              <a:t>Pivot table-to give a summary .</a:t>
            </a:r>
            <a:endParaRPr lang="en-IN" sz="2800">
              <a:solidFill>
                <a:srgbClr val="000000"/>
              </a:solidFill>
            </a:endParaRPr>
          </a:p>
          <a:p>
            <a:r>
              <a:rPr lang="en-US" altLang="en-IN" sz="2800">
                <a:solidFill>
                  <a:srgbClr val="000000"/>
                </a:solidFill>
              </a:rPr>
              <a:t>Graph-to understand the analysis easily.</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lstStyle/>
          <a:p>
            <a:r>
              <a:rPr lang="en-IN" dirty="0"/>
              <a:t>Dataset Description</a:t>
            </a:r>
          </a:p>
        </p:txBody>
      </p:sp>
      <p:sp>
        <p:nvSpPr>
          <p:cNvPr id="1048671" name="TextBox 1048670"/>
          <p:cNvSpPr txBox="1"/>
          <p:nvPr/>
        </p:nvSpPr>
        <p:spPr>
          <a:xfrm>
            <a:off x="1078897" y="2525324"/>
            <a:ext cx="7239788" cy="2186940"/>
          </a:xfrm>
          <a:prstGeom prst="rect">
            <a:avLst/>
          </a:prstGeom>
        </p:spPr>
        <p:txBody>
          <a:bodyPr wrap="square" rtlCol="0">
            <a:spAutoFit/>
          </a:bodyPr>
          <a:lstStyle/>
          <a:p>
            <a:r>
              <a:rPr lang="en-US" altLang="en-IN" sz="2800">
                <a:solidFill>
                  <a:srgbClr val="000000"/>
                </a:solidFill>
              </a:rPr>
              <a:t>Employee data from Kaggie.</a:t>
            </a:r>
            <a:endParaRPr lang="en-IN" sz="2800">
              <a:solidFill>
                <a:srgbClr val="000000"/>
              </a:solidFill>
            </a:endParaRPr>
          </a:p>
          <a:p>
            <a:r>
              <a:rPr lang="en-US" altLang="en-IN" sz="2800">
                <a:solidFill>
                  <a:srgbClr val="000000"/>
                </a:solidFill>
              </a:rPr>
              <a:t> 11 features were taken out of 26 features.</a:t>
            </a:r>
            <a:endParaRPr lang="en-IN" sz="2800">
              <a:solidFill>
                <a:srgbClr val="000000"/>
              </a:solidFill>
            </a:endParaRPr>
          </a:p>
          <a:p>
            <a:r>
              <a:rPr lang="en-US" altLang="en-IN" sz="2800">
                <a:solidFill>
                  <a:srgbClr val="000000"/>
                </a:solidFill>
              </a:rPr>
              <a:t>Few features used in ghis projects are</a:t>
            </a:r>
            <a:endParaRPr lang="en-IN" sz="2800">
              <a:solidFill>
                <a:srgbClr val="000000"/>
              </a:solidFill>
            </a:endParaRPr>
          </a:p>
          <a:p>
            <a:r>
              <a:rPr lang="en-US" altLang="en-IN" sz="2800">
                <a:solidFill>
                  <a:srgbClr val="000000"/>
                </a:solidFill>
              </a:rPr>
              <a:t>Empid,performance level,first and last name,employee rating,gender,business unit etc</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9" name="TextBox 1048678"/>
          <p:cNvSpPr txBox="1"/>
          <p:nvPr/>
        </p:nvSpPr>
        <p:spPr>
          <a:xfrm>
            <a:off x="2995098" y="2545081"/>
            <a:ext cx="5599171" cy="1767839"/>
          </a:xfrm>
          <a:prstGeom prst="rect">
            <a:avLst/>
          </a:prstGeom>
        </p:spPr>
        <p:txBody>
          <a:bodyPr wrap="square" rtlCol="0">
            <a:spAutoFit/>
          </a:bodyPr>
          <a:lstStyle/>
          <a:p>
            <a:r>
              <a:rPr lang="en-US" altLang="en-IN" sz="2800">
                <a:solidFill>
                  <a:srgbClr val="000000"/>
                </a:solidFill>
              </a:rPr>
              <a:t>Additional features are</a:t>
            </a:r>
            <a:endParaRPr lang="en-IN" sz="2800">
              <a:solidFill>
                <a:srgbClr val="000000"/>
              </a:solidFill>
            </a:endParaRPr>
          </a:p>
          <a:p>
            <a:r>
              <a:rPr lang="en-US" altLang="en-IN" sz="2800">
                <a:solidFill>
                  <a:srgbClr val="000000"/>
                </a:solidFill>
              </a:rPr>
              <a:t>Performance level=IFS (Z2&gt;=5"VERY HIGH",Z2&gt;=4"HIGH","Z2&gt;=3"MED",TRUE",LOW")</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355</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5</cp:revision>
  <dcterms:created xsi:type="dcterms:W3CDTF">2024-03-27T19:07:22Z</dcterms:created>
  <dcterms:modified xsi:type="dcterms:W3CDTF">2024-09-09T17:24:05Z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015bd9ef9960470db87d68d05bba9d27</vt:lpwstr>
  </property>
</Properties>
</file>