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1" r:id="rId8"/>
    <p:sldId id="260" r:id="rId9"/>
    <p:sldId id="272" r:id="rId10"/>
    <p:sldId id="269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BBCD50-7870-4BC2-B6C7-A38CA118607B}" type="datetimeFigureOut">
              <a:rPr lang="ko-KR" altLang="en-US" smtClean="0"/>
              <a:t>2016-08-27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C4233F-1C39-46A2-87E4-C4BB247E29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BCD50-7870-4BC2-B6C7-A38CA118607B}" type="datetimeFigureOut">
              <a:rPr lang="ko-KR" altLang="en-US" smtClean="0"/>
              <a:t>2016-08-27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C4233F-1C39-46A2-87E4-C4BB247E29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BCD50-7870-4BC2-B6C7-A38CA118607B}" type="datetimeFigureOut">
              <a:rPr lang="ko-KR" altLang="en-US" smtClean="0"/>
              <a:t>2016-08-27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C4233F-1C39-46A2-87E4-C4BB247E29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BCD50-7870-4BC2-B6C7-A38CA118607B}" type="datetimeFigureOut">
              <a:rPr lang="ko-KR" altLang="en-US" smtClean="0"/>
              <a:t>2016-08-27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C4233F-1C39-46A2-87E4-C4BB247E29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BCD50-7870-4BC2-B6C7-A38CA118607B}" type="datetimeFigureOut">
              <a:rPr lang="ko-KR" altLang="en-US" smtClean="0"/>
              <a:t>2016-08-27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C4233F-1C39-46A2-87E4-C4BB247E29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BCD50-7870-4BC2-B6C7-A38CA118607B}" type="datetimeFigureOut">
              <a:rPr lang="ko-KR" altLang="en-US" smtClean="0"/>
              <a:t>2016-08-27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C4233F-1C39-46A2-87E4-C4BB247E29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BCD50-7870-4BC2-B6C7-A38CA118607B}" type="datetimeFigureOut">
              <a:rPr lang="ko-KR" altLang="en-US" smtClean="0"/>
              <a:t>2016-08-27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C4233F-1C39-46A2-87E4-C4BB247E29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BCD50-7870-4BC2-B6C7-A38CA118607B}" type="datetimeFigureOut">
              <a:rPr lang="ko-KR" altLang="en-US" smtClean="0"/>
              <a:t>2016-08-27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C4233F-1C39-46A2-87E4-C4BB247E29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BCD50-7870-4BC2-B6C7-A38CA118607B}" type="datetimeFigureOut">
              <a:rPr lang="ko-KR" altLang="en-US" smtClean="0"/>
              <a:t>2016-08-27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C4233F-1C39-46A2-87E4-C4BB247E29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CBBCD50-7870-4BC2-B6C7-A38CA118607B}" type="datetimeFigureOut">
              <a:rPr lang="ko-KR" altLang="en-US" smtClean="0"/>
              <a:t>2016-08-27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C4233F-1C39-46A2-87E4-C4BB247E29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BBCD50-7870-4BC2-B6C7-A38CA118607B}" type="datetimeFigureOut">
              <a:rPr lang="ko-KR" altLang="en-US" smtClean="0"/>
              <a:t>2016-08-27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C4233F-1C39-46A2-87E4-C4BB247E29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CBBCD50-7870-4BC2-B6C7-A38CA118607B}" type="datetimeFigureOut">
              <a:rPr lang="ko-KR" altLang="en-US" smtClean="0"/>
              <a:t>2016-08-27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DC4233F-1C39-46A2-87E4-C4BB247E29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The-Nature-of-Code-Examples-master/The-Nature-of-Code-Examples-master/chp05_physicslibraries/box2d/NOC_5_3_ChainShape_Simple" TargetMode="External"/><Relationship Id="rId2" Type="http://schemas.openxmlformats.org/officeDocument/2006/relationships/hyperlink" Target="The-Nature-of-Code-Examples-master/The-Nature-of-Code-Examples-master/chp05_physicslibraries/box2d/NOC_5_2_Box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The-Nature-of-Code-Examples-master/The-Nature-of-Code-Examples-master/chp05_physicslibraries/box2d/NOC_5_4_Polyg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물리엔진 라이브러리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ko-KR" altLang="en-US" sz="1800" dirty="0" smtClean="0"/>
              <a:t>물리 세계의 기본적인 이론을 살펴봄 벡터란</a:t>
            </a:r>
            <a:r>
              <a:rPr lang="en-US" altLang="ko-KR" sz="1800" dirty="0" smtClean="0"/>
              <a:t>? </a:t>
            </a:r>
            <a:r>
              <a:rPr lang="ko-KR" altLang="en-US" sz="1800" dirty="0" smtClean="0"/>
              <a:t>힘이란</a:t>
            </a:r>
            <a:r>
              <a:rPr lang="en-US" altLang="ko-KR" sz="1800" dirty="0" smtClean="0"/>
              <a:t>? </a:t>
            </a:r>
            <a:r>
              <a:rPr lang="ko-KR" altLang="en-US" sz="1800" dirty="0" smtClean="0"/>
              <a:t>진동이란</a:t>
            </a:r>
            <a:r>
              <a:rPr lang="en-US" altLang="ko-KR" sz="1800" dirty="0" smtClean="0"/>
              <a:t>?</a:t>
            </a:r>
          </a:p>
          <a:p>
            <a:pPr marL="342900" indent="-342900" algn="l">
              <a:buAutoNum type="arabicPeriod"/>
            </a:pPr>
            <a:r>
              <a:rPr lang="ko-KR" altLang="en-US" sz="1800" dirty="0" smtClean="0"/>
              <a:t>이론들을 기반으로 기본적인 수학과 알고리즘을 살펴봄</a:t>
            </a:r>
            <a:endParaRPr lang="en-US" altLang="ko-KR" sz="1800" dirty="0" smtClean="0"/>
          </a:p>
          <a:p>
            <a:pPr marL="342900" indent="-342900" algn="l">
              <a:buAutoNum type="arabicPeriod"/>
            </a:pPr>
            <a:r>
              <a:rPr lang="ko-KR" altLang="en-US" sz="1800" dirty="0" smtClean="0"/>
              <a:t>객체 지향적인 방법으로 </a:t>
            </a:r>
            <a:r>
              <a:rPr lang="ko-KR" altLang="en-US" sz="1800" dirty="0" err="1" smtClean="0"/>
              <a:t>프로세싱</a:t>
            </a:r>
            <a:r>
              <a:rPr lang="ko-KR" altLang="en-US" sz="1800" dirty="0" smtClean="0"/>
              <a:t> 알고리즘을 구현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785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바디 자체는 물리적인 반응을 하지 못함</a:t>
            </a:r>
            <a:endParaRPr lang="en-US" altLang="ko-KR" dirty="0" smtClean="0"/>
          </a:p>
          <a:p>
            <a:r>
              <a:rPr lang="ko-KR" altLang="en-US" sz="2400" dirty="0" smtClean="0"/>
              <a:t>바디에 질량들을 부여하려면 세이프를 만들고 </a:t>
            </a:r>
            <a:r>
              <a:rPr lang="ko-KR" altLang="en-US" sz="2400" dirty="0" err="1" smtClean="0"/>
              <a:t>픽스쳐로</a:t>
            </a:r>
            <a:r>
              <a:rPr lang="ko-KR" altLang="en-US" sz="2400" dirty="0" smtClean="0"/>
              <a:t> 세이프를 바디에 </a:t>
            </a:r>
            <a:r>
              <a:rPr lang="ko-KR" altLang="en-US" sz="2400" dirty="0" err="1" smtClean="0"/>
              <a:t>붙여야함</a:t>
            </a:r>
            <a:endParaRPr lang="en-US" altLang="ko-KR" sz="2400" dirty="0" smtClean="0"/>
          </a:p>
          <a:p>
            <a:r>
              <a:rPr lang="en-US" altLang="ko-KR" sz="2400" dirty="0" smtClean="0"/>
              <a:t>Shape </a:t>
            </a:r>
            <a:r>
              <a:rPr lang="ko-KR" altLang="en-US" sz="2400" dirty="0" smtClean="0"/>
              <a:t>객체는 바디에 붙여서 충돌 </a:t>
            </a:r>
            <a:r>
              <a:rPr lang="ko-KR" altLang="en-US" sz="2400" dirty="0" err="1" smtClean="0"/>
              <a:t>지오메트리를</a:t>
            </a:r>
            <a:r>
              <a:rPr lang="ko-KR" altLang="en-US" sz="2400" dirty="0" smtClean="0"/>
              <a:t> 관리함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셰이프는</a:t>
            </a:r>
            <a:r>
              <a:rPr lang="ko-KR" altLang="en-US" sz="2400" dirty="0" smtClean="0"/>
              <a:t> 바디의 움직임에 영향을 주는 중요한 요소들을 가지고 있음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셰이프는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픽스쳐를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기반으로 밀도를 지정할 수 있고 밀도를 </a:t>
            </a:r>
            <a:r>
              <a:rPr lang="ko-KR" altLang="en-US" sz="2400" dirty="0" err="1" smtClean="0"/>
              <a:t>지정함으로서</a:t>
            </a:r>
            <a:r>
              <a:rPr lang="ko-KR" altLang="en-US" sz="2400" dirty="0" smtClean="0"/>
              <a:t> 물체의 질량을 결정하고 마찰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반발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탄성도를</a:t>
            </a:r>
            <a:r>
              <a:rPr lang="ko-KR" altLang="en-US" sz="2400" dirty="0" smtClean="0"/>
              <a:t> 결정 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셰이프의</a:t>
            </a:r>
            <a:r>
              <a:rPr lang="ko-KR" altLang="en-US" sz="2400" dirty="0" smtClean="0"/>
              <a:t> 개념을 분리함으로써 하나의 바디에 여러 세이프를 붙일 수 있게 만듦</a:t>
            </a:r>
            <a:endParaRPr lang="en-US" altLang="ko-KR" sz="2400" dirty="0" smtClean="0"/>
          </a:p>
          <a:p>
            <a:pPr marL="109728" indent="0">
              <a:buNone/>
            </a:pPr>
            <a:endParaRPr lang="en-US" altLang="ko-KR" sz="2400" dirty="0"/>
          </a:p>
          <a:p>
            <a:pPr marL="109728" indent="0">
              <a:buNone/>
            </a:pP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5.6 </a:t>
            </a:r>
            <a:r>
              <a:rPr lang="ko-KR" altLang="en-US" sz="2800" dirty="0" smtClean="0"/>
              <a:t>바디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셰이프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픽스쳐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52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Shape </a:t>
            </a:r>
            <a:r>
              <a:rPr lang="ko-KR" altLang="en-US" sz="2400" dirty="0" smtClean="0"/>
              <a:t>객체 생성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000" dirty="0" err="1" smtClean="0"/>
              <a:t>PolygonShape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ps</a:t>
            </a:r>
            <a:r>
              <a:rPr lang="en-US" altLang="ko-KR" sz="2000" dirty="0" smtClean="0"/>
              <a:t> = new </a:t>
            </a:r>
            <a:r>
              <a:rPr lang="en-US" altLang="ko-KR" sz="2000" dirty="0" err="1" smtClean="0"/>
              <a:t>PolygonShape</a:t>
            </a:r>
            <a:r>
              <a:rPr lang="en-US" altLang="ko-KR" sz="2000" dirty="0" smtClean="0"/>
              <a:t>();</a:t>
            </a:r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 smtClean="0"/>
              <a:t>사각형을 만들어 봅시다</a:t>
            </a:r>
            <a:r>
              <a:rPr lang="en-US" altLang="ko-KR" sz="2000" dirty="0" smtClean="0"/>
              <a:t>.. </a:t>
            </a:r>
            <a:r>
              <a:rPr lang="ko-KR" altLang="en-US" sz="1400" dirty="0" smtClean="0"/>
              <a:t>픽셀단위를 </a:t>
            </a:r>
            <a:r>
              <a:rPr lang="en-US" altLang="ko-KR" sz="1400" dirty="0" smtClean="0"/>
              <a:t>box2D </a:t>
            </a:r>
            <a:r>
              <a:rPr lang="ko-KR" altLang="en-US" sz="1400" dirty="0" smtClean="0"/>
              <a:t>세계 좌표로 변환해야죠</a:t>
            </a:r>
            <a:r>
              <a:rPr lang="en-US" altLang="ko-KR" sz="1400" dirty="0"/>
              <a:t>!</a:t>
            </a:r>
            <a:endParaRPr lang="en-US" altLang="ko-KR" sz="1400" dirty="0" smtClean="0"/>
          </a:p>
          <a:p>
            <a:pPr marL="109728" indent="0">
              <a:buNone/>
            </a:pPr>
            <a:r>
              <a:rPr lang="en-US" altLang="ko-KR" sz="2000" dirty="0" smtClean="0"/>
              <a:t>Float box2Dw = box2d.scalarPixelsToWorld(150);</a:t>
            </a:r>
          </a:p>
          <a:p>
            <a:pPr marL="109728" indent="0">
              <a:buNone/>
            </a:pPr>
            <a:r>
              <a:rPr lang="en-US" altLang="ko-KR" sz="2000" dirty="0"/>
              <a:t>Float </a:t>
            </a:r>
            <a:r>
              <a:rPr lang="en-US" altLang="ko-KR" sz="2000" dirty="0" smtClean="0"/>
              <a:t>box2Dh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box2d.scalarWorldToPixels(100);</a:t>
            </a:r>
          </a:p>
          <a:p>
            <a:pPr marL="109728" indent="0">
              <a:buNone/>
            </a:pPr>
            <a:r>
              <a:rPr lang="en-US" altLang="ko-KR" sz="2000" dirty="0" err="1" smtClean="0"/>
              <a:t>ps.setAsBox</a:t>
            </a:r>
            <a:r>
              <a:rPr lang="en-US" altLang="ko-KR" sz="2000" dirty="0" smtClean="0"/>
              <a:t>(box2Dw, box2Dh);</a:t>
            </a:r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/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400" dirty="0"/>
          </a:p>
          <a:p>
            <a:pPr marL="109728" indent="0">
              <a:buNone/>
            </a:pP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5.6 </a:t>
            </a:r>
            <a:r>
              <a:rPr lang="ko-KR" altLang="en-US" sz="2800" dirty="0" smtClean="0"/>
              <a:t>바디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셰이프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픽스쳐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16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픽스처</a:t>
            </a:r>
            <a:r>
              <a:rPr lang="ko-KR" altLang="en-US" sz="2400" dirty="0" smtClean="0"/>
              <a:t> 정의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000" dirty="0" err="1" smtClean="0"/>
              <a:t>FixtureDef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fd</a:t>
            </a:r>
            <a:r>
              <a:rPr lang="en-US" altLang="ko-KR" sz="2000" dirty="0" smtClean="0"/>
              <a:t> = new </a:t>
            </a:r>
            <a:r>
              <a:rPr lang="en-US" altLang="ko-KR" sz="2000" dirty="0" err="1" smtClean="0"/>
              <a:t>FixtureDef</a:t>
            </a:r>
            <a:r>
              <a:rPr lang="en-US" altLang="ko-KR" sz="2000" dirty="0" smtClean="0"/>
              <a:t>();</a:t>
            </a:r>
          </a:p>
          <a:p>
            <a:pPr marL="109728" indent="0">
              <a:buNone/>
            </a:pPr>
            <a:r>
              <a:rPr lang="en-US" altLang="ko-KR" sz="2000" dirty="0" err="1" smtClean="0"/>
              <a:t>Fd.shape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ps</a:t>
            </a:r>
            <a:r>
              <a:rPr lang="en-US" altLang="ko-KR" sz="2000" dirty="0" smtClean="0"/>
              <a:t>; //</a:t>
            </a:r>
            <a:r>
              <a:rPr lang="ko-KR" altLang="en-US" sz="2000" dirty="0" err="1" smtClean="0"/>
              <a:t>픽스쳐의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Shape </a:t>
            </a:r>
            <a:r>
              <a:rPr lang="ko-KR" altLang="en-US" sz="2000" dirty="0" smtClean="0"/>
              <a:t>변수에 생성한 </a:t>
            </a:r>
            <a:r>
              <a:rPr lang="en-US" altLang="ko-KR" sz="2000" dirty="0" err="1" smtClean="0"/>
              <a:t>PolygonShape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객체를 넣어줍니다</a:t>
            </a:r>
            <a:r>
              <a:rPr lang="en-US" altLang="ko-KR" sz="2000" dirty="0" smtClean="0"/>
              <a:t>.</a:t>
            </a:r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 smtClean="0"/>
              <a:t>이제 </a:t>
            </a:r>
            <a:r>
              <a:rPr lang="ko-KR" altLang="en-US" sz="2000" dirty="0" err="1" smtClean="0"/>
              <a:t>셰이프에</a:t>
            </a:r>
            <a:r>
              <a:rPr lang="ko-KR" altLang="en-US" sz="2000" dirty="0" smtClean="0"/>
              <a:t> 적용할 추가 물리 속성 입력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 err="1" smtClean="0"/>
              <a:t>fd.friction</a:t>
            </a:r>
            <a:r>
              <a:rPr lang="en-US" altLang="ko-KR" sz="2000" dirty="0" smtClean="0"/>
              <a:t> = 0.3; // </a:t>
            </a:r>
            <a:r>
              <a:rPr lang="ko-KR" altLang="en-US" sz="2000" dirty="0" smtClean="0"/>
              <a:t>마찰계수 정의 </a:t>
            </a:r>
            <a:r>
              <a:rPr lang="en-US" altLang="ko-KR" sz="2000" dirty="0" smtClean="0"/>
              <a:t>0~1</a:t>
            </a:r>
          </a:p>
          <a:p>
            <a:pPr marL="109728" indent="0">
              <a:buNone/>
            </a:pPr>
            <a:r>
              <a:rPr lang="en-US" altLang="ko-KR" sz="2000" dirty="0" err="1" smtClean="0"/>
              <a:t>fd.restitution</a:t>
            </a:r>
            <a:r>
              <a:rPr lang="en-US" altLang="ko-KR" sz="2000" dirty="0" smtClean="0"/>
              <a:t> = 0.5; // </a:t>
            </a:r>
            <a:r>
              <a:rPr lang="ko-KR" altLang="en-US" sz="2000" dirty="0" smtClean="0"/>
              <a:t>반발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탄성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계수 정의 </a:t>
            </a:r>
            <a:r>
              <a:rPr lang="en-US" altLang="ko-KR" sz="2000" dirty="0" smtClean="0"/>
              <a:t>0~1</a:t>
            </a:r>
          </a:p>
          <a:p>
            <a:pPr marL="109728" indent="0">
              <a:buNone/>
            </a:pPr>
            <a:r>
              <a:rPr lang="en-US" altLang="ko-KR" sz="2000" dirty="0" err="1" smtClean="0"/>
              <a:t>fd.density</a:t>
            </a:r>
            <a:r>
              <a:rPr lang="en-US" altLang="ko-KR" sz="2000" dirty="0" smtClean="0"/>
              <a:t> = 1.0; // </a:t>
            </a:r>
            <a:r>
              <a:rPr lang="ko-KR" altLang="en-US" sz="2000" dirty="0" smtClean="0"/>
              <a:t>밀도 단위는 </a:t>
            </a:r>
            <a:r>
              <a:rPr lang="en-US" altLang="ko-KR" sz="2000" dirty="0" smtClean="0"/>
              <a:t>1kg/m2</a:t>
            </a:r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/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400" dirty="0"/>
          </a:p>
          <a:p>
            <a:pPr marL="109728" indent="0">
              <a:buNone/>
            </a:pP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5.6 </a:t>
            </a:r>
            <a:r>
              <a:rPr lang="ko-KR" altLang="en-US" sz="2800" dirty="0" smtClean="0"/>
              <a:t>바디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셰이프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픽스쳐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87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err="1" smtClean="0"/>
              <a:t>픽스쳐</a:t>
            </a:r>
            <a:r>
              <a:rPr lang="ko-KR" altLang="en-US" sz="2400" dirty="0" smtClean="0"/>
              <a:t> 생성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 err="1" smtClean="0"/>
              <a:t>body.createFixture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fd</a:t>
            </a:r>
            <a:r>
              <a:rPr lang="en-US" altLang="ko-KR" sz="2400" dirty="0" smtClean="0"/>
              <a:t>); </a:t>
            </a:r>
          </a:p>
          <a:p>
            <a:pPr marL="109728" indent="0">
              <a:buNone/>
            </a:pPr>
            <a:r>
              <a:rPr lang="en-US" altLang="ko-KR" sz="1600" dirty="0"/>
              <a:t>// </a:t>
            </a:r>
            <a:r>
              <a:rPr lang="ko-KR" altLang="en-US" sz="1600" dirty="0"/>
              <a:t>바로 </a:t>
            </a:r>
            <a:r>
              <a:rPr lang="ko-KR" altLang="en-US" sz="1600" dirty="0" err="1"/>
              <a:t>셰이프를</a:t>
            </a:r>
            <a:r>
              <a:rPr lang="ko-KR" altLang="en-US" sz="1600" dirty="0"/>
              <a:t> 연결 그러면 밀도 </a:t>
            </a:r>
            <a:r>
              <a:rPr lang="en-US" altLang="ko-KR" sz="1600" dirty="0"/>
              <a:t>1</a:t>
            </a:r>
            <a:r>
              <a:rPr lang="ko-KR" altLang="en-US" sz="1600" dirty="0"/>
              <a:t>의 기본값을 갖는 </a:t>
            </a:r>
            <a:r>
              <a:rPr lang="ko-KR" altLang="en-US" sz="1600" dirty="0" err="1"/>
              <a:t>픽스쳐</a:t>
            </a:r>
            <a:r>
              <a:rPr lang="ko-KR" altLang="en-US" sz="1600" dirty="0"/>
              <a:t> 생성됨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2400" dirty="0" err="1" smtClean="0"/>
              <a:t>body.createFixture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ps</a:t>
            </a:r>
            <a:r>
              <a:rPr lang="en-US" altLang="ko-KR" sz="2400" dirty="0" smtClean="0"/>
              <a:t>, 1); </a:t>
            </a: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 smtClean="0"/>
              <a:t>전체를 정리</a:t>
            </a:r>
            <a:endParaRPr lang="en-US" altLang="ko-KR" sz="2000" dirty="0" smtClean="0"/>
          </a:p>
          <a:p>
            <a:pPr marL="566928" indent="-457200">
              <a:buAutoNum type="arabicPeriod"/>
            </a:pPr>
            <a:r>
              <a:rPr lang="en-US" altLang="ko-KR" sz="1800" dirty="0" err="1" smtClean="0"/>
              <a:t>BodyDef</a:t>
            </a:r>
            <a:r>
              <a:rPr lang="ko-KR" altLang="en-US" sz="1800" dirty="0" smtClean="0"/>
              <a:t>객체를 만들어 바디와 </a:t>
            </a:r>
            <a:r>
              <a:rPr lang="ko-KR" altLang="en-US" sz="1800" dirty="0" smtClean="0"/>
              <a:t>관련된 </a:t>
            </a:r>
            <a:r>
              <a:rPr lang="ko-KR" altLang="en-US" sz="1800" dirty="0" smtClean="0"/>
              <a:t>속성을 정의</a:t>
            </a:r>
            <a:endParaRPr lang="en-US" altLang="ko-KR" sz="1800" dirty="0" smtClean="0"/>
          </a:p>
          <a:p>
            <a:pPr marL="566928" indent="-457200">
              <a:buAutoNum type="arabicPeriod"/>
            </a:pPr>
            <a:r>
              <a:rPr lang="en-US" altLang="ko-KR" sz="1800" dirty="0" err="1" smtClean="0"/>
              <a:t>BodyDef</a:t>
            </a:r>
            <a:r>
              <a:rPr lang="ko-KR" altLang="en-US" sz="1800" dirty="0" smtClean="0"/>
              <a:t>객체를 기반으로 </a:t>
            </a:r>
            <a:r>
              <a:rPr lang="en-US" altLang="ko-KR" sz="1800" dirty="0" smtClean="0"/>
              <a:t>Body</a:t>
            </a:r>
            <a:r>
              <a:rPr lang="ko-KR" altLang="en-US" sz="1800" dirty="0" smtClean="0"/>
              <a:t>객체를 생성</a:t>
            </a:r>
            <a:endParaRPr lang="en-US" altLang="ko-KR" sz="1800" dirty="0" smtClean="0"/>
          </a:p>
          <a:p>
            <a:pPr marL="566928" indent="-457200">
              <a:buAutoNum type="arabicPeriod"/>
            </a:pPr>
            <a:r>
              <a:rPr lang="en-US" altLang="ko-KR" sz="1800" dirty="0" err="1" smtClean="0"/>
              <a:t>PolygonShape</a:t>
            </a:r>
            <a:r>
              <a:rPr lang="ko-KR" altLang="en-US" sz="1800" dirty="0" smtClean="0"/>
              <a:t>객체 또는 </a:t>
            </a:r>
            <a:r>
              <a:rPr lang="en-US" altLang="ko-KR" sz="1800" dirty="0" err="1" smtClean="0"/>
              <a:t>CircleShape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객체를 생성</a:t>
            </a:r>
            <a:endParaRPr lang="en-US" altLang="ko-KR" sz="1800" dirty="0" smtClean="0"/>
          </a:p>
          <a:p>
            <a:pPr marL="566928" indent="-457200">
              <a:buAutoNum type="arabicPeriod"/>
            </a:pPr>
            <a:r>
              <a:rPr lang="en-US" altLang="ko-KR" sz="1800" dirty="0" err="1" smtClean="0"/>
              <a:t>FixtureDef</a:t>
            </a:r>
            <a:r>
              <a:rPr lang="ko-KR" altLang="en-US" sz="1800" dirty="0" smtClean="0"/>
              <a:t>객체로 </a:t>
            </a:r>
            <a:r>
              <a:rPr lang="ko-KR" altLang="en-US" sz="1800" dirty="0" err="1" smtClean="0"/>
              <a:t>픽스처와</a:t>
            </a:r>
            <a:r>
              <a:rPr lang="ko-KR" altLang="en-US" sz="1800" dirty="0" smtClean="0"/>
              <a:t> 관련된 속성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마찰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밀도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반발등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정의하고 </a:t>
            </a:r>
            <a:r>
              <a:rPr lang="en-US" altLang="ko-KR" sz="1800" dirty="0" err="1" smtClean="0"/>
              <a:t>FixtureDef</a:t>
            </a:r>
            <a:r>
              <a:rPr lang="ko-KR" altLang="en-US" sz="1800" dirty="0" smtClean="0"/>
              <a:t>객체의 </a:t>
            </a:r>
            <a:r>
              <a:rPr lang="en-US" altLang="ko-KR" sz="1800" dirty="0" smtClean="0"/>
              <a:t>shape </a:t>
            </a:r>
            <a:r>
              <a:rPr lang="ko-KR" altLang="en-US" sz="1800" dirty="0" smtClean="0"/>
              <a:t>속성에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번에서 생성한 </a:t>
            </a:r>
            <a:r>
              <a:rPr lang="ko-KR" altLang="en-US" sz="1800" dirty="0" err="1" smtClean="0"/>
              <a:t>셰이프를</a:t>
            </a:r>
            <a:r>
              <a:rPr lang="ko-KR" altLang="en-US" sz="1800" dirty="0" smtClean="0"/>
              <a:t> 넣어줌</a:t>
            </a:r>
            <a:endParaRPr lang="en-US" altLang="ko-KR" sz="1800" dirty="0" smtClean="0"/>
          </a:p>
          <a:p>
            <a:pPr marL="566928" indent="-457200">
              <a:buAutoNum type="arabicPeriod"/>
            </a:pPr>
            <a:r>
              <a:rPr lang="en-US" altLang="ko-KR" sz="2000" dirty="0" smtClean="0"/>
              <a:t>Body</a:t>
            </a:r>
            <a:r>
              <a:rPr lang="ko-KR" altLang="en-US" sz="2000" dirty="0" smtClean="0"/>
              <a:t>객체와 </a:t>
            </a:r>
            <a:r>
              <a:rPr lang="en-US" altLang="ko-KR" sz="2000" dirty="0" smtClean="0"/>
              <a:t>Fixture</a:t>
            </a:r>
            <a:r>
              <a:rPr lang="ko-KR" altLang="en-US" sz="2000" dirty="0" smtClean="0"/>
              <a:t>객체를 기반으로 </a:t>
            </a:r>
            <a:r>
              <a:rPr lang="ko-KR" altLang="en-US" sz="2000" dirty="0" err="1" smtClean="0"/>
              <a:t>픽스쳐를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만들어 바디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픽스처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셰이프를</a:t>
            </a:r>
            <a:r>
              <a:rPr lang="ko-KR" altLang="en-US" sz="2000" dirty="0" smtClean="0"/>
              <a:t> 합쳐줌</a:t>
            </a:r>
            <a:endParaRPr lang="en-US" altLang="ko-KR" sz="2000" dirty="0" smtClean="0"/>
          </a:p>
          <a:p>
            <a:pPr marL="566928" indent="-457200">
              <a:buAutoNum type="arabicPeriod"/>
            </a:pPr>
            <a:endParaRPr lang="en-US" altLang="ko-KR" sz="2000" dirty="0"/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400" dirty="0"/>
          </a:p>
          <a:p>
            <a:pPr marL="109728" indent="0">
              <a:buNone/>
            </a:pP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5.6 </a:t>
            </a:r>
            <a:r>
              <a:rPr lang="ko-KR" altLang="en-US" sz="2800" dirty="0" smtClean="0"/>
              <a:t>바디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셰이프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픽스쳐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51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err="1" smtClean="0"/>
              <a:t>픽스쳐</a:t>
            </a:r>
            <a:r>
              <a:rPr lang="ko-KR" altLang="en-US" sz="2400" dirty="0" smtClean="0"/>
              <a:t> 생성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 err="1" smtClean="0"/>
              <a:t>body.createFixture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fd</a:t>
            </a:r>
            <a:r>
              <a:rPr lang="en-US" altLang="ko-KR" sz="2400" dirty="0" smtClean="0"/>
              <a:t>); </a:t>
            </a:r>
          </a:p>
          <a:p>
            <a:pPr marL="109728" indent="0">
              <a:buNone/>
            </a:pPr>
            <a:r>
              <a:rPr lang="en-US" altLang="ko-KR" sz="1600" dirty="0"/>
              <a:t>// </a:t>
            </a:r>
            <a:r>
              <a:rPr lang="ko-KR" altLang="en-US" sz="1600" dirty="0"/>
              <a:t>바로 </a:t>
            </a:r>
            <a:r>
              <a:rPr lang="ko-KR" altLang="en-US" sz="1600" dirty="0" err="1"/>
              <a:t>셰이프를</a:t>
            </a:r>
            <a:r>
              <a:rPr lang="ko-KR" altLang="en-US" sz="1600" dirty="0"/>
              <a:t> 연결 그러면 밀도 </a:t>
            </a:r>
            <a:r>
              <a:rPr lang="en-US" altLang="ko-KR" sz="1600" dirty="0"/>
              <a:t>1</a:t>
            </a:r>
            <a:r>
              <a:rPr lang="ko-KR" altLang="en-US" sz="1600" dirty="0"/>
              <a:t>의 기본값을 갖는 </a:t>
            </a:r>
            <a:r>
              <a:rPr lang="ko-KR" altLang="en-US" sz="1600" dirty="0" err="1"/>
              <a:t>픽스쳐</a:t>
            </a:r>
            <a:r>
              <a:rPr lang="ko-KR" altLang="en-US" sz="1600" dirty="0"/>
              <a:t> 생성됨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2400" dirty="0" err="1" smtClean="0"/>
              <a:t>body.createFixture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ps</a:t>
            </a:r>
            <a:r>
              <a:rPr lang="en-US" altLang="ko-KR" sz="2400" dirty="0" smtClean="0"/>
              <a:t>, 1); </a:t>
            </a: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 smtClean="0"/>
              <a:t>전체를 정리</a:t>
            </a:r>
            <a:endParaRPr lang="en-US" altLang="ko-KR" sz="2000" dirty="0" smtClean="0"/>
          </a:p>
          <a:p>
            <a:pPr marL="566928" indent="-457200">
              <a:buAutoNum type="arabicPeriod"/>
            </a:pPr>
            <a:r>
              <a:rPr lang="en-US" altLang="ko-KR" sz="1800" dirty="0" err="1" smtClean="0"/>
              <a:t>BodyDef</a:t>
            </a:r>
            <a:r>
              <a:rPr lang="ko-KR" altLang="en-US" sz="1800" dirty="0" smtClean="0"/>
              <a:t>객체를 만들어 바디와 </a:t>
            </a:r>
            <a:r>
              <a:rPr lang="ko-KR" altLang="en-US" sz="1800" dirty="0" err="1" smtClean="0"/>
              <a:t>관련되</a:t>
            </a:r>
            <a:r>
              <a:rPr lang="ko-KR" altLang="en-US" sz="1800" dirty="0" smtClean="0"/>
              <a:t> 속성을 정의</a:t>
            </a:r>
            <a:endParaRPr lang="en-US" altLang="ko-KR" sz="1800" dirty="0" smtClean="0"/>
          </a:p>
          <a:p>
            <a:pPr marL="566928" indent="-457200">
              <a:buAutoNum type="arabicPeriod"/>
            </a:pPr>
            <a:r>
              <a:rPr lang="en-US" altLang="ko-KR" sz="1800" dirty="0" err="1" smtClean="0"/>
              <a:t>BodyDef</a:t>
            </a:r>
            <a:r>
              <a:rPr lang="ko-KR" altLang="en-US" sz="1800" dirty="0" smtClean="0"/>
              <a:t>객체를 기반으로 </a:t>
            </a:r>
            <a:r>
              <a:rPr lang="en-US" altLang="ko-KR" sz="1800" dirty="0" smtClean="0"/>
              <a:t>Body</a:t>
            </a:r>
            <a:r>
              <a:rPr lang="ko-KR" altLang="en-US" sz="1800" dirty="0" smtClean="0"/>
              <a:t>객체를 생성</a:t>
            </a:r>
            <a:endParaRPr lang="en-US" altLang="ko-KR" sz="1800" dirty="0" smtClean="0"/>
          </a:p>
          <a:p>
            <a:pPr marL="566928" indent="-457200">
              <a:buAutoNum type="arabicPeriod"/>
            </a:pPr>
            <a:r>
              <a:rPr lang="en-US" altLang="ko-KR" sz="1800" dirty="0" err="1" smtClean="0"/>
              <a:t>PolygonShape</a:t>
            </a:r>
            <a:r>
              <a:rPr lang="ko-KR" altLang="en-US" sz="1800" dirty="0" smtClean="0"/>
              <a:t>객체 또는 </a:t>
            </a:r>
            <a:r>
              <a:rPr lang="en-US" altLang="ko-KR" sz="1800" dirty="0" err="1" smtClean="0"/>
              <a:t>CircleShape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객체를 생성</a:t>
            </a:r>
            <a:endParaRPr lang="en-US" altLang="ko-KR" sz="1800" dirty="0" smtClean="0"/>
          </a:p>
          <a:p>
            <a:pPr marL="566928" indent="-457200">
              <a:buAutoNum type="arabicPeriod"/>
            </a:pPr>
            <a:r>
              <a:rPr lang="en-US" altLang="ko-KR" sz="1800" dirty="0" err="1" smtClean="0"/>
              <a:t>FixtureDef</a:t>
            </a:r>
            <a:r>
              <a:rPr lang="ko-KR" altLang="en-US" sz="1800" dirty="0" smtClean="0"/>
              <a:t>객체로 </a:t>
            </a:r>
            <a:r>
              <a:rPr lang="ko-KR" altLang="en-US" sz="1800" dirty="0" err="1" smtClean="0"/>
              <a:t>픽스처와</a:t>
            </a:r>
            <a:r>
              <a:rPr lang="ko-KR" altLang="en-US" sz="1800" dirty="0" smtClean="0"/>
              <a:t> 관련된 속성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마찰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밀도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반발등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정의하고 </a:t>
            </a:r>
            <a:r>
              <a:rPr lang="en-US" altLang="ko-KR" sz="1800" dirty="0" err="1" smtClean="0"/>
              <a:t>FixtureDef</a:t>
            </a:r>
            <a:r>
              <a:rPr lang="ko-KR" altLang="en-US" sz="1800" dirty="0" smtClean="0"/>
              <a:t>객체의 </a:t>
            </a:r>
            <a:r>
              <a:rPr lang="en-US" altLang="ko-KR" sz="1800" dirty="0" smtClean="0"/>
              <a:t>shape </a:t>
            </a:r>
            <a:r>
              <a:rPr lang="ko-KR" altLang="en-US" sz="1800" dirty="0" smtClean="0"/>
              <a:t>속성에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번에서 생성한 </a:t>
            </a:r>
            <a:r>
              <a:rPr lang="ko-KR" altLang="en-US" sz="1800" dirty="0" err="1" smtClean="0"/>
              <a:t>셰이프를</a:t>
            </a:r>
            <a:r>
              <a:rPr lang="ko-KR" altLang="en-US" sz="1800" dirty="0" smtClean="0"/>
              <a:t> 넣어줌</a:t>
            </a:r>
            <a:endParaRPr lang="en-US" altLang="ko-KR" sz="1800" dirty="0" smtClean="0"/>
          </a:p>
          <a:p>
            <a:pPr marL="566928" indent="-457200">
              <a:buAutoNum type="arabicPeriod"/>
            </a:pPr>
            <a:r>
              <a:rPr lang="en-US" altLang="ko-KR" sz="2000" dirty="0" smtClean="0"/>
              <a:t>Body</a:t>
            </a:r>
            <a:r>
              <a:rPr lang="ko-KR" altLang="en-US" sz="2000" dirty="0" smtClean="0"/>
              <a:t>객체와 </a:t>
            </a:r>
            <a:r>
              <a:rPr lang="en-US" altLang="ko-KR" sz="2000" dirty="0" smtClean="0"/>
              <a:t>Fixture</a:t>
            </a:r>
            <a:r>
              <a:rPr lang="ko-KR" altLang="en-US" sz="2000" dirty="0" smtClean="0"/>
              <a:t>객체를 기반으로 </a:t>
            </a:r>
            <a:r>
              <a:rPr lang="ko-KR" altLang="en-US" sz="2000" dirty="0" err="1" smtClean="0"/>
              <a:t>픽스처를</a:t>
            </a:r>
            <a:r>
              <a:rPr lang="ko-KR" altLang="en-US" sz="2000" dirty="0" smtClean="0"/>
              <a:t> 만들어 바디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픽스처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셰이프를</a:t>
            </a:r>
            <a:r>
              <a:rPr lang="ko-KR" altLang="en-US" sz="2000" dirty="0" smtClean="0"/>
              <a:t> 합쳐줌</a:t>
            </a:r>
            <a:endParaRPr lang="en-US" altLang="ko-KR" sz="2000" dirty="0" smtClean="0"/>
          </a:p>
          <a:p>
            <a:pPr marL="566928" indent="-457200">
              <a:buAutoNum type="arabicPeriod"/>
            </a:pPr>
            <a:endParaRPr lang="en-US" altLang="ko-KR" sz="2000" dirty="0"/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400" dirty="0"/>
          </a:p>
          <a:p>
            <a:pPr marL="109728" indent="0">
              <a:buNone/>
            </a:pP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5.7 Box2D</a:t>
            </a:r>
            <a:r>
              <a:rPr lang="ko-KR" altLang="en-US" sz="2800" dirty="0" smtClean="0"/>
              <a:t>와 </a:t>
            </a:r>
            <a:r>
              <a:rPr lang="ko-KR" altLang="en-US" sz="2800" dirty="0" err="1" smtClean="0"/>
              <a:t>프로세싱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03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AutoNum type="arabicPeriod"/>
            </a:pPr>
            <a:r>
              <a:rPr lang="ko-KR" altLang="en-US" sz="2000" dirty="0" smtClean="0">
                <a:hlinkClick r:id="rId2" action="ppaction://hlinkfile"/>
              </a:rPr>
              <a:t>직선 경계와 고정 객체</a:t>
            </a:r>
            <a:endParaRPr lang="en-US" altLang="ko-KR" sz="2000" dirty="0" smtClean="0"/>
          </a:p>
          <a:p>
            <a:pPr marL="566928" indent="-457200">
              <a:buAutoNum type="arabicPeriod"/>
            </a:pPr>
            <a:r>
              <a:rPr lang="ko-KR" altLang="en-US" sz="2000" dirty="0" smtClean="0">
                <a:hlinkClick r:id="rId3" action="ppaction://hlinkfile"/>
              </a:rPr>
              <a:t>곡선 경계</a:t>
            </a:r>
            <a:endParaRPr lang="en-US" altLang="ko-KR" sz="2000" dirty="0" smtClean="0"/>
          </a:p>
          <a:p>
            <a:pPr marL="566928" indent="-457200">
              <a:buAutoNum type="arabicPeriod"/>
            </a:pPr>
            <a:r>
              <a:rPr lang="ko-KR" altLang="en-US" sz="2000" dirty="0" smtClean="0">
                <a:hlinkClick r:id="rId4" action="ppaction://hlinkfile"/>
              </a:rPr>
              <a:t>복잡한 모양</a:t>
            </a:r>
            <a:endParaRPr lang="en-US" altLang="ko-KR" sz="2000" dirty="0"/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400" dirty="0"/>
          </a:p>
          <a:p>
            <a:pPr marL="109728" indent="0">
              <a:buNone/>
            </a:pP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5.8 </a:t>
            </a:r>
            <a:r>
              <a:rPr lang="ko-KR" altLang="en-US" sz="2800" dirty="0" smtClean="0"/>
              <a:t>예제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86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smtClean="0"/>
              <a:t>BOX2D</a:t>
            </a:r>
            <a:r>
              <a:rPr lang="ko-KR" altLang="en-US" sz="1600" dirty="0" smtClean="0"/>
              <a:t>란</a:t>
            </a:r>
            <a:r>
              <a:rPr lang="en-US" altLang="ko-KR" sz="1600" dirty="0" smtClean="0"/>
              <a:t>? 2006</a:t>
            </a:r>
            <a:r>
              <a:rPr lang="ko-KR" altLang="en-US" sz="1600" dirty="0" smtClean="0"/>
              <a:t>년 </a:t>
            </a:r>
            <a:r>
              <a:rPr lang="ko-KR" altLang="en-US" sz="1600" dirty="0" err="1" smtClean="0"/>
              <a:t>에린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카토가</a:t>
            </a:r>
            <a:r>
              <a:rPr lang="ko-KR" altLang="en-US" sz="1600" dirty="0" smtClean="0"/>
              <a:t> 물리 관련 </a:t>
            </a:r>
            <a:r>
              <a:rPr lang="ko-KR" altLang="en-US" sz="1600" dirty="0" err="1" smtClean="0"/>
              <a:t>튜토리얼로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C++</a:t>
            </a:r>
            <a:r>
              <a:rPr lang="ko-KR" altLang="en-US" sz="1600" dirty="0" smtClean="0"/>
              <a:t>코드로 시작됨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BOX2D</a:t>
            </a:r>
            <a:r>
              <a:rPr lang="ko-KR" altLang="en-US" sz="1600" dirty="0" smtClean="0"/>
              <a:t>는 컴퓨터 세계의 픽셀단위가 아닌 미터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킬로그램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초등 현실세계의 단위를 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간단한 물리표현은 어떻게 되지만 복잡한 물리표현은</a:t>
            </a:r>
            <a:r>
              <a:rPr lang="en-US" altLang="ko-KR" sz="1600" dirty="0" smtClean="0"/>
              <a:t>?</a:t>
            </a:r>
          </a:p>
          <a:p>
            <a:pPr marL="109728" indent="0">
              <a:buNone/>
            </a:pPr>
            <a:r>
              <a:rPr lang="en-US" altLang="ko-KR" sz="1600" dirty="0" smtClean="0"/>
              <a:t>   - </a:t>
            </a:r>
            <a:r>
              <a:rPr lang="ko-KR" altLang="en-US" sz="1600" dirty="0" smtClean="0"/>
              <a:t>우리네 삶은 길지 않아요</a:t>
            </a:r>
            <a:r>
              <a:rPr lang="en-US" altLang="ko-KR" sz="1600" dirty="0" smtClean="0"/>
              <a:t>… </a:t>
            </a:r>
            <a:r>
              <a:rPr lang="ko-KR" altLang="en-US" sz="1600" dirty="0" smtClean="0"/>
              <a:t>가져다 써요</a:t>
            </a:r>
            <a:r>
              <a:rPr lang="en-US" altLang="ko-KR" sz="1600" dirty="0" smtClean="0"/>
              <a:t>~~</a:t>
            </a:r>
            <a:r>
              <a:rPr lang="ko-KR" altLang="en-US" sz="1600" dirty="0" smtClean="0"/>
              <a:t>엔진</a:t>
            </a:r>
            <a:r>
              <a:rPr lang="en-US" altLang="ko-KR" sz="1600" dirty="0" smtClean="0"/>
              <a:t>… </a:t>
            </a:r>
          </a:p>
          <a:p>
            <a:pPr marL="109728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그 동안 물리엔진을 사용할 수 있게 기초를 공부했습니다</a:t>
            </a:r>
            <a:r>
              <a:rPr lang="en-US" altLang="ko-KR" sz="1600" smtClean="0"/>
              <a:t>.</a:t>
            </a: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  <a:p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 BOX2D </a:t>
            </a:r>
            <a:r>
              <a:rPr lang="ko-KR" altLang="en-US" sz="2400" dirty="0" smtClean="0"/>
              <a:t>물리 엔진의 의미와 유용하게 사용하는 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85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Box2D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자바기반 </a:t>
            </a:r>
            <a:r>
              <a:rPr lang="en-US" altLang="ko-KR" dirty="0" smtClean="0"/>
              <a:t>JBox2D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프로세싱용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PBox2D (</a:t>
            </a:r>
            <a:r>
              <a:rPr lang="ko-KR" altLang="en-US" dirty="0" smtClean="0"/>
              <a:t>간단한 함수 정리용</a:t>
            </a:r>
            <a:r>
              <a:rPr lang="en-US" altLang="ko-KR" dirty="0" smtClean="0"/>
              <a:t>)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프로세싱</a:t>
            </a:r>
            <a:r>
              <a:rPr lang="ko-KR" altLang="en-US" sz="2800" dirty="0" smtClean="0"/>
              <a:t> 전용 </a:t>
            </a:r>
            <a:r>
              <a:rPr lang="en-US" altLang="ko-KR" sz="2800" dirty="0" smtClean="0"/>
              <a:t>Box2D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94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600" dirty="0" smtClean="0"/>
              <a:t>pseudocode</a:t>
            </a:r>
            <a:r>
              <a:rPr lang="ko-KR" altLang="en-US" sz="1600" dirty="0" smtClean="0"/>
              <a:t>로 봅시다</a:t>
            </a:r>
            <a:r>
              <a:rPr lang="en-US" altLang="ko-KR" sz="1600" dirty="0" smtClean="0"/>
              <a:t>.</a:t>
            </a:r>
          </a:p>
          <a:p>
            <a:pPr marL="109728" indent="0">
              <a:buNone/>
            </a:pPr>
            <a:r>
              <a:rPr lang="ko-KR" altLang="en-US" sz="1600" dirty="0" smtClean="0"/>
              <a:t>지금까지의 코드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setup()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: </a:t>
            </a:r>
          </a:p>
          <a:p>
            <a:pPr marL="624078" indent="-514350">
              <a:buAutoNum type="arabicPeriod"/>
            </a:pPr>
            <a:r>
              <a:rPr lang="ko-KR" altLang="en-US" sz="1600" dirty="0" smtClean="0"/>
              <a:t>객체 생성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/>
              <a:t>d</a:t>
            </a:r>
            <a:r>
              <a:rPr lang="en-US" altLang="ko-KR" sz="1600" dirty="0" smtClean="0"/>
              <a:t>raw()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:</a:t>
            </a:r>
          </a:p>
          <a:p>
            <a:pPr marL="624078" indent="-514350">
              <a:buAutoNum type="arabicPeriod"/>
            </a:pPr>
            <a:r>
              <a:rPr lang="ko-KR" altLang="en-US" sz="1600" dirty="0" err="1" smtClean="0"/>
              <a:t>힘계산</a:t>
            </a:r>
            <a:r>
              <a:rPr lang="en-US" altLang="ko-KR" sz="1600" dirty="0" smtClean="0"/>
              <a:t>!</a:t>
            </a:r>
          </a:p>
          <a:p>
            <a:pPr marL="624078" indent="-514350">
              <a:buAutoNum type="arabicPeriod"/>
            </a:pPr>
            <a:r>
              <a:rPr lang="ko-KR" altLang="en-US" sz="1600" dirty="0" smtClean="0"/>
              <a:t>객체들에 힘을 적용 </a:t>
            </a:r>
            <a:r>
              <a:rPr lang="en-US" altLang="ko-KR" sz="1600" dirty="0" smtClean="0"/>
              <a:t>(F=M*A)</a:t>
            </a:r>
          </a:p>
          <a:p>
            <a:pPr marL="624078" indent="-514350">
              <a:buAutoNum type="arabicPeriod"/>
            </a:pPr>
            <a:r>
              <a:rPr lang="ko-KR" altLang="en-US" sz="1600" dirty="0" smtClean="0"/>
              <a:t>가속도와 속도를 기반으로 객체의 위치 변경</a:t>
            </a:r>
            <a:endParaRPr lang="en-US" altLang="ko-KR" sz="1600" dirty="0" smtClean="0"/>
          </a:p>
          <a:p>
            <a:pPr marL="624078" indent="-514350">
              <a:buAutoNum type="arabicPeriod"/>
            </a:pPr>
            <a:r>
              <a:rPr lang="ko-KR" altLang="en-US" sz="1600" dirty="0" smtClean="0"/>
              <a:t>객체를 그린다</a:t>
            </a:r>
            <a:r>
              <a:rPr lang="en-US" altLang="ko-KR" sz="1600" dirty="0" smtClean="0"/>
              <a:t>.</a:t>
            </a:r>
          </a:p>
          <a:p>
            <a:pPr marL="109728" indent="0">
              <a:buNone/>
            </a:pPr>
            <a:r>
              <a:rPr lang="en-US" altLang="ko-KR" sz="1600" dirty="0" smtClean="0"/>
              <a:t>Box2D</a:t>
            </a:r>
            <a:r>
              <a:rPr lang="ko-KR" altLang="en-US" sz="1600" dirty="0" smtClean="0"/>
              <a:t>를 이용하면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/>
              <a:t>setup() </a:t>
            </a:r>
            <a:r>
              <a:rPr lang="ko-KR" altLang="en-US" sz="1600" dirty="0"/>
              <a:t>함수</a:t>
            </a:r>
            <a:r>
              <a:rPr lang="en-US" altLang="ko-KR" sz="1600" dirty="0"/>
              <a:t>: </a:t>
            </a:r>
          </a:p>
          <a:p>
            <a:pPr marL="624078" indent="-514350">
              <a:buAutoNum type="arabicPeriod"/>
            </a:pPr>
            <a:r>
              <a:rPr lang="ko-KR" altLang="en-US" sz="1600" dirty="0"/>
              <a:t>객체 생성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draw() </a:t>
            </a:r>
            <a:r>
              <a:rPr lang="ko-KR" altLang="en-US" sz="1600" dirty="0"/>
              <a:t>함수</a:t>
            </a:r>
            <a:r>
              <a:rPr lang="en-US" altLang="ko-KR" sz="1600" dirty="0"/>
              <a:t>:</a:t>
            </a:r>
          </a:p>
          <a:p>
            <a:pPr marL="624078" indent="-514350">
              <a:buFont typeface="Wingdings 3"/>
              <a:buAutoNum type="arabicPeriod"/>
            </a:pPr>
            <a:r>
              <a:rPr lang="ko-KR" altLang="en-US" sz="1600" dirty="0"/>
              <a:t>객체를 그린다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. Box2D </a:t>
            </a:r>
            <a:r>
              <a:rPr lang="ko-KR" altLang="en-US" sz="2800" dirty="0" smtClean="0"/>
              <a:t>기본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17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600" dirty="0" smtClean="0"/>
              <a:t>Box2D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세계의 단위를 사용하기 때문에 객체의 위치를 요청할 때는 픽셀단위와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Box2D </a:t>
            </a:r>
            <a:r>
              <a:rPr lang="ko-KR" altLang="en-US" sz="1600" dirty="0" smtClean="0"/>
              <a:t>세계의 단위를 변환해주어야 합니다</a:t>
            </a:r>
            <a:r>
              <a:rPr lang="en-US" altLang="ko-KR" sz="1600" dirty="0" smtClean="0"/>
              <a:t>.</a:t>
            </a:r>
          </a:p>
          <a:p>
            <a:pPr marL="109728" indent="0">
              <a:buNone/>
            </a:pPr>
            <a:r>
              <a:rPr lang="en-US" altLang="ko-KR" sz="1600" dirty="0" smtClean="0"/>
              <a:t>setup()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: </a:t>
            </a:r>
          </a:p>
          <a:p>
            <a:pPr marL="624078" indent="-514350">
              <a:buAutoNum type="arabicPeriod"/>
            </a:pPr>
            <a:r>
              <a:rPr lang="ko-KR" altLang="en-US" sz="1600" dirty="0" smtClean="0"/>
              <a:t>픽셀단위로 모든 객체를 만듦</a:t>
            </a:r>
            <a:endParaRPr lang="en-US" altLang="ko-KR" sz="1600" dirty="0" smtClean="0"/>
          </a:p>
          <a:p>
            <a:pPr marL="624078" indent="-514350">
              <a:buAutoNum type="arabicPeriod"/>
            </a:pPr>
            <a:r>
              <a:rPr lang="ko-KR" altLang="en-US" sz="1600" dirty="0" smtClean="0"/>
              <a:t>픽셀단위를 </a:t>
            </a:r>
            <a:r>
              <a:rPr lang="en-US" altLang="ko-KR" sz="1600" dirty="0" smtClean="0"/>
              <a:t>Box2D </a:t>
            </a:r>
            <a:r>
              <a:rPr lang="ko-KR" altLang="en-US" sz="1600" dirty="0" smtClean="0"/>
              <a:t>세계의 단위로 변환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/>
              <a:t>d</a:t>
            </a:r>
            <a:r>
              <a:rPr lang="en-US" altLang="ko-KR" sz="1600" dirty="0" smtClean="0"/>
              <a:t>raw()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:</a:t>
            </a:r>
          </a:p>
          <a:p>
            <a:pPr marL="624078" indent="-514350">
              <a:buAutoNum type="arabicPeriod"/>
            </a:pPr>
            <a:r>
              <a:rPr lang="ko-KR" altLang="en-US" sz="1600" dirty="0" smtClean="0"/>
              <a:t>객체가 어디에 있는지 </a:t>
            </a:r>
            <a:r>
              <a:rPr lang="en-US" altLang="ko-KR" sz="1600" dirty="0" smtClean="0"/>
              <a:t>Box2D</a:t>
            </a:r>
            <a:r>
              <a:rPr lang="ko-KR" altLang="en-US" sz="1600" dirty="0" smtClean="0"/>
              <a:t>에게 물어봄</a:t>
            </a:r>
            <a:endParaRPr lang="en-US" altLang="ko-KR" sz="1600" dirty="0" smtClean="0"/>
          </a:p>
          <a:p>
            <a:pPr marL="624078" indent="-514350">
              <a:buAutoNum type="arabicPeriod"/>
            </a:pPr>
            <a:r>
              <a:rPr lang="en-US" altLang="ko-KR" sz="1600" dirty="0"/>
              <a:t>Box2D </a:t>
            </a:r>
            <a:r>
              <a:rPr lang="ko-KR" altLang="en-US" sz="1600" dirty="0"/>
              <a:t>세계의 </a:t>
            </a:r>
            <a:r>
              <a:rPr lang="ko-KR" altLang="en-US" sz="1600" dirty="0" smtClean="0"/>
              <a:t>단위를 픽셀 단위로 변경</a:t>
            </a:r>
            <a:endParaRPr lang="en-US" altLang="ko-KR" sz="1600" dirty="0" smtClean="0"/>
          </a:p>
          <a:p>
            <a:pPr marL="624078" indent="-514350">
              <a:buAutoNum type="arabicPeriod"/>
            </a:pPr>
            <a:r>
              <a:rPr lang="ko-KR" altLang="en-US" sz="1600" dirty="0" smtClean="0"/>
              <a:t>객체를 그림</a:t>
            </a: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. Box2D </a:t>
            </a:r>
            <a:r>
              <a:rPr lang="ko-KR" altLang="en-US" sz="2800" dirty="0" smtClean="0"/>
              <a:t>기본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99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600" dirty="0" smtClean="0"/>
              <a:t>Box2D </a:t>
            </a:r>
            <a:r>
              <a:rPr lang="ko-KR" altLang="en-US" sz="1600" dirty="0" smtClean="0"/>
              <a:t>세계의 핵심 요소</a:t>
            </a: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452628" indent="-342900">
              <a:buAutoNum type="arabicPeriod"/>
            </a:pPr>
            <a:r>
              <a:rPr lang="ko-KR" altLang="en-US" sz="1600" dirty="0" smtClean="0"/>
              <a:t>월드</a:t>
            </a:r>
            <a:r>
              <a:rPr lang="en-US" altLang="ko-KR" sz="1600" dirty="0" smtClean="0"/>
              <a:t>(world) : </a:t>
            </a:r>
            <a:r>
              <a:rPr lang="ko-KR" altLang="en-US" sz="1600" dirty="0" smtClean="0"/>
              <a:t>물리 시뮬레이션을 관리하는 요소입니다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좌표 공간을 관리하고 생성한 모든 객체를 저장합니다</a:t>
            </a:r>
            <a:r>
              <a:rPr lang="en-US" altLang="ko-KR" sz="1600" dirty="0" smtClean="0"/>
              <a:t>.</a:t>
            </a:r>
          </a:p>
          <a:p>
            <a:pPr marL="452628" indent="-342900">
              <a:buAutoNum type="arabicPeriod"/>
            </a:pPr>
            <a:r>
              <a:rPr lang="ko-KR" altLang="en-US" sz="1600" dirty="0" smtClean="0"/>
              <a:t>바디</a:t>
            </a:r>
            <a:r>
              <a:rPr lang="en-US" altLang="ko-KR" sz="1600" dirty="0" smtClean="0"/>
              <a:t>(body) : Box2D</a:t>
            </a:r>
            <a:r>
              <a:rPr lang="ko-KR" altLang="en-US" sz="1600" dirty="0" smtClean="0"/>
              <a:t>에서 사용할 수 있는 가장 대표적인 요소로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바디는 좌표의 속도를 가지고 바디는 기본적으로 지금까지 벡터와 힘을 살펴보면서 만들었던 클래스와 비슷함</a:t>
            </a:r>
            <a:endParaRPr lang="en-US" altLang="ko-KR" sz="1600" dirty="0" smtClean="0"/>
          </a:p>
          <a:p>
            <a:pPr marL="452628" indent="-342900">
              <a:buAutoNum type="arabicPeriod"/>
            </a:pPr>
            <a:r>
              <a:rPr lang="ko-KR" altLang="en-US" sz="1600" dirty="0" smtClean="0"/>
              <a:t>세이프</a:t>
            </a:r>
            <a:r>
              <a:rPr lang="en-US" altLang="ko-KR" sz="1600" dirty="0" smtClean="0"/>
              <a:t>(Shape) : </a:t>
            </a:r>
            <a:r>
              <a:rPr lang="ko-KR" altLang="en-US" sz="1600" dirty="0" smtClean="0"/>
              <a:t>바디에 붙어서 충돌과 관련된 </a:t>
            </a:r>
            <a:r>
              <a:rPr lang="ko-KR" altLang="en-US" sz="1600" dirty="0" err="1" smtClean="0"/>
              <a:t>지오메트리</a:t>
            </a:r>
            <a:r>
              <a:rPr lang="ko-KR" altLang="en-US" sz="1600" dirty="0" smtClean="0"/>
              <a:t> 처리를 담당하는 요소</a:t>
            </a:r>
            <a:endParaRPr lang="en-US" altLang="ko-KR" sz="1600" dirty="0" smtClean="0"/>
          </a:p>
          <a:p>
            <a:pPr marL="452628" indent="-342900">
              <a:buAutoNum type="arabicPeriod"/>
            </a:pPr>
            <a:r>
              <a:rPr lang="ko-KR" altLang="en-US" sz="1600" dirty="0" err="1" smtClean="0"/>
              <a:t>픽스처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(Fixture) : </a:t>
            </a:r>
            <a:r>
              <a:rPr lang="ko-KR" altLang="en-US" sz="1600" dirty="0" smtClean="0"/>
              <a:t>세이프를 바디에 붙이고 밀도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마찰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복원력 등의 요소를 적용하는 요소</a:t>
            </a:r>
            <a:endParaRPr lang="en-US" altLang="ko-KR" sz="1600" dirty="0" smtClean="0"/>
          </a:p>
          <a:p>
            <a:pPr marL="452628" indent="-342900">
              <a:buAutoNum type="arabicPeriod"/>
            </a:pPr>
            <a:r>
              <a:rPr lang="ko-KR" altLang="en-US" sz="1600" dirty="0" smtClean="0"/>
              <a:t>조인트</a:t>
            </a:r>
            <a:r>
              <a:rPr lang="en-US" altLang="ko-KR" sz="1600" dirty="0" smtClean="0"/>
              <a:t>(Joint) : 2</a:t>
            </a:r>
            <a:r>
              <a:rPr lang="ko-KR" altLang="en-US" sz="1600" dirty="0" smtClean="0"/>
              <a:t>개의 바디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바디와 월드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연결해서 상호 작용을 일으키게 만드는 요소</a:t>
            </a:r>
            <a:endParaRPr lang="en-US" altLang="ko-KR" sz="1600" dirty="0" smtClean="0"/>
          </a:p>
          <a:p>
            <a:pPr marL="452628" indent="-342900">
              <a:buAutoNum type="arabicPeriod"/>
            </a:pPr>
            <a:r>
              <a:rPr lang="en-US" altLang="ko-KR" sz="1600" dirty="0" smtClean="0"/>
              <a:t>Vec2 : Box2D</a:t>
            </a:r>
            <a:r>
              <a:rPr lang="ko-KR" altLang="en-US" sz="1600" dirty="0" smtClean="0"/>
              <a:t>에서 사용할 수 있는 벡터</a:t>
            </a: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. Box2D </a:t>
            </a:r>
            <a:r>
              <a:rPr lang="ko-KR" altLang="en-US" sz="2800" dirty="0" smtClean="0"/>
              <a:t>기본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04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altLang="ko-KR" sz="2000" dirty="0" smtClean="0"/>
              <a:t>PBox2D box2d;</a:t>
            </a:r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 smtClean="0"/>
              <a:t>Void setup() {</a:t>
            </a:r>
          </a:p>
          <a:p>
            <a:pPr marL="109728" indent="0">
              <a:buNone/>
            </a:pPr>
            <a:r>
              <a:rPr lang="en-US" altLang="ko-KR" sz="2000" dirty="0" smtClean="0"/>
              <a:t>	box2d = </a:t>
            </a:r>
            <a:r>
              <a:rPr lang="en-US" altLang="ko-KR" sz="2000" dirty="0"/>
              <a:t>new </a:t>
            </a:r>
            <a:r>
              <a:rPr lang="en-US" altLang="ko-KR" sz="2000" dirty="0" smtClean="0"/>
              <a:t>PBox2D(this);</a:t>
            </a:r>
          </a:p>
          <a:p>
            <a:pPr marL="109728" indent="0">
              <a:buNone/>
            </a:pPr>
            <a:r>
              <a:rPr lang="en-US" altLang="ko-KR" sz="2000" dirty="0" smtClean="0"/>
              <a:t>	box2d.createWorld();</a:t>
            </a:r>
          </a:p>
          <a:p>
            <a:pPr marL="109728" indent="0">
              <a:buNone/>
            </a:pPr>
            <a:r>
              <a:rPr lang="en-US" altLang="ko-KR" sz="2000" dirty="0" smtClean="0"/>
              <a:t>}</a:t>
            </a:r>
          </a:p>
          <a:p>
            <a:pPr marL="109728" indent="0">
              <a:buNone/>
            </a:pP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/>
              <a:t>box2d.createWorld</a:t>
            </a:r>
            <a:r>
              <a:rPr lang="en-US" altLang="ko-KR" sz="2000" dirty="0" smtClean="0"/>
              <a:t>(); </a:t>
            </a:r>
            <a:r>
              <a:rPr lang="ko-KR" altLang="en-US" sz="2000" dirty="0" smtClean="0"/>
              <a:t>호출 시 중력이 자동 생성됨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 smtClean="0"/>
              <a:t>box2d.setGravity(0, -10); </a:t>
            </a:r>
            <a:r>
              <a:rPr lang="ko-KR" altLang="en-US" sz="2000" dirty="0" smtClean="0"/>
              <a:t>중력을 변경하려면 이렇게 호출하세요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 smtClean="0"/>
              <a:t>그리고 </a:t>
            </a:r>
            <a:r>
              <a:rPr lang="ko-KR" altLang="en-US" sz="2000" dirty="0" err="1" smtClean="0"/>
              <a:t>좌표계</a:t>
            </a:r>
            <a:r>
              <a:rPr lang="ko-KR" altLang="en-US" sz="2000" dirty="0" smtClean="0"/>
              <a:t> 변환은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 smtClean="0"/>
              <a:t>box2d.coordPixelsToWorld</a:t>
            </a:r>
          </a:p>
          <a:p>
            <a:pPr marL="109728" indent="0">
              <a:buNone/>
            </a:pPr>
            <a:r>
              <a:rPr lang="en-US" altLang="ko-KR" sz="2000" dirty="0" smtClean="0"/>
              <a:t>box2d.coordWorldToPixels</a:t>
            </a:r>
            <a:endParaRPr lang="en-US" altLang="ko-KR" sz="2000" dirty="0"/>
          </a:p>
          <a:p>
            <a:pPr marL="109728" indent="0">
              <a:buNone/>
            </a:pPr>
            <a:r>
              <a:rPr lang="ko-KR" altLang="en-US" sz="2000" dirty="0" smtClean="0"/>
              <a:t>이 </a:t>
            </a:r>
            <a:r>
              <a:rPr lang="ko-KR" altLang="en-US" sz="2000" dirty="0" err="1" smtClean="0"/>
              <a:t>두함수를</a:t>
            </a:r>
            <a:r>
              <a:rPr lang="ko-KR" altLang="en-US" sz="2000" dirty="0" smtClean="0"/>
              <a:t> 이용합니다</a:t>
            </a:r>
            <a:r>
              <a:rPr lang="en-US" altLang="ko-KR" sz="2000" dirty="0" smtClean="0"/>
              <a:t>..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4. Box2D </a:t>
            </a:r>
            <a:r>
              <a:rPr lang="ko-KR" altLang="en-US" sz="2800" dirty="0" smtClean="0"/>
              <a:t>월드 생성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59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BodyDef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객체생성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err="1" smtClean="0"/>
              <a:t>Bodydef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bd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BodyDef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sz="2300" dirty="0" smtClean="0"/>
              <a:t>동적</a:t>
            </a:r>
            <a:r>
              <a:rPr lang="en-US" altLang="ko-KR" sz="2300" dirty="0" smtClean="0"/>
              <a:t>(Dynamic) : </a:t>
            </a:r>
            <a:r>
              <a:rPr lang="ko-KR" altLang="en-US" sz="2300" dirty="0" smtClean="0"/>
              <a:t>모든 물리 시뮬레이션이 적용되며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제일 많이 사용되는 바디입니다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동적 </a:t>
            </a:r>
            <a:r>
              <a:rPr lang="ko-KR" altLang="en-US" sz="2300" dirty="0" smtClean="0"/>
              <a:t>바</a:t>
            </a:r>
            <a:r>
              <a:rPr lang="ko-KR" altLang="en-US" sz="2300" dirty="0"/>
              <a:t>디</a:t>
            </a:r>
            <a:r>
              <a:rPr lang="ko-KR" altLang="en-US" sz="2300" dirty="0" smtClean="0"/>
              <a:t>는 </a:t>
            </a:r>
            <a:r>
              <a:rPr lang="ko-KR" altLang="en-US" sz="2300" dirty="0" smtClean="0"/>
              <a:t>월드를 </a:t>
            </a:r>
            <a:r>
              <a:rPr lang="ko-KR" altLang="en-US" sz="2300" dirty="0" smtClean="0"/>
              <a:t>움직이며 </a:t>
            </a:r>
            <a:r>
              <a:rPr lang="ko-KR" altLang="en-US" sz="2300" dirty="0" err="1" smtClean="0"/>
              <a:t>다른바디와</a:t>
            </a:r>
            <a:r>
              <a:rPr lang="ko-KR" altLang="en-US" sz="2300" dirty="0" smtClean="0"/>
              <a:t> 상호작용하며 또한 환경적인 힘에도 반응</a:t>
            </a:r>
            <a:endParaRPr lang="en-US" altLang="ko-KR" sz="2300" dirty="0" smtClean="0"/>
          </a:p>
          <a:p>
            <a:pPr>
              <a:lnSpc>
                <a:spcPct val="120000"/>
              </a:lnSpc>
            </a:pPr>
            <a:r>
              <a:rPr lang="ko-KR" altLang="en-US" sz="2300" dirty="0" smtClean="0"/>
              <a:t>정적</a:t>
            </a:r>
            <a:r>
              <a:rPr lang="en-US" altLang="ko-KR" sz="2300" dirty="0" smtClean="0"/>
              <a:t>(Static) :  </a:t>
            </a:r>
            <a:r>
              <a:rPr lang="ko-KR" altLang="en-US" sz="2300" dirty="0" smtClean="0"/>
              <a:t>정적 보다는 움직이지 않는 바디입니다</a:t>
            </a:r>
            <a:r>
              <a:rPr lang="en-US" altLang="ko-KR" sz="2300" dirty="0" smtClean="0"/>
              <a:t>.(</a:t>
            </a:r>
            <a:r>
              <a:rPr lang="ko-KR" altLang="en-US" sz="2300" dirty="0" smtClean="0"/>
              <a:t>질량이 무한한 것처럼</a:t>
            </a:r>
            <a:r>
              <a:rPr lang="en-US" altLang="ko-KR" sz="2300" dirty="0" smtClean="0"/>
              <a:t>) </a:t>
            </a:r>
            <a:r>
              <a:rPr lang="ko-KR" altLang="en-US" sz="2300" dirty="0" smtClean="0"/>
              <a:t>틀과 같은 환경을 만들 때 사용</a:t>
            </a:r>
            <a:endParaRPr lang="en-US" altLang="ko-KR" sz="2300" dirty="0" smtClean="0"/>
          </a:p>
          <a:p>
            <a:pPr>
              <a:lnSpc>
                <a:spcPct val="120000"/>
              </a:lnSpc>
            </a:pPr>
            <a:r>
              <a:rPr lang="ko-KR" altLang="en-US" sz="2300" dirty="0" err="1" smtClean="0"/>
              <a:t>키네마틱</a:t>
            </a:r>
            <a:r>
              <a:rPr lang="en-US" altLang="ko-KR" sz="2300" dirty="0" smtClean="0"/>
              <a:t>(Kinematic) : </a:t>
            </a:r>
            <a:r>
              <a:rPr lang="ko-KR" altLang="en-US" sz="2300" dirty="0" err="1" smtClean="0"/>
              <a:t>키네마틱</a:t>
            </a:r>
            <a:r>
              <a:rPr lang="ko-KR" altLang="en-US" sz="2300" dirty="0" smtClean="0"/>
              <a:t> 보다는 속도를 직접 설정해서 수동으로 움직일 수 </a:t>
            </a:r>
            <a:r>
              <a:rPr lang="ko-KR" altLang="en-US" sz="2300" dirty="0" err="1" smtClean="0"/>
              <a:t>있게하는</a:t>
            </a:r>
            <a:r>
              <a:rPr lang="ko-KR" altLang="en-US" sz="2300" dirty="0" smtClean="0"/>
              <a:t> 요소입니다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사용자가 움직이게 </a:t>
            </a:r>
            <a:r>
              <a:rPr lang="ko-KR" altLang="en-US" sz="2300" dirty="0" err="1" smtClean="0"/>
              <a:t>만들수</a:t>
            </a:r>
            <a:r>
              <a:rPr lang="ko-KR" altLang="en-US" sz="2300" dirty="0" smtClean="0"/>
              <a:t> 있는 요소를 월드 안에 넣고 싶을 때 </a:t>
            </a:r>
            <a:r>
              <a:rPr lang="ko-KR" altLang="en-US" sz="2300" dirty="0" err="1" smtClean="0"/>
              <a:t>키네마틱</a:t>
            </a:r>
            <a:r>
              <a:rPr lang="ko-KR" altLang="en-US" sz="2300" dirty="0" smtClean="0"/>
              <a:t> 바디를 사용합니다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참고로 </a:t>
            </a:r>
            <a:r>
              <a:rPr lang="ko-KR" altLang="en-US" sz="2300" dirty="0" err="1" smtClean="0"/>
              <a:t>키네마틱보다는</a:t>
            </a:r>
            <a:r>
              <a:rPr lang="ko-KR" altLang="en-US" sz="2300" dirty="0" smtClean="0"/>
              <a:t> 동적 바디와만 충돌을 일으킵니다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즉 </a:t>
            </a:r>
            <a:r>
              <a:rPr lang="ko-KR" altLang="en-US" sz="2300" dirty="0" err="1" smtClean="0"/>
              <a:t>정적바디</a:t>
            </a:r>
            <a:r>
              <a:rPr lang="ko-KR" altLang="en-US" sz="2300" dirty="0" smtClean="0"/>
              <a:t> 또는 다른 </a:t>
            </a:r>
            <a:r>
              <a:rPr lang="ko-KR" altLang="en-US" sz="2300" dirty="0" err="1" smtClean="0"/>
              <a:t>키네마틱</a:t>
            </a:r>
            <a:r>
              <a:rPr lang="ko-KR" altLang="en-US" sz="2300" dirty="0" smtClean="0"/>
              <a:t> 바디와 충돌하지 않음</a:t>
            </a:r>
            <a:endParaRPr lang="en-US" altLang="ko-KR" sz="2300" dirty="0" smtClean="0"/>
          </a:p>
          <a:p>
            <a:endParaRPr lang="en-US" altLang="ko-KR" sz="2300" dirty="0" smtClean="0"/>
          </a:p>
          <a:p>
            <a:pPr marL="109728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물체를 회전하지 않겠다면 </a:t>
            </a:r>
            <a:r>
              <a:rPr lang="en-US" altLang="ko-KR" dirty="0" err="1" smtClean="0"/>
              <a:t>bd.fixedRotation</a:t>
            </a:r>
            <a:r>
              <a:rPr lang="en-US" altLang="ko-KR" dirty="0" smtClean="0"/>
              <a:t> = true;</a:t>
            </a:r>
          </a:p>
          <a:p>
            <a:pPr marL="109728" indent="0">
              <a:buNone/>
            </a:pPr>
            <a:r>
              <a:rPr lang="ko-KR" altLang="en-US" dirty="0" smtClean="0"/>
              <a:t>선형감쇠 적용 </a:t>
            </a:r>
            <a:r>
              <a:rPr lang="en-US" altLang="ko-KR" dirty="0" err="1" smtClean="0"/>
              <a:t>bd.linearDamping</a:t>
            </a:r>
            <a:r>
              <a:rPr lang="en-US" altLang="ko-KR" dirty="0" smtClean="0"/>
              <a:t> = 0.8;</a:t>
            </a:r>
          </a:p>
          <a:p>
            <a:pPr marL="109728" indent="0">
              <a:buNone/>
            </a:pPr>
            <a:r>
              <a:rPr lang="ko-KR" altLang="en-US" dirty="0" smtClean="0"/>
              <a:t>회</a:t>
            </a:r>
            <a:r>
              <a:rPr lang="ko-KR" altLang="en-US" dirty="0"/>
              <a:t>전</a:t>
            </a:r>
            <a:r>
              <a:rPr lang="ko-KR" altLang="en-US" dirty="0" smtClean="0"/>
              <a:t>감쇠 </a:t>
            </a:r>
            <a:r>
              <a:rPr lang="ko-KR" altLang="en-US" dirty="0"/>
              <a:t>적용 </a:t>
            </a:r>
            <a:r>
              <a:rPr lang="en-US" altLang="ko-KR" dirty="0" err="1" smtClean="0"/>
              <a:t>bd.angularDamping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0.9;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sz="2800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5.5 Box2D </a:t>
            </a:r>
            <a:r>
              <a:rPr lang="ko-KR" altLang="en-US" sz="2800" dirty="0" smtClean="0"/>
              <a:t>바디 생성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59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BodyDef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객체생성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err="1"/>
              <a:t>Bodydef</a:t>
            </a:r>
            <a:r>
              <a:rPr lang="en-US" altLang="ko-KR" dirty="0"/>
              <a:t> </a:t>
            </a:r>
            <a:r>
              <a:rPr lang="en-US" altLang="ko-KR" dirty="0" err="1"/>
              <a:t>bd</a:t>
            </a:r>
            <a:r>
              <a:rPr lang="en-US" altLang="ko-KR" dirty="0"/>
              <a:t> = new </a:t>
            </a:r>
            <a:r>
              <a:rPr lang="en-US" altLang="ko-KR" dirty="0" err="1"/>
              <a:t>BodyDef</a:t>
            </a:r>
            <a:r>
              <a:rPr lang="en-US" altLang="ko-KR" dirty="0"/>
              <a:t>();</a:t>
            </a:r>
          </a:p>
          <a:p>
            <a:pPr marL="109728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바디작성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Body </a:t>
            </a:r>
            <a:r>
              <a:rPr lang="en-US" altLang="ko-KR" dirty="0" err="1" smtClean="0"/>
              <a:t>body</a:t>
            </a:r>
            <a:r>
              <a:rPr lang="en-US" altLang="ko-KR" dirty="0" smtClean="0"/>
              <a:t> = box2d.createBody(</a:t>
            </a:r>
            <a:r>
              <a:rPr lang="en-US" altLang="ko-KR" dirty="0" err="1" smtClean="0"/>
              <a:t>bd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109728" indent="0">
              <a:buNone/>
            </a:pPr>
            <a:r>
              <a:rPr lang="ko-KR" altLang="en-US" dirty="0" smtClean="0"/>
              <a:t>추가 설정</a:t>
            </a:r>
            <a:endParaRPr lang="en-US" altLang="ko-KR" dirty="0" smtClean="0"/>
          </a:p>
          <a:p>
            <a:pPr marL="109728" indent="0">
              <a:buNone/>
            </a:pPr>
            <a:r>
              <a:rPr lang="ko-KR" altLang="en-US" dirty="0" smtClean="0"/>
              <a:t>속도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body.setLinearVelocity</a:t>
            </a:r>
            <a:r>
              <a:rPr lang="en-US" altLang="ko-KR" dirty="0" smtClean="0"/>
              <a:t>(new Vec2(0,3));</a:t>
            </a:r>
          </a:p>
          <a:p>
            <a:pPr marL="109728" indent="0">
              <a:buNone/>
            </a:pPr>
            <a:r>
              <a:rPr lang="ko-KR" altLang="en-US" dirty="0" smtClean="0"/>
              <a:t>각속도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body.setAngularVelocity</a:t>
            </a:r>
            <a:r>
              <a:rPr lang="en-US" altLang="ko-KR" dirty="0" smtClean="0"/>
              <a:t>(new </a:t>
            </a:r>
            <a:r>
              <a:rPr lang="en-US" altLang="ko-KR" dirty="0"/>
              <a:t>Vec2(0,3));</a:t>
            </a:r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sz="2800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5.5 Box2D </a:t>
            </a:r>
            <a:r>
              <a:rPr lang="ko-KR" altLang="en-US" sz="2800" dirty="0" smtClean="0"/>
              <a:t>바디 생성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91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395</TotalTime>
  <Words>835</Words>
  <Application>Microsoft Office PowerPoint</Application>
  <PresentationFormat>화면 슬라이드 쇼(4:3)</PresentationFormat>
  <Paragraphs>168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광장</vt:lpstr>
      <vt:lpstr>물리엔진 라이브러리</vt:lpstr>
      <vt:lpstr>1. BOX2D 물리 엔진의 의미와 유용하게 사용하는 법</vt:lpstr>
      <vt:lpstr>2. 프로세싱 전용 Box2D 설치</vt:lpstr>
      <vt:lpstr>3. Box2D 기본</vt:lpstr>
      <vt:lpstr>3. Box2D 기본</vt:lpstr>
      <vt:lpstr>3. Box2D 기본</vt:lpstr>
      <vt:lpstr>4. Box2D 월드 생성</vt:lpstr>
      <vt:lpstr>5.5 Box2D 바디 생성</vt:lpstr>
      <vt:lpstr>5.5 Box2D 바디 생성</vt:lpstr>
      <vt:lpstr>5.6 바디, 셰이프, 픽스쳐</vt:lpstr>
      <vt:lpstr>5.6 바디, 셰이프, 픽스쳐</vt:lpstr>
      <vt:lpstr>5.6 바디, 셰이프, 픽스쳐</vt:lpstr>
      <vt:lpstr>5.6 바디, 셰이프, 픽스쳐</vt:lpstr>
      <vt:lpstr>5.7 Box2D와 프로세싱</vt:lpstr>
      <vt:lpstr>5.8 예제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파티클 시스템</dc:title>
  <dc:creator>변상준</dc:creator>
  <cp:lastModifiedBy>변상준</cp:lastModifiedBy>
  <cp:revision>70</cp:revision>
  <dcterms:created xsi:type="dcterms:W3CDTF">2016-08-18T13:02:32Z</dcterms:created>
  <dcterms:modified xsi:type="dcterms:W3CDTF">2016-08-27T06:56:08Z</dcterms:modified>
</cp:coreProperties>
</file>