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SUMITHA.A</a:t>
            </a:r>
            <a:endParaRPr lang="en-US" sz="2400" dirty="0"/>
          </a:p>
          <a:p>
            <a:r>
              <a:rPr lang="en-US" sz="2400" dirty="0"/>
              <a:t>REGISTER NO:122204064</a:t>
            </a:r>
          </a:p>
          <a:p>
            <a:r>
              <a:rPr lang="en-US" sz="2400" dirty="0"/>
              <a:t>DEPARTMENT:B.com corporate secretaryship</a:t>
            </a:r>
          </a:p>
          <a:p>
            <a:r>
              <a:rPr lang="en-US" sz="2400" dirty="0"/>
              <a:t>COLLEGE: SHRI KRISHNA SWAMI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9E7012A-26CA-E954-853C-A22C7865256A}"/>
              </a:ext>
            </a:extLst>
          </p:cNvPr>
          <p:cNvSpPr txBox="1"/>
          <p:nvPr/>
        </p:nvSpPr>
        <p:spPr>
          <a:xfrm>
            <a:off x="375047" y="1080750"/>
            <a:ext cx="8733234" cy="5355312"/>
          </a:xfrm>
          <a:prstGeom prst="rect">
            <a:avLst/>
          </a:prstGeom>
          <a:noFill/>
        </p:spPr>
        <p:txBody>
          <a:bodyPr wrap="square">
            <a:spAutoFit/>
          </a:bodyPr>
          <a:lstStyle/>
          <a:p>
            <a:r>
              <a:rPr lang="en-US"/>
              <a:t>Modeling in Data Analysis:*Types of Models:*1. Predictive Models (e.g., regression, decision trees)2. Descriptive Models (e.g., clustering, factor analysis)3. Prescriptive Models (e.g., optimization, simulation)*Modeling Techniques:*1. Linear Regression2. Logistic Regression3. Decision Trees4. Random Forest5. Support Vector Machines (SVM)6. Clustering (K-Means, Hierarchical)7. Time Series Analysis (ARIMA, SARIMA)8. Neural Networks*Modeling Tools:*1. R2. Python (scikit-learn, TensorFlow)3. Excel (Solver, Power Pivot)4. SQL (window functions, Common Table Expressions)5. Tableau6. Power BI7. SAS8. MATLAB*Modeling Steps:*1. Problem Definition2. Data Collection3. Data Preprocessing4. Model Selection5. Model Training6. Model Evaluation7. Model Deployment8. Model Maintenance*Model Evaluation Metrics:*1. Accuracy2. Precision3. Recall4. F1 Score5. Mean Absolute Error (MAE)6. Mean Squared Error (MSE)7. R-Squared8. ROC-AUC*Common Applications:*1. Customer Segmentation2. Predictive Maintenance3. Credit Risk Assessment4. Demand Forecasting5. Market Basket Analysis6. Recommendation Systems7. Sentiment Analysis8. Fraud Detection*Best Practices:*1. Understand business context2. Validate assumptions3. Handle missing data4. Avoid overfitting5. Monitor model performance6. Document model development7. Communicate results effectively8. Continuously improve modelsWould you like to:1. Explore specific modeling techniques?2. Discuss modeling tools and software?3. Apply modeling to a real-world problem?4. Review case studies or success stories?5. Develop a modeling project plan?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F73B8C56-7115-B8E9-722F-FC4D23EBA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059" y="1695449"/>
            <a:ext cx="8846741" cy="43815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205246-C551-17CE-9D35-A117AE5F2CA7}"/>
              </a:ext>
            </a:extLst>
          </p:cNvPr>
          <p:cNvSpPr txBox="1"/>
          <p:nvPr/>
        </p:nvSpPr>
        <p:spPr>
          <a:xfrm>
            <a:off x="755332" y="1398479"/>
            <a:ext cx="8143875" cy="4801314"/>
          </a:xfrm>
          <a:prstGeom prst="rect">
            <a:avLst/>
          </a:prstGeom>
          <a:noFill/>
        </p:spPr>
        <p:txBody>
          <a:bodyPr wrap="square">
            <a:spAutoFit/>
          </a:bodyPr>
          <a:lstStyle/>
          <a:p>
            <a:r>
              <a:rPr lang="en-US"/>
              <a:t>Conclusion in Data Analysis:*Summary of Key Findings:*1. Identify main insights and discoveries.2. Highlight key trends and patterns.3. Summarize recommendations.*Key Takeaways:*1. Bullet points of essential findings.2. Actionable recommendations.3. Strategic implications.*Implications and Recommendations:*1. Business decisions informed by data.2. Process improvements.3. Future research directions.*Limitations and Future Work:*1. Data quality and availability.2. Methodological constraints.3. Potential areas for further analysis.*Conclusion Statement:*1. Clear and concise summary.2. Restate objectives and findings.3. Emphasize impact.*Visualizations:*1. Summary dashboard.2. Key findings infographic.3. Interactive visualizations.*Appendices:*1. Raw data.2. Detailed methodologies.3. Additional analyses.Best Practices:1. Clarity and concision.2. Accuracy and precision.3. Storytelling.4. Visualizations.5. Replicability.*Presentation Tips:*1. Storytelling.2. Visualizations.3. Interactive elements.4. Q&amp;A preparation.5. Confidence and clarity.*Report Writing Tips:*1. Clear structure.2. Concise language.3. Visualizations.4. Appendices.5. Editing and proofreading.Would you like to:1. Develop a conclusion section?2. Create visualizations?3. Write a report?4. Prepare a presentation?5. Discuss best practices?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7F05E19-D218-74C9-4650-9E8023DB71DF}"/>
              </a:ext>
            </a:extLst>
          </p:cNvPr>
          <p:cNvSpPr txBox="1"/>
          <p:nvPr/>
        </p:nvSpPr>
        <p:spPr>
          <a:xfrm>
            <a:off x="186881" y="2013695"/>
            <a:ext cx="8485632" cy="3693319"/>
          </a:xfrm>
          <a:prstGeom prst="rect">
            <a:avLst/>
          </a:prstGeom>
          <a:noFill/>
        </p:spPr>
        <p:txBody>
          <a:bodyPr wrap="square">
            <a:spAutoFit/>
          </a:bodyPr>
          <a:lstStyle/>
          <a:p>
            <a:pPr marL="342900" indent="-342900">
              <a:buFont typeface="+mj-lt"/>
              <a:buAutoNum type="arabicPeriod"/>
            </a:pPr>
            <a:r>
              <a:rPr lang="en-US"/>
              <a:t>You're working as a Data Analyst or facing challenges in that role. Please share more about the specific problem you're encountering, such as:1. Technical issues (e.g., data visualization, querying, or modeling)2. Data quality or availability concerns3. Business stakeholder requirements or communication challenges4. Skill gaps or training needs5. Project-specific obstacles (e.g., timelines, scope, or resources)Some examples of problem statements for a Data Analyst might include:- "I'm struggling to integrate data from multiple sources into a cohesive dashboard."- "Our data visualization tools aren't effectively communicating insights to stakeholders."- "I need to improve my SQL skills to efficiently query large datasets."- "We're experiencing data quality issues affecting model accuracy."Share your specific problem statement, and I'll provide guidance, resources, or potential solutions.Optional formats:- "As a [Data Analyst], I want to [achieve goal] but [face challenge]."- "How do I [accomplish task] in [specific context]?"Go ahead!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23431"/>
            <a:ext cx="5263515" cy="634404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1600" spc="-20" dirty="0">
                <a:latin typeface="+mn-lt"/>
              </a:rPr>
              <a:t>A project overview for a Data Analyst typically includes:
*1. Project Title*: Brief description of the project.
*2. Background/Context*: Explanation of the problem or opportunity.
*3. Objectives*: Clear goals and deliverables.
*4. Scope*: Definition of what’s included/excluded.
*5. Timeline*: Key milestones and deadlines.
*6. Stakeholders*: List of involved parties.
*7. Data Sources*: Description of data used.
*8. Methodology*: Explanation of analytical approaches.
*9. Expected Outcomes*: Anticipated results and impact.
*10. Deliverables*: Reports, visualizations, recommendations.</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43138" y="3292527"/>
            <a:ext cx="6672262" cy="830997"/>
          </a:xfrm>
          <a:prstGeom prst="rect">
            <a:avLst/>
          </a:prstGeom>
          <a:noFill/>
        </p:spPr>
        <p:txBody>
          <a:bodyPr wrap="square" rtlCol="0">
            <a:spAutoFit/>
          </a:bodyPr>
          <a:lstStyle/>
          <a:p>
            <a:pPr algn="l">
              <a:buFont typeface="Arial" panose="020B0604020202020204" pitchFamily="34" charset="0"/>
              <a:buChar char="•"/>
            </a:pPr>
            <a:r>
              <a:rPr lang="en-US" sz="2400" b="1" i="1" dirty="0">
                <a:solidFill>
                  <a:srgbClr val="0D0D0D"/>
                </a:solidFill>
                <a:effectLst/>
                <a:latin typeface="Times New Roman" panose="02020603050405020304" pitchFamily="18" charset="0"/>
                <a:cs typeface="Times New Roman" panose="02020603050405020304" pitchFamily="18" charset="0"/>
              </a:rPr>
              <a:t>.</a:t>
            </a:r>
          </a:p>
          <a:p>
            <a:endParaRPr lang="en-IN"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40DFB48-0209-33DE-674A-EEE5878FA69C}"/>
              </a:ext>
            </a:extLst>
          </p:cNvPr>
          <p:cNvSpPr txBox="1"/>
          <p:nvPr/>
        </p:nvSpPr>
        <p:spPr>
          <a:xfrm>
            <a:off x="401703" y="1409952"/>
            <a:ext cx="8474406" cy="5632311"/>
          </a:xfrm>
          <a:prstGeom prst="rect">
            <a:avLst/>
          </a:prstGeom>
          <a:noFill/>
        </p:spPr>
        <p:txBody>
          <a:bodyPr wrap="square">
            <a:spAutoFit/>
          </a:bodyPr>
          <a:lstStyle/>
          <a:p>
            <a:r>
              <a:rPr lang="en-US"/>
              <a:t>Here are some categories and examples of end users:*Internal End Users:*1. Business Leaders (CEO, CFO, etc.)2. Department Heads (Marketing, Sales, HR, etc.)3. Product Managers4. Operations Teams5. Financial Analysts6. IT Professionals7. Data Scientists8. Business Intelligence Teams*External End Users:*1. Customers2. Investors3. Partners4. Suppliers5. Regulatory Bodies6. Researchers7. Vendors8. Distributors*Functional End Users:*1. Marketing Teams2. Sales Teams3. Customer Support4. Product Development5. Supply Chain Management6. Human Resources7. Finance Teams8. Operations Management*Industry-Specific End Users:*1. Healthcare: Clinicians, Researchers, Administrators2. Finance: Portfolio Managers, Risk Analysts, Investment Bankers3. Retail: Store Managers, Merchandising Teams, E-commerce Teams4. Education: Administrators, Teachers, Policymakers5. Government: Policy Analysts, Program Managers, Elected Officials6. Manufacturing: Production Managers, Quality Control Teams7. Non-Profit: Program Managers, Fundraising Teams8. Real Estate: Agents, Brokers, Property Managers*Other End Users:*1. Stakeholders2. Decision-Makers3. Business Owners4. Entrepreneurs5. Students6. Researchers7. Journalists8. Policy MakersWhen identifying end users, consider:1. Who benefits from the data analysis?2. Who makes decisions based on the insights?3. Who needs data-driven recommendations?4. Who interacts with the data or reports?5. Who has a stake in the project's outcome?By understanding your end users, you can tailor your data analysis to meet their specific needs and deliver actionable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10750" y="396716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260F70BC-72F8-62B6-0A09-0BE561481824}"/>
              </a:ext>
            </a:extLst>
          </p:cNvPr>
          <p:cNvSpPr txBox="1"/>
          <p:nvPr/>
        </p:nvSpPr>
        <p:spPr>
          <a:xfrm>
            <a:off x="788608" y="1433195"/>
            <a:ext cx="8250808" cy="4524315"/>
          </a:xfrm>
          <a:prstGeom prst="rect">
            <a:avLst/>
          </a:prstGeom>
          <a:noFill/>
        </p:spPr>
        <p:txBody>
          <a:bodyPr wrap="square">
            <a:spAutoFit/>
          </a:bodyPr>
          <a:lstStyle/>
          <a:p>
            <a:r>
              <a:rPr lang="en-US"/>
              <a:t>Here's a template to outline your solutions and value propositions:*Solutions:*1. Data Analysis2. Business Intelligence3. Data Visualization4. Predictive Modeling5. Data-Driven Decision Making*Value Propositions:**For Business Leaders:*1. Informed decision-making with data-driven insights2. Improved operational efficiency3. Enhanced business performance4. Strategic planning and growth5. Competitive advantage*For Department Heads:*1. Data-driven departmental performance metrics2. Optimized resource allocation3. Improved team productivity4. Enhanced customer experience5. Data-informed policy development*For Functional Teams:*1. Marketing: Targeted campaigns, improved ROI2. Sales: Data-driven lead generation, conversion rate optimization3. Customer Support: Personalized experiences, issue resolution4. Product Development: Data-informed product design5. Supply Chain Management: Optimized logistics, inventory management*Industry-Specific Value Propositions:*1. Healthcare: Improved patient outcomes, reduced costs2. Finance: Risk management, investment optimization3. Retail: Personalized customer experiences, inventory optimization4. Education: Data-driven instructional design5. Government: Data-informed policy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BEB7F09-2EFB-FBA3-D8E8-3DEA3294E32A}"/>
              </a:ext>
            </a:extLst>
          </p:cNvPr>
          <p:cNvSpPr txBox="1"/>
          <p:nvPr/>
        </p:nvSpPr>
        <p:spPr>
          <a:xfrm>
            <a:off x="328136" y="1143634"/>
            <a:ext cx="11108531" cy="5355312"/>
          </a:xfrm>
          <a:prstGeom prst="rect">
            <a:avLst/>
          </a:prstGeom>
          <a:noFill/>
        </p:spPr>
        <p:txBody>
          <a:bodyPr wrap="square">
            <a:spAutoFit/>
          </a:bodyPr>
          <a:lstStyle/>
          <a:p>
            <a:r>
              <a:rPr lang="en-US"/>
              <a:t>Here's an overview of a Data Analyst's role, responsibilities, and skills:*Job Title:* Data Analyst*Job Summary:*A Data Analyst collects, organizes, and analyzes data to help organizations make informed business decisions. They develop and maintain databases, perform statistical analyses, and create data visualizations to communicate insights.*Key Responsibilities:*1. Data collection, cleaning, and processing2. Data analysis and statistical modeling3. Data visualization and reporting4. Database development and maintenance5. Stakeholder communication and insights presentation6. Identifying trends and opportunities for business improvement7. Collaborating with cross-functional teams*Key Skills:*1. Data analysis and statistical software (e.g., Excel, SQL, Python, R)2. Data visualization tools (e.g., Tableau, Power BI)3. Database management systems (e.g., MySQL, Oracle)4. Programming languages (e.g., Python, R, SQL)5. Data modeling and data warehousing6. Communication and presentation skills7. Business acumen and industry knowledge*Education and Experience:*Typically requires:1. Bachelor's degree in Mathematics, Statistics, Computer Science, or related field2. 1-3 years of experience in data analysis or related role3. Master's degree or certification (e.g., Certified Data Analyst) preferred*Certifications:*1. Certified Data Analyst (CDA)2. Certified Analytics Professional (CAP)3. Google Data Analytics Certification*Salary Range:*$60,000 - $110,000 per year (dependent on location, experience, and industry)*Career Path:*1. Junior Data Analyst2. Senior Data Analyst3. Data Scientist4. Business Analyst5. Data Engineering Manager*Industry Applications:*1. Finance and Banking2. Healthcare3. Retail4. Marketing5. GovernmentThis overview provides a comprehensive understanding of a Data Analyst's role, responsibilities, and requirements.Would you like me to:1. Tailor this description to your organization?2. Create a job posting?3. Develop interview questions?4. Provide training resources?5. Discuss career development?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89744" y="6481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E6CCB70-80A6-2929-E71B-9D8BCBC3FEF6}"/>
              </a:ext>
            </a:extLst>
          </p:cNvPr>
          <p:cNvSpPr txBox="1"/>
          <p:nvPr/>
        </p:nvSpPr>
        <p:spPr>
          <a:xfrm>
            <a:off x="752475" y="1166842"/>
            <a:ext cx="7939896" cy="4524315"/>
          </a:xfrm>
          <a:prstGeom prst="rect">
            <a:avLst/>
          </a:prstGeom>
          <a:noFill/>
        </p:spPr>
        <p:txBody>
          <a:bodyPr wrap="square">
            <a:spAutoFit/>
          </a:bodyPr>
          <a:lstStyle/>
          <a:p>
            <a:r>
              <a:rPr lang="en-US"/>
              <a:t>Here are some potential "WOW" factors for your data analysis solutions:*WOW Factors:*1. *Actionable Insights*: Provide decision-makers with data-driven recommendations to drive business growth.2. *Data Storytelling*: Transform complex data into compelling narratives and visualizations.3. *Predictive Analytics*: Uncover hidden trends and opportunities with advanced statistical modeling.4. *Real-time Dashboards*: Deliver up-to-the-minute data visibility for timely decision-making.5. *Customized Solutions*: Tailor data analysis to address specific business challenges.6. *Data-Driven Decision Making*: Empower organizations to make informed, data-backed decisions.7. *Efficiency Gains*: Streamline data analysis processes, reducing time-to-insight.8. *Collaborative Intelligence*: Foster cross-functional collaboration through shared data insights.9. *Scalable Solutions*: Support growing organizations with adaptable data analysis infrastructure.10. *Measurable ROI*: Demonstrate tangible returns on investment through data-driven initiatives.*Key Benefits:*1. Improved decision-making2. Enhanced operational efficiency3. Increased revenue growth4. Better customer understanding5. Competitive advantages.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 A project overview for a Data Analyst typically includes:
*1. Project Title*: Brief description of the project.
*2. Background/Context*: Explanation of the problem or opportunity.
*3. Objectives*: Clear goals and deliverables.
*4. Scope*: Definition of what’s included/excluded.
*5. Timeline*: Key milestones and deadlines.
*6. Stakeholders*: List of involved parties.
*7. Data Sources*: Description of data used.
*8. Methodology*: Explanation of analytical approaches.
*9. Expected Outcomes*: Anticipated results and impact.
*10. Deliverables*: Reports, visualizations, recommendations.</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asshanmugam2004@gmail.com</cp:lastModifiedBy>
  <cp:revision>13</cp:revision>
  <dcterms:created xsi:type="dcterms:W3CDTF">2024-03-29T15:07:22Z</dcterms:created>
  <dcterms:modified xsi:type="dcterms:W3CDTF">2024-09-27T05:13:50Z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