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885"/>
            <a:ext cx="9144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7331"/>
            <a:ext cx="9144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8350"/>
            <a:ext cx="2628900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8350"/>
            <a:ext cx="7734300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5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6579"/>
            <a:ext cx="105156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73044"/>
            <a:ext cx="105156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1750"/>
            <a:ext cx="51816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1750"/>
            <a:ext cx="51816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8350"/>
            <a:ext cx="10515600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5577"/>
            <a:ext cx="515778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1114"/>
            <a:ext cx="5157787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5577"/>
            <a:ext cx="518318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1114"/>
            <a:ext cx="5183188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9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5712"/>
            <a:ext cx="617220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5712"/>
            <a:ext cx="617220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8350"/>
            <a:ext cx="105156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750"/>
            <a:ext cx="105156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DF7E-8001-46FE-AD44-AAD49A39D3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71624"/>
            <a:ext cx="41148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9515-CC12-4B36-9F15-358C316561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6A67E8F-4F58-4983-8306-E2C37C298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3803" r="4293" b="5928"/>
          <a:stretch/>
        </p:blipFill>
        <p:spPr>
          <a:xfrm>
            <a:off x="2986873" y="325149"/>
            <a:ext cx="4267367" cy="4272980"/>
          </a:xfrm>
          <a:prstGeom prst="rect">
            <a:avLst/>
          </a:prstGeom>
        </p:spPr>
      </p:pic>
      <p:pic>
        <p:nvPicPr>
          <p:cNvPr id="10" name="Grafik 9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92BCD92-9A13-4838-9395-2719F4EA10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6668" r="6000" b="7344"/>
          <a:stretch/>
        </p:blipFill>
        <p:spPr>
          <a:xfrm>
            <a:off x="7731755" y="264189"/>
            <a:ext cx="4439925" cy="43939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DF6C81A-BCB7-4EC0-81EE-44B6D7C6F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7"/>
          <a:stretch/>
        </p:blipFill>
        <p:spPr>
          <a:xfrm>
            <a:off x="155947" y="368209"/>
            <a:ext cx="1987652" cy="426717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660CC8A-8E74-49A7-99E8-A5A5240EFA52}"/>
              </a:ext>
            </a:extLst>
          </p:cNvPr>
          <p:cNvSpPr/>
          <p:nvPr/>
        </p:nvSpPr>
        <p:spPr>
          <a:xfrm>
            <a:off x="6888480" y="2064915"/>
            <a:ext cx="1280159" cy="75184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A657D8B-A505-4ACF-87CE-B5993186DA1E}"/>
              </a:ext>
            </a:extLst>
          </p:cNvPr>
          <p:cNvSpPr/>
          <p:nvPr/>
        </p:nvSpPr>
        <p:spPr>
          <a:xfrm>
            <a:off x="1854616" y="2064915"/>
            <a:ext cx="1280159" cy="75184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1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Nakayama</dc:creator>
  <cp:lastModifiedBy>Johannes Nakayama</cp:lastModifiedBy>
  <cp:revision>3</cp:revision>
  <dcterms:created xsi:type="dcterms:W3CDTF">2020-12-04T09:01:39Z</dcterms:created>
  <dcterms:modified xsi:type="dcterms:W3CDTF">2020-12-04T09:47:35Z</dcterms:modified>
</cp:coreProperties>
</file>