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4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0A4A7-C4D4-4A6A-867F-55C69575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7E3642-3F00-4789-BAB0-E90AA9180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BD521-091E-4B6B-8C68-5270D9F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58F1E-5A4E-44CE-AB17-D9B6E918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AABA8-A12D-40BD-88E0-28AE430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B0015-30BF-48E3-9D48-D2525C35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A92A59-D0E7-4DFD-A1E6-A2077BE7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F1761-201E-421E-BB00-C4ED0DC3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30047-0B04-437B-AAD8-6F06F8DD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E38F3-B63E-4028-8646-61D01EC9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D58116-1E80-4037-8237-8F524A67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FCD47-EFA8-47B4-A59B-7C416467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024B0-8729-40E3-93DC-4FBA5B2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2CD57-7DEB-432C-9A8E-E40B1201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005A1-B2A6-4823-B674-29991F08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F04C-5AB1-4E2B-AEDA-59DE418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2D620-CC7A-4635-AD4A-DB6196C3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F8CE9-3AC7-4196-AF86-484BFEE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EBFA9-D0D7-4D8B-A703-7F36FB34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2A5A9-2DF1-4893-B9E5-0E49445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CE40D-2999-423C-8B68-E9F38B9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8A61D-34B2-491D-A111-B11D687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D6DF9-7A78-478E-9619-4E118D5D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C4313-8B3E-4465-912A-8AD04BE2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7663A-A66F-4207-A3DA-6C9C1D7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1318-51B1-475E-9D42-7160B72A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DA309-1BC7-42A8-A329-09D2457EF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B20802-6B14-437E-9827-E005E5F0D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E6A78-CA62-45F7-B1A9-1BC93DF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ACD7-3477-4630-9CBA-88CA0C8B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9CD7AE-DA44-41E5-A433-C3925BD2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1D30E-BB74-43AD-95A5-03825094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E12E5F-1803-4A94-B0F4-A3C6B0AE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353C51-8AB9-45E3-9B26-4F856E0F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A9585B-4088-42E8-AE73-AA526E0F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8119CF-2B9B-4307-8685-FEB569BA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6F7B62-2C69-45ED-9C21-7F58C98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E52046-FE4D-4D91-A7E0-50D4A039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EDB74E-3540-459B-BFD5-C50657E0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BA5A-C7D3-413F-B664-F76C474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866DDD-BC0F-4AA8-BA3A-C139844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6DFCD5-2600-424E-92E5-EECD7A84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7439A4-EAF9-4C49-AA8C-0785EB3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0C42E-A32C-4B56-9F7B-89CCCA39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D2DBA-8721-4DC4-A1C8-57F2B415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46BA0C-0315-449E-83F3-5B03C4EF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658CF-0608-44A8-84C0-C295EB53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2C1FE-95A7-4B65-BA92-5AD9DD79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3AD8F9-C626-4184-B263-6D1D2F52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37BED-CA38-43F3-BA14-44D4415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60BB7-1C93-45AC-ADDD-16400DDA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C79FA-AA21-4FD9-AD88-B58A878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DFDA9-B0C8-4560-AF32-9D3844A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8DBB67-E7B9-4522-A812-8C57E987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D6B857-407E-4500-90D0-DE402BE5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CEBB1-84A8-4C82-93EE-55188C6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E1C71-5121-485E-A483-A1F26FB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AA7B3A-3DD6-4109-96FA-CC0B4567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5BBED-F74C-4F77-BD01-7867D98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486F6-F808-471D-9B48-B82A8FF9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B836F-B0F0-4CD7-A75B-326C5109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9E0C-F048-4062-8538-EB776B2269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1F7EF-A8CA-4A77-BEFF-1EF0BCED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8048E-B75A-4FC7-975D-0A1265C9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A598-8271-42E4-AE0E-EF97E9F62F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BA88E8E-6127-47C8-8394-E33C5AD3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96" y="10160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05654A-34AF-4E32-9764-11D8C88D0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6" y="50908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B2B044-722E-4851-A85C-18DBB30B2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77" y="91656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EB42BE-49B5-4CE2-912F-5C3606E78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18" y="132404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4AD5CB-E611-4C13-B838-ECA0F5634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59" y="173152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215175A-AA3B-4B2B-85CA-8A854AB00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139000"/>
            <a:ext cx="5893485" cy="46784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13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Nakayama</dc:creator>
  <cp:lastModifiedBy>Johannes Nakayama</cp:lastModifiedBy>
  <cp:revision>3</cp:revision>
  <dcterms:created xsi:type="dcterms:W3CDTF">2020-11-30T21:02:04Z</dcterms:created>
  <dcterms:modified xsi:type="dcterms:W3CDTF">2020-12-04T08:10:51Z</dcterms:modified>
</cp:coreProperties>
</file>