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8640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22363"/>
            <a:ext cx="7344649" cy="2387600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602038"/>
            <a:ext cx="6480572" cy="165576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65125"/>
            <a:ext cx="186316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65125"/>
            <a:ext cx="5481484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09740"/>
            <a:ext cx="7452658" cy="285273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589465"/>
            <a:ext cx="7452658" cy="1500187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825625"/>
            <a:ext cx="367232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825625"/>
            <a:ext cx="367232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5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65127"/>
            <a:ext cx="7452658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681163"/>
            <a:ext cx="3655447" cy="82391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505075"/>
            <a:ext cx="365544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681163"/>
            <a:ext cx="3673450" cy="82391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505075"/>
            <a:ext cx="367345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57200"/>
            <a:ext cx="2786871" cy="16002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87427"/>
            <a:ext cx="4374386" cy="4873625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057400"/>
            <a:ext cx="2786871" cy="3811588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57200"/>
            <a:ext cx="2786871" cy="16002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87427"/>
            <a:ext cx="4374386" cy="4873625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057400"/>
            <a:ext cx="2786871" cy="3811588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1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65127"/>
            <a:ext cx="7452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825625"/>
            <a:ext cx="7452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356352"/>
            <a:ext cx="1944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27131-D752-4DA9-ADDD-8EF562C544B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356352"/>
            <a:ext cx="2916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356352"/>
            <a:ext cx="1944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7CA6-94F4-4AFA-A853-98D023A837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feld 717">
            <a:extLst>
              <a:ext uri="{FF2B5EF4-FFF2-40B4-BE49-F238E27FC236}">
                <a16:creationId xmlns:a16="http://schemas.microsoft.com/office/drawing/2014/main" id="{A8ABAF43-8BF3-4EF0-B8F2-DC35FB4D5126}"/>
              </a:ext>
            </a:extLst>
          </p:cNvPr>
          <p:cNvSpPr txBox="1"/>
          <p:nvPr/>
        </p:nvSpPr>
        <p:spPr>
          <a:xfrm>
            <a:off x="163014" y="9405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Keyword: CDU</a:t>
            </a:r>
            <a:endParaRPr lang="en-US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B86D50-8681-4F4A-A441-BD6FF1068326}"/>
              </a:ext>
            </a:extLst>
          </p:cNvPr>
          <p:cNvGrpSpPr/>
          <p:nvPr/>
        </p:nvGrpSpPr>
        <p:grpSpPr>
          <a:xfrm>
            <a:off x="628486" y="4112182"/>
            <a:ext cx="7674292" cy="716645"/>
            <a:chOff x="381807" y="4391582"/>
            <a:chExt cx="7674292" cy="716645"/>
          </a:xfrm>
        </p:grpSpPr>
        <p:sp>
          <p:nvSpPr>
            <p:cNvPr id="820" name="Textfeld 819">
              <a:extLst>
                <a:ext uri="{FF2B5EF4-FFF2-40B4-BE49-F238E27FC236}">
                  <a16:creationId xmlns:a16="http://schemas.microsoft.com/office/drawing/2014/main" id="{FC013019-5E7E-48A9-8F66-289765B77651}"/>
                </a:ext>
              </a:extLst>
            </p:cNvPr>
            <p:cNvSpPr txBox="1"/>
            <p:nvPr/>
          </p:nvSpPr>
          <p:spPr>
            <a:xfrm>
              <a:off x="1565065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1" name="Textfeld 820">
              <a:extLst>
                <a:ext uri="{FF2B5EF4-FFF2-40B4-BE49-F238E27FC236}">
                  <a16:creationId xmlns:a16="http://schemas.microsoft.com/office/drawing/2014/main" id="{4AB40324-0ABA-44EB-A2E5-EB3EEE22A93D}"/>
                </a:ext>
              </a:extLst>
            </p:cNvPr>
            <p:cNvSpPr txBox="1"/>
            <p:nvPr/>
          </p:nvSpPr>
          <p:spPr>
            <a:xfrm>
              <a:off x="3006723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2" name="Textfeld 821">
              <a:extLst>
                <a:ext uri="{FF2B5EF4-FFF2-40B4-BE49-F238E27FC236}">
                  <a16:creationId xmlns:a16="http://schemas.microsoft.com/office/drawing/2014/main" id="{7DF5394F-2601-4CD6-9A65-19ABCEBFFF84}"/>
                </a:ext>
              </a:extLst>
            </p:cNvPr>
            <p:cNvSpPr txBox="1"/>
            <p:nvPr/>
          </p:nvSpPr>
          <p:spPr>
            <a:xfrm>
              <a:off x="4511816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3" name="Textfeld 822">
              <a:extLst>
                <a:ext uri="{FF2B5EF4-FFF2-40B4-BE49-F238E27FC236}">
                  <a16:creationId xmlns:a16="http://schemas.microsoft.com/office/drawing/2014/main" id="{7D7CF531-9CA1-405D-AB18-F2F2791A0FCF}"/>
                </a:ext>
              </a:extLst>
            </p:cNvPr>
            <p:cNvSpPr txBox="1"/>
            <p:nvPr/>
          </p:nvSpPr>
          <p:spPr>
            <a:xfrm>
              <a:off x="5812394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4" name="Textfeld 823">
              <a:extLst>
                <a:ext uri="{FF2B5EF4-FFF2-40B4-BE49-F238E27FC236}">
                  <a16:creationId xmlns:a16="http://schemas.microsoft.com/office/drawing/2014/main" id="{0823F77F-321E-4627-BE88-ACC0B6B70103}"/>
                </a:ext>
              </a:extLst>
            </p:cNvPr>
            <p:cNvSpPr txBox="1"/>
            <p:nvPr/>
          </p:nvSpPr>
          <p:spPr>
            <a:xfrm>
              <a:off x="7194675" y="4400341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19" name="Textfeld 818">
              <a:extLst>
                <a:ext uri="{FF2B5EF4-FFF2-40B4-BE49-F238E27FC236}">
                  <a16:creationId xmlns:a16="http://schemas.microsoft.com/office/drawing/2014/main" id="{9BA2CDF7-5158-4E95-8391-2F063C526693}"/>
                </a:ext>
              </a:extLst>
            </p:cNvPr>
            <p:cNvSpPr txBox="1"/>
            <p:nvPr/>
          </p:nvSpPr>
          <p:spPr>
            <a:xfrm>
              <a:off x="381807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200A25-4BA8-406F-9995-3C03A12C5614}"/>
              </a:ext>
            </a:extLst>
          </p:cNvPr>
          <p:cNvGrpSpPr/>
          <p:nvPr/>
        </p:nvGrpSpPr>
        <p:grpSpPr>
          <a:xfrm>
            <a:off x="656587" y="912335"/>
            <a:ext cx="7618091" cy="1499307"/>
            <a:chOff x="515822" y="1064735"/>
            <a:chExt cx="7618091" cy="149930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F5A5834-3273-4AAA-92D2-167733900C50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862" name="Rechteck 861">
                <a:extLst>
                  <a:ext uri="{FF2B5EF4-FFF2-40B4-BE49-F238E27FC236}">
                    <a16:creationId xmlns:a16="http://schemas.microsoft.com/office/drawing/2014/main" id="{A1CA8226-3CB8-4115-B439-04D55CEE5140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3" name="Rechteck 862">
                <a:extLst>
                  <a:ext uri="{FF2B5EF4-FFF2-40B4-BE49-F238E27FC236}">
                    <a16:creationId xmlns:a16="http://schemas.microsoft.com/office/drawing/2014/main" id="{0547D40E-BF35-4E34-A42F-065613273CFF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4" name="Rechteck 863">
                <a:extLst>
                  <a:ext uri="{FF2B5EF4-FFF2-40B4-BE49-F238E27FC236}">
                    <a16:creationId xmlns:a16="http://schemas.microsoft.com/office/drawing/2014/main" id="{D5F8E80C-36EC-49E0-AD33-825B588441C8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hteck 864">
                <a:extLst>
                  <a:ext uri="{FF2B5EF4-FFF2-40B4-BE49-F238E27FC236}">
                    <a16:creationId xmlns:a16="http://schemas.microsoft.com/office/drawing/2014/main" id="{4507E04E-5603-4E34-B7AF-65F84AE057F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hteck 865">
                <a:extLst>
                  <a:ext uri="{FF2B5EF4-FFF2-40B4-BE49-F238E27FC236}">
                    <a16:creationId xmlns:a16="http://schemas.microsoft.com/office/drawing/2014/main" id="{62A9D122-4792-400C-9C90-1F109E364FC8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hteck 866">
                <a:extLst>
                  <a:ext uri="{FF2B5EF4-FFF2-40B4-BE49-F238E27FC236}">
                    <a16:creationId xmlns:a16="http://schemas.microsoft.com/office/drawing/2014/main" id="{1F262558-09DB-489D-A78B-28192BE3F39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hteck 867">
                <a:extLst>
                  <a:ext uri="{FF2B5EF4-FFF2-40B4-BE49-F238E27FC236}">
                    <a16:creationId xmlns:a16="http://schemas.microsoft.com/office/drawing/2014/main" id="{40DB9483-CED0-468F-8D9A-42738C4EEAB9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hteck 868">
                <a:extLst>
                  <a:ext uri="{FF2B5EF4-FFF2-40B4-BE49-F238E27FC236}">
                    <a16:creationId xmlns:a16="http://schemas.microsoft.com/office/drawing/2014/main" id="{E7041A4D-4BC4-4F22-91BD-38F99E349A9C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hteck 869">
                <a:extLst>
                  <a:ext uri="{FF2B5EF4-FFF2-40B4-BE49-F238E27FC236}">
                    <a16:creationId xmlns:a16="http://schemas.microsoft.com/office/drawing/2014/main" id="{2202A1DA-1C1D-4362-96B6-1B791E38FC4A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Textfeld 870">
                <a:extLst>
                  <a:ext uri="{FF2B5EF4-FFF2-40B4-BE49-F238E27FC236}">
                    <a16:creationId xmlns:a16="http://schemas.microsoft.com/office/drawing/2014/main" id="{B1FA871E-F325-4CCB-AD2F-1B5A876E519F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828" name="Textfeld 827">
              <a:extLst>
                <a:ext uri="{FF2B5EF4-FFF2-40B4-BE49-F238E27FC236}">
                  <a16:creationId xmlns:a16="http://schemas.microsoft.com/office/drawing/2014/main" id="{CA4B5EE1-C407-4A1B-94B7-60A5D9ECF4B8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6" name="Textfeld 825">
              <a:extLst>
                <a:ext uri="{FF2B5EF4-FFF2-40B4-BE49-F238E27FC236}">
                  <a16:creationId xmlns:a16="http://schemas.microsoft.com/office/drawing/2014/main" id="{473A80DC-EBF9-4025-BEF7-A67B99BBB19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9D697A0-0AD4-44FE-9EF2-848460EE588C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C73D454D-C23C-4EF2-AA98-C18C85A4FED9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DFC8D278-9BB6-438E-87D9-7A9C0DEAD61B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0D33F40A-F4E2-4753-A0C2-58187D1AFB9A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32028AA6-0062-4BFE-8FE8-27F5B2B4D0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302266B1-7D59-4C03-AF0F-F5DF92B15145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CD22BFBB-C7EF-4402-B81F-7FB203B04A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37BAB4CB-C252-48B6-A4B1-C72B6B0F5F8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7C67606D-853E-4EF7-B458-D4E91F8420D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98ED002E-DB1E-42A6-A137-C70BB3CF261E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feld 168">
                <a:extLst>
                  <a:ext uri="{FF2B5EF4-FFF2-40B4-BE49-F238E27FC236}">
                    <a16:creationId xmlns:a16="http://schemas.microsoft.com/office/drawing/2014/main" id="{66B9C90D-13C7-4759-9001-05AA78E2181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7891EDC-73F3-4722-8D99-F0F0FAA48E2C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05CE0768-4571-4F66-A8D9-E4285F060F1A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CB5437AC-B37F-4B07-9A7A-069510B87FF9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3FF31089-440B-49E2-B904-445452696F5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57A74AFF-D489-4A1F-828B-250D1B3F01A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6CE67D9C-5DA6-40C2-8953-B9FC30ED2646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AC7B4F34-4307-4C34-9D40-D0AB69B464AB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7FD14003-F7E3-480B-8C86-A62A57257CE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2A7330C7-DFC2-4884-8CFA-32A890E5ADA2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75B389DE-74C0-40A0-977A-C8DA9F852DFB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30555C53-BB90-4137-A754-855404743BC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5BCCC01D-269F-4E43-B2C9-A5E4BD4C0BF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86731545-D516-4202-AE21-A67A9A0C867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5CCF3623-FC73-428C-B2AE-A34A17225AC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CDEE67DC-9FF0-480B-949D-C918FF7B2A1B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89892C85-A5EB-4D5B-8A9A-0682910CDE0C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5C72D47B-67D8-4E2F-AAA7-32D284BD295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62623C51-7971-4D29-A6A8-41EDA015F2AA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8FCE75EB-4A14-469B-AF7C-55100A270978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8061420-6537-460B-8E10-E4618990AC7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E12F0707-9DFC-4FD3-B38B-186A3D775A8C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0C59D392-8199-4810-A729-6DBD05DFEA87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F31B3106-0D00-4D9A-A45E-9A41DEB56B85}"/>
              </a:ext>
            </a:extLst>
          </p:cNvPr>
          <p:cNvGrpSpPr/>
          <p:nvPr/>
        </p:nvGrpSpPr>
        <p:grpSpPr>
          <a:xfrm>
            <a:off x="656587" y="2552512"/>
            <a:ext cx="7618091" cy="1499307"/>
            <a:chOff x="515822" y="1064735"/>
            <a:chExt cx="7618091" cy="1499307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AE2BC7EB-BDE0-4143-B9FE-1BECD3E48369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30" name="Rechteck 229">
                <a:extLst>
                  <a:ext uri="{FF2B5EF4-FFF2-40B4-BE49-F238E27FC236}">
                    <a16:creationId xmlns:a16="http://schemas.microsoft.com/office/drawing/2014/main" id="{98889DC4-7936-4988-98F3-694317A7029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A9AFE7D3-D030-42CB-96CA-93E8E157936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hteck 231">
                <a:extLst>
                  <a:ext uri="{FF2B5EF4-FFF2-40B4-BE49-F238E27FC236}">
                    <a16:creationId xmlns:a16="http://schemas.microsoft.com/office/drawing/2014/main" id="{1FE51C0A-D39B-43CF-83B3-EC6B1E5168AD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81C65D75-084D-42B9-AF86-614BA7655F9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49B7718C-F4B5-4161-AA2E-364EEF95CA89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E9CBDEF5-4F10-4A8A-8453-B690883ADEA5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77B4965B-84BA-44F1-9BBA-0002184C2A3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hteck 236">
                <a:extLst>
                  <a:ext uri="{FF2B5EF4-FFF2-40B4-BE49-F238E27FC236}">
                    <a16:creationId xmlns:a16="http://schemas.microsoft.com/office/drawing/2014/main" id="{F24D34D8-F48B-4388-8477-4322162E6B9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93648913-E544-413A-BE76-0B2624547C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605C4275-A47C-4D5C-B89A-EFEA9C6BABFB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FFAC51A9-8C65-4967-BD8C-CBE572834722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0A6C478C-B0AE-4D88-837E-156C830DE03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1418E5C9-B5E6-4867-A087-22A26D78D6F7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733B6FCD-5991-4287-866C-C45AE0A11915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811301A3-35B9-4EA3-823D-B5D366CE3A00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6B2463E6-EB61-443F-8E3F-691CBD2EFDF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E32E3E34-F4E8-4D0C-94E7-C20CC5B5FDB2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3FC27431-8788-422E-9D7D-F5C5106E1D9A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hteck 224">
                <a:extLst>
                  <a:ext uri="{FF2B5EF4-FFF2-40B4-BE49-F238E27FC236}">
                    <a16:creationId xmlns:a16="http://schemas.microsoft.com/office/drawing/2014/main" id="{8F69642E-F1F6-43F1-93A9-C283A7CE8353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hteck 225">
                <a:extLst>
                  <a:ext uri="{FF2B5EF4-FFF2-40B4-BE49-F238E27FC236}">
                    <a16:creationId xmlns:a16="http://schemas.microsoft.com/office/drawing/2014/main" id="{5A1C4E3F-6878-4A91-9563-B46921F38E5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hteck 226">
                <a:extLst>
                  <a:ext uri="{FF2B5EF4-FFF2-40B4-BE49-F238E27FC236}">
                    <a16:creationId xmlns:a16="http://schemas.microsoft.com/office/drawing/2014/main" id="{0D163B21-FCF9-465C-9882-4E592EFDB98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9828E94A-9D80-4D1B-98F9-31605E9C6D05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27252617-338C-4FCC-B0B4-0964FC3E642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8" name="Gruppieren 197">
              <a:extLst>
                <a:ext uri="{FF2B5EF4-FFF2-40B4-BE49-F238E27FC236}">
                  <a16:creationId xmlns:a16="http://schemas.microsoft.com/office/drawing/2014/main" id="{E96C43FD-F04C-4C97-8DD9-D102FCEDC012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53927BCD-FDB7-4DA2-8A37-D40E949E9ED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23789F5B-0AB3-45CE-8F21-36237F39003E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1A4326DE-2F2E-4A27-AA2F-AA0A39675B22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8217C654-DB92-42A2-8180-E5ECB98BF90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0035542-B6DF-447C-B7B0-C41AC962B1EB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889588E4-3FC9-435D-844E-EF3C2AB043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30313CF-6643-498D-B9C6-91AEE3BE5A11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82858A69-9F08-40BA-B03A-11AEFF15C34F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50DE5F30-B403-4270-860B-C089184B2223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B19FFFE7-AE42-4AC3-A16D-E6D990EFB551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DDD4F3D8-F2B2-4639-A853-8C902BE2F700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0936D8DD-E941-4807-B64F-7AA9A99F475C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582D3367-DAC4-4E21-BB3C-F1165C66A7A6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1DACBB11-B90F-4BA3-B7AB-E2811E30E344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719486F4-31D8-433F-816C-D97E84C1F288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7382F6BA-0E16-42AB-B27A-E6C91F7B83D4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5F01FDAD-BCAA-4884-93F2-68EC5C6F57CE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68DCA775-4D4B-4473-B735-1602453C8D6D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81F68E5-A13C-4F15-945D-5ED55EBA04E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582BAC55-DF3D-4E9C-AF2C-2811C4565127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E5867396-940A-4350-B67C-56A75F3325C9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16C6F2A9-6E18-4114-9E23-228EAFD70238}"/>
              </a:ext>
            </a:extLst>
          </p:cNvPr>
          <p:cNvGrpSpPr/>
          <p:nvPr/>
        </p:nvGrpSpPr>
        <p:grpSpPr>
          <a:xfrm>
            <a:off x="656587" y="5087578"/>
            <a:ext cx="7618091" cy="1499307"/>
            <a:chOff x="515822" y="1064735"/>
            <a:chExt cx="7618091" cy="1499307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F569362D-72D1-4B5C-A1CE-524FA58E7E7B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78" name="Rechteck 277">
                <a:extLst>
                  <a:ext uri="{FF2B5EF4-FFF2-40B4-BE49-F238E27FC236}">
                    <a16:creationId xmlns:a16="http://schemas.microsoft.com/office/drawing/2014/main" id="{7482CF46-8A68-4D39-8DCC-5ADB2CAEF9A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690504D3-F094-44F5-A8A8-074160FF2A42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21DA14AA-35AD-42D4-8605-0ED6262CAC7C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hteck 280">
                <a:extLst>
                  <a:ext uri="{FF2B5EF4-FFF2-40B4-BE49-F238E27FC236}">
                    <a16:creationId xmlns:a16="http://schemas.microsoft.com/office/drawing/2014/main" id="{83DA49E9-CF31-462A-A063-420C1CB1BCC7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hteck 281">
                <a:extLst>
                  <a:ext uri="{FF2B5EF4-FFF2-40B4-BE49-F238E27FC236}">
                    <a16:creationId xmlns:a16="http://schemas.microsoft.com/office/drawing/2014/main" id="{AAD8265F-62F0-40E0-B433-89185731C0E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hteck 282">
                <a:extLst>
                  <a:ext uri="{FF2B5EF4-FFF2-40B4-BE49-F238E27FC236}">
                    <a16:creationId xmlns:a16="http://schemas.microsoft.com/office/drawing/2014/main" id="{7D3EEB1C-7D30-42A5-A387-824658E95196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hteck 283">
                <a:extLst>
                  <a:ext uri="{FF2B5EF4-FFF2-40B4-BE49-F238E27FC236}">
                    <a16:creationId xmlns:a16="http://schemas.microsoft.com/office/drawing/2014/main" id="{D6AF04AC-F6E7-4CA9-94E4-FFF0770E566E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hteck 284">
                <a:extLst>
                  <a:ext uri="{FF2B5EF4-FFF2-40B4-BE49-F238E27FC236}">
                    <a16:creationId xmlns:a16="http://schemas.microsoft.com/office/drawing/2014/main" id="{A44B56B6-61AB-4F8E-A07A-1E61F3B9DFB5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hteck 285">
                <a:extLst>
                  <a:ext uri="{FF2B5EF4-FFF2-40B4-BE49-F238E27FC236}">
                    <a16:creationId xmlns:a16="http://schemas.microsoft.com/office/drawing/2014/main" id="{8DFE89F4-20FF-4FAC-9735-EFB7B4039D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86BBF72E-20B0-430E-8277-6702720F23F2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1731A0EF-8898-4AE5-8269-E902EE9B6A6E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68656953-693F-4313-82AB-4F03FC467BEC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B216D6FD-F04D-4090-AB26-433001FCB483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68" name="Rechteck 267">
                <a:extLst>
                  <a:ext uri="{FF2B5EF4-FFF2-40B4-BE49-F238E27FC236}">
                    <a16:creationId xmlns:a16="http://schemas.microsoft.com/office/drawing/2014/main" id="{FBE89BE4-EA19-48A6-A4E3-CAD6034ADB7D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2A393B81-3836-4822-9C80-229F201A879A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09C9532A-E624-4AB9-B7FF-FB489CE89CA5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hteck 270">
                <a:extLst>
                  <a:ext uri="{FF2B5EF4-FFF2-40B4-BE49-F238E27FC236}">
                    <a16:creationId xmlns:a16="http://schemas.microsoft.com/office/drawing/2014/main" id="{79162EAB-76AC-455B-BA0E-8E2DD910EF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hteck 271">
                <a:extLst>
                  <a:ext uri="{FF2B5EF4-FFF2-40B4-BE49-F238E27FC236}">
                    <a16:creationId xmlns:a16="http://schemas.microsoft.com/office/drawing/2014/main" id="{31E276F5-09C3-406B-973E-07DEC2A3298E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hteck 272">
                <a:extLst>
                  <a:ext uri="{FF2B5EF4-FFF2-40B4-BE49-F238E27FC236}">
                    <a16:creationId xmlns:a16="http://schemas.microsoft.com/office/drawing/2014/main" id="{B425457D-0588-4149-A362-9018BC6909B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A5730C54-13CE-408B-B990-7C5F06431B8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767068F1-5A28-40FC-B98E-A871EC49495A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hteck 275">
                <a:extLst>
                  <a:ext uri="{FF2B5EF4-FFF2-40B4-BE49-F238E27FC236}">
                    <a16:creationId xmlns:a16="http://schemas.microsoft.com/office/drawing/2014/main" id="{FF301A33-8B8D-423C-9B18-F69877882D4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6FC73475-BCE3-4D6C-95EC-D8EC2A810488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E1774A69-6BD3-4216-8BC7-64273D008966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58" name="Rechteck 257">
                <a:extLst>
                  <a:ext uri="{FF2B5EF4-FFF2-40B4-BE49-F238E27FC236}">
                    <a16:creationId xmlns:a16="http://schemas.microsoft.com/office/drawing/2014/main" id="{3579D45B-C47E-4902-875A-AEEF8F454CC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C1BD50C0-FAF7-4656-86FF-BD63514F720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6380C141-21FC-4891-A236-CA8900078093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hteck 260">
                <a:extLst>
                  <a:ext uri="{FF2B5EF4-FFF2-40B4-BE49-F238E27FC236}">
                    <a16:creationId xmlns:a16="http://schemas.microsoft.com/office/drawing/2014/main" id="{B03693B6-BD3A-404E-A7D0-12EC0BE9B595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hteck 261">
                <a:extLst>
                  <a:ext uri="{FF2B5EF4-FFF2-40B4-BE49-F238E27FC236}">
                    <a16:creationId xmlns:a16="http://schemas.microsoft.com/office/drawing/2014/main" id="{80621E74-7D2C-4279-99F2-1092A330F88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hteck 262">
                <a:extLst>
                  <a:ext uri="{FF2B5EF4-FFF2-40B4-BE49-F238E27FC236}">
                    <a16:creationId xmlns:a16="http://schemas.microsoft.com/office/drawing/2014/main" id="{67976581-DD92-4454-B205-8FF566D7037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5AF79E30-4AC4-425E-982A-3501AED3CF3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06C43F1C-5050-4EF7-A8A6-394C0A2FD293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hteck 265">
                <a:extLst>
                  <a:ext uri="{FF2B5EF4-FFF2-40B4-BE49-F238E27FC236}">
                    <a16:creationId xmlns:a16="http://schemas.microsoft.com/office/drawing/2014/main" id="{638F24EB-235B-4CB0-8EC8-0E958EC90029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493A71C8-94CC-40D2-A1CF-424AF3D0E4D0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D84C9A19-F701-406C-9C8C-C374112DDDD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E1230037-E67C-42FE-9543-79BB7FDAA17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EE7B0C5-2E64-4A23-A85E-3443E24B102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hteck 249">
                <a:extLst>
                  <a:ext uri="{FF2B5EF4-FFF2-40B4-BE49-F238E27FC236}">
                    <a16:creationId xmlns:a16="http://schemas.microsoft.com/office/drawing/2014/main" id="{7F4A5BE8-CF21-41DB-A0A7-E3E8AE8C9EB7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4618EA22-3521-4931-B07C-242458055CE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hteck 251">
                <a:extLst>
                  <a:ext uri="{FF2B5EF4-FFF2-40B4-BE49-F238E27FC236}">
                    <a16:creationId xmlns:a16="http://schemas.microsoft.com/office/drawing/2014/main" id="{1C1ED579-1201-4565-8C50-774F3DA2B9E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hteck 252">
                <a:extLst>
                  <a:ext uri="{FF2B5EF4-FFF2-40B4-BE49-F238E27FC236}">
                    <a16:creationId xmlns:a16="http://schemas.microsoft.com/office/drawing/2014/main" id="{475C85F9-2615-4260-AE7E-973E55E7FE4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FBB31864-C617-4BD2-B0C6-83A8A35221D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hteck 254">
                <a:extLst>
                  <a:ext uri="{FF2B5EF4-FFF2-40B4-BE49-F238E27FC236}">
                    <a16:creationId xmlns:a16="http://schemas.microsoft.com/office/drawing/2014/main" id="{729E5F27-932B-4CFC-B537-955DCE63AC0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C76264E5-57B8-4B66-9D0F-7DAFC6FC85A8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B9E45A60-A351-49BB-AC35-D40E485A859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58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feld 717">
            <a:extLst>
              <a:ext uri="{FF2B5EF4-FFF2-40B4-BE49-F238E27FC236}">
                <a16:creationId xmlns:a16="http://schemas.microsoft.com/office/drawing/2014/main" id="{A8ABAF43-8BF3-4EF0-B8F2-DC35FB4D5126}"/>
              </a:ext>
            </a:extLst>
          </p:cNvPr>
          <p:cNvSpPr txBox="1"/>
          <p:nvPr/>
        </p:nvSpPr>
        <p:spPr>
          <a:xfrm>
            <a:off x="163014" y="94054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Keyword: SPD</a:t>
            </a:r>
            <a:endParaRPr lang="en-US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B86D50-8681-4F4A-A441-BD6FF1068326}"/>
              </a:ext>
            </a:extLst>
          </p:cNvPr>
          <p:cNvGrpSpPr/>
          <p:nvPr/>
        </p:nvGrpSpPr>
        <p:grpSpPr>
          <a:xfrm>
            <a:off x="628486" y="4112182"/>
            <a:ext cx="7674292" cy="716645"/>
            <a:chOff x="381807" y="4391582"/>
            <a:chExt cx="7674292" cy="716645"/>
          </a:xfrm>
        </p:grpSpPr>
        <p:sp>
          <p:nvSpPr>
            <p:cNvPr id="820" name="Textfeld 819">
              <a:extLst>
                <a:ext uri="{FF2B5EF4-FFF2-40B4-BE49-F238E27FC236}">
                  <a16:creationId xmlns:a16="http://schemas.microsoft.com/office/drawing/2014/main" id="{FC013019-5E7E-48A9-8F66-289765B77651}"/>
                </a:ext>
              </a:extLst>
            </p:cNvPr>
            <p:cNvSpPr txBox="1"/>
            <p:nvPr/>
          </p:nvSpPr>
          <p:spPr>
            <a:xfrm>
              <a:off x="1565065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1" name="Textfeld 820">
              <a:extLst>
                <a:ext uri="{FF2B5EF4-FFF2-40B4-BE49-F238E27FC236}">
                  <a16:creationId xmlns:a16="http://schemas.microsoft.com/office/drawing/2014/main" id="{4AB40324-0ABA-44EB-A2E5-EB3EEE22A93D}"/>
                </a:ext>
              </a:extLst>
            </p:cNvPr>
            <p:cNvSpPr txBox="1"/>
            <p:nvPr/>
          </p:nvSpPr>
          <p:spPr>
            <a:xfrm>
              <a:off x="3006723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2" name="Textfeld 821">
              <a:extLst>
                <a:ext uri="{FF2B5EF4-FFF2-40B4-BE49-F238E27FC236}">
                  <a16:creationId xmlns:a16="http://schemas.microsoft.com/office/drawing/2014/main" id="{7DF5394F-2601-4CD6-9A65-19ABCEBFFF84}"/>
                </a:ext>
              </a:extLst>
            </p:cNvPr>
            <p:cNvSpPr txBox="1"/>
            <p:nvPr/>
          </p:nvSpPr>
          <p:spPr>
            <a:xfrm>
              <a:off x="4511816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3" name="Textfeld 822">
              <a:extLst>
                <a:ext uri="{FF2B5EF4-FFF2-40B4-BE49-F238E27FC236}">
                  <a16:creationId xmlns:a16="http://schemas.microsoft.com/office/drawing/2014/main" id="{7D7CF531-9CA1-405D-AB18-F2F2791A0FCF}"/>
                </a:ext>
              </a:extLst>
            </p:cNvPr>
            <p:cNvSpPr txBox="1"/>
            <p:nvPr/>
          </p:nvSpPr>
          <p:spPr>
            <a:xfrm>
              <a:off x="5812394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4" name="Textfeld 823">
              <a:extLst>
                <a:ext uri="{FF2B5EF4-FFF2-40B4-BE49-F238E27FC236}">
                  <a16:creationId xmlns:a16="http://schemas.microsoft.com/office/drawing/2014/main" id="{0823F77F-321E-4627-BE88-ACC0B6B70103}"/>
                </a:ext>
              </a:extLst>
            </p:cNvPr>
            <p:cNvSpPr txBox="1"/>
            <p:nvPr/>
          </p:nvSpPr>
          <p:spPr>
            <a:xfrm>
              <a:off x="7194675" y="4400341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19" name="Textfeld 818">
              <a:extLst>
                <a:ext uri="{FF2B5EF4-FFF2-40B4-BE49-F238E27FC236}">
                  <a16:creationId xmlns:a16="http://schemas.microsoft.com/office/drawing/2014/main" id="{9BA2CDF7-5158-4E95-8391-2F063C526693}"/>
                </a:ext>
              </a:extLst>
            </p:cNvPr>
            <p:cNvSpPr txBox="1"/>
            <p:nvPr/>
          </p:nvSpPr>
          <p:spPr>
            <a:xfrm>
              <a:off x="381807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200A25-4BA8-406F-9995-3C03A12C5614}"/>
              </a:ext>
            </a:extLst>
          </p:cNvPr>
          <p:cNvGrpSpPr/>
          <p:nvPr/>
        </p:nvGrpSpPr>
        <p:grpSpPr>
          <a:xfrm>
            <a:off x="656587" y="912335"/>
            <a:ext cx="7618091" cy="1499307"/>
            <a:chOff x="515822" y="1064735"/>
            <a:chExt cx="7618091" cy="149930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F5A5834-3273-4AAA-92D2-167733900C50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862" name="Rechteck 861">
                <a:extLst>
                  <a:ext uri="{FF2B5EF4-FFF2-40B4-BE49-F238E27FC236}">
                    <a16:creationId xmlns:a16="http://schemas.microsoft.com/office/drawing/2014/main" id="{A1CA8226-3CB8-4115-B439-04D55CEE5140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3" name="Rechteck 862">
                <a:extLst>
                  <a:ext uri="{FF2B5EF4-FFF2-40B4-BE49-F238E27FC236}">
                    <a16:creationId xmlns:a16="http://schemas.microsoft.com/office/drawing/2014/main" id="{0547D40E-BF35-4E34-A42F-065613273CFF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4" name="Rechteck 863">
                <a:extLst>
                  <a:ext uri="{FF2B5EF4-FFF2-40B4-BE49-F238E27FC236}">
                    <a16:creationId xmlns:a16="http://schemas.microsoft.com/office/drawing/2014/main" id="{D5F8E80C-36EC-49E0-AD33-825B588441C8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hteck 864">
                <a:extLst>
                  <a:ext uri="{FF2B5EF4-FFF2-40B4-BE49-F238E27FC236}">
                    <a16:creationId xmlns:a16="http://schemas.microsoft.com/office/drawing/2014/main" id="{4507E04E-5603-4E34-B7AF-65F84AE057F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hteck 865">
                <a:extLst>
                  <a:ext uri="{FF2B5EF4-FFF2-40B4-BE49-F238E27FC236}">
                    <a16:creationId xmlns:a16="http://schemas.microsoft.com/office/drawing/2014/main" id="{62A9D122-4792-400C-9C90-1F109E364FC8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hteck 866">
                <a:extLst>
                  <a:ext uri="{FF2B5EF4-FFF2-40B4-BE49-F238E27FC236}">
                    <a16:creationId xmlns:a16="http://schemas.microsoft.com/office/drawing/2014/main" id="{1F262558-09DB-489D-A78B-28192BE3F39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hteck 867">
                <a:extLst>
                  <a:ext uri="{FF2B5EF4-FFF2-40B4-BE49-F238E27FC236}">
                    <a16:creationId xmlns:a16="http://schemas.microsoft.com/office/drawing/2014/main" id="{40DB9483-CED0-468F-8D9A-42738C4EEAB9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hteck 868">
                <a:extLst>
                  <a:ext uri="{FF2B5EF4-FFF2-40B4-BE49-F238E27FC236}">
                    <a16:creationId xmlns:a16="http://schemas.microsoft.com/office/drawing/2014/main" id="{E7041A4D-4BC4-4F22-91BD-38F99E349A9C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hteck 869">
                <a:extLst>
                  <a:ext uri="{FF2B5EF4-FFF2-40B4-BE49-F238E27FC236}">
                    <a16:creationId xmlns:a16="http://schemas.microsoft.com/office/drawing/2014/main" id="{2202A1DA-1C1D-4362-96B6-1B791E38FC4A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Textfeld 870">
                <a:extLst>
                  <a:ext uri="{FF2B5EF4-FFF2-40B4-BE49-F238E27FC236}">
                    <a16:creationId xmlns:a16="http://schemas.microsoft.com/office/drawing/2014/main" id="{B1FA871E-F325-4CCB-AD2F-1B5A876E519F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828" name="Textfeld 827">
              <a:extLst>
                <a:ext uri="{FF2B5EF4-FFF2-40B4-BE49-F238E27FC236}">
                  <a16:creationId xmlns:a16="http://schemas.microsoft.com/office/drawing/2014/main" id="{CA4B5EE1-C407-4A1B-94B7-60A5D9ECF4B8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6" name="Textfeld 825">
              <a:extLst>
                <a:ext uri="{FF2B5EF4-FFF2-40B4-BE49-F238E27FC236}">
                  <a16:creationId xmlns:a16="http://schemas.microsoft.com/office/drawing/2014/main" id="{473A80DC-EBF9-4025-BEF7-A67B99BBB19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9D697A0-0AD4-44FE-9EF2-848460EE588C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C73D454D-C23C-4EF2-AA98-C18C85A4FED9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DFC8D278-9BB6-438E-87D9-7A9C0DEAD61B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0D33F40A-F4E2-4753-A0C2-58187D1AFB9A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32028AA6-0062-4BFE-8FE8-27F5B2B4D0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302266B1-7D59-4C03-AF0F-F5DF92B15145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CD22BFBB-C7EF-4402-B81F-7FB203B04A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37BAB4CB-C252-48B6-A4B1-C72B6B0F5F8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7C67606D-853E-4EF7-B458-D4E91F8420D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98ED002E-DB1E-42A6-A137-C70BB3CF261E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feld 168">
                <a:extLst>
                  <a:ext uri="{FF2B5EF4-FFF2-40B4-BE49-F238E27FC236}">
                    <a16:creationId xmlns:a16="http://schemas.microsoft.com/office/drawing/2014/main" id="{66B9C90D-13C7-4759-9001-05AA78E2181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7891EDC-73F3-4722-8D99-F0F0FAA48E2C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05CE0768-4571-4F66-A8D9-E4285F060F1A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CB5437AC-B37F-4B07-9A7A-069510B87FF9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3FF31089-440B-49E2-B904-445452696F5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57A74AFF-D489-4A1F-828B-250D1B3F01A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6CE67D9C-5DA6-40C2-8953-B9FC30ED2646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AC7B4F34-4307-4C34-9D40-D0AB69B464AB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7FD14003-F7E3-480B-8C86-A62A57257CE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2A7330C7-DFC2-4884-8CFA-32A890E5ADA2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75B389DE-74C0-40A0-977A-C8DA9F852DFB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30555C53-BB90-4137-A754-855404743BC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5BCCC01D-269F-4E43-B2C9-A5E4BD4C0BF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86731545-D516-4202-AE21-A67A9A0C867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5CCF3623-FC73-428C-B2AE-A34A17225AC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CDEE67DC-9FF0-480B-949D-C918FF7B2A1B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89892C85-A5EB-4D5B-8A9A-0682910CDE0C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5C72D47B-67D8-4E2F-AAA7-32D284BD295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62623C51-7971-4D29-A6A8-41EDA015F2AA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8FCE75EB-4A14-469B-AF7C-55100A270978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8061420-6537-460B-8E10-E4618990AC7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E12F0707-9DFC-4FD3-B38B-186A3D775A8C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0C59D392-8199-4810-A729-6DBD05DFEA87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F31B3106-0D00-4D9A-A45E-9A41DEB56B85}"/>
              </a:ext>
            </a:extLst>
          </p:cNvPr>
          <p:cNvGrpSpPr/>
          <p:nvPr/>
        </p:nvGrpSpPr>
        <p:grpSpPr>
          <a:xfrm>
            <a:off x="656587" y="2552512"/>
            <a:ext cx="7618091" cy="1499307"/>
            <a:chOff x="515822" y="1064735"/>
            <a:chExt cx="7618091" cy="1499307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AE2BC7EB-BDE0-4143-B9FE-1BECD3E48369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30" name="Rechteck 229">
                <a:extLst>
                  <a:ext uri="{FF2B5EF4-FFF2-40B4-BE49-F238E27FC236}">
                    <a16:creationId xmlns:a16="http://schemas.microsoft.com/office/drawing/2014/main" id="{98889DC4-7936-4988-98F3-694317A7029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A9AFE7D3-D030-42CB-96CA-93E8E157936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hteck 231">
                <a:extLst>
                  <a:ext uri="{FF2B5EF4-FFF2-40B4-BE49-F238E27FC236}">
                    <a16:creationId xmlns:a16="http://schemas.microsoft.com/office/drawing/2014/main" id="{1FE51C0A-D39B-43CF-83B3-EC6B1E5168AD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81C65D75-084D-42B9-AF86-614BA7655F9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49B7718C-F4B5-4161-AA2E-364EEF95CA89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E9CBDEF5-4F10-4A8A-8453-B690883ADEA5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77B4965B-84BA-44F1-9BBA-0002184C2A3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hteck 236">
                <a:extLst>
                  <a:ext uri="{FF2B5EF4-FFF2-40B4-BE49-F238E27FC236}">
                    <a16:creationId xmlns:a16="http://schemas.microsoft.com/office/drawing/2014/main" id="{F24D34D8-F48B-4388-8477-4322162E6B9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93648913-E544-413A-BE76-0B2624547C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605C4275-A47C-4D5C-B89A-EFEA9C6BABFB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FFAC51A9-8C65-4967-BD8C-CBE572834722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0A6C478C-B0AE-4D88-837E-156C830DE03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1418E5C9-B5E6-4867-A087-22A26D78D6F7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733B6FCD-5991-4287-866C-C45AE0A11915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811301A3-35B9-4EA3-823D-B5D366CE3A00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6B2463E6-EB61-443F-8E3F-691CBD2EFDF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E32E3E34-F4E8-4D0C-94E7-C20CC5B5FDB2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3FC27431-8788-422E-9D7D-F5C5106E1D9A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hteck 224">
                <a:extLst>
                  <a:ext uri="{FF2B5EF4-FFF2-40B4-BE49-F238E27FC236}">
                    <a16:creationId xmlns:a16="http://schemas.microsoft.com/office/drawing/2014/main" id="{8F69642E-F1F6-43F1-93A9-C283A7CE8353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hteck 225">
                <a:extLst>
                  <a:ext uri="{FF2B5EF4-FFF2-40B4-BE49-F238E27FC236}">
                    <a16:creationId xmlns:a16="http://schemas.microsoft.com/office/drawing/2014/main" id="{5A1C4E3F-6878-4A91-9563-B46921F38E5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hteck 226">
                <a:extLst>
                  <a:ext uri="{FF2B5EF4-FFF2-40B4-BE49-F238E27FC236}">
                    <a16:creationId xmlns:a16="http://schemas.microsoft.com/office/drawing/2014/main" id="{0D163B21-FCF9-465C-9882-4E592EFDB98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9828E94A-9D80-4D1B-98F9-31605E9C6D05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27252617-338C-4FCC-B0B4-0964FC3E642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8" name="Gruppieren 197">
              <a:extLst>
                <a:ext uri="{FF2B5EF4-FFF2-40B4-BE49-F238E27FC236}">
                  <a16:creationId xmlns:a16="http://schemas.microsoft.com/office/drawing/2014/main" id="{E96C43FD-F04C-4C97-8DD9-D102FCEDC012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53927BCD-FDB7-4DA2-8A37-D40E949E9ED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23789F5B-0AB3-45CE-8F21-36237F39003E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1A4326DE-2F2E-4A27-AA2F-AA0A39675B22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8217C654-DB92-42A2-8180-E5ECB98BF90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0035542-B6DF-447C-B7B0-C41AC962B1EB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889588E4-3FC9-435D-844E-EF3C2AB043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30313CF-6643-498D-B9C6-91AEE3BE5A11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82858A69-9F08-40BA-B03A-11AEFF15C34F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50DE5F30-B403-4270-860B-C089184B2223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B19FFFE7-AE42-4AC3-A16D-E6D990EFB551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DDD4F3D8-F2B2-4639-A853-8C902BE2F700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0936D8DD-E941-4807-B64F-7AA9A99F475C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582D3367-DAC4-4E21-BB3C-F1165C66A7A6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1DACBB11-B90F-4BA3-B7AB-E2811E30E344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719486F4-31D8-433F-816C-D97E84C1F288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7382F6BA-0E16-42AB-B27A-E6C91F7B83D4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5F01FDAD-BCAA-4884-93F2-68EC5C6F57CE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68DCA775-4D4B-4473-B735-1602453C8D6D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81F68E5-A13C-4F15-945D-5ED55EBA04E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582BAC55-DF3D-4E9C-AF2C-2811C4565127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E5867396-940A-4350-B67C-56A75F3325C9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16C6F2A9-6E18-4114-9E23-228EAFD70238}"/>
              </a:ext>
            </a:extLst>
          </p:cNvPr>
          <p:cNvGrpSpPr/>
          <p:nvPr/>
        </p:nvGrpSpPr>
        <p:grpSpPr>
          <a:xfrm>
            <a:off x="656587" y="5087578"/>
            <a:ext cx="7618091" cy="1499307"/>
            <a:chOff x="515822" y="1064735"/>
            <a:chExt cx="7618091" cy="1499307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F569362D-72D1-4B5C-A1CE-524FA58E7E7B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78" name="Rechteck 277">
                <a:extLst>
                  <a:ext uri="{FF2B5EF4-FFF2-40B4-BE49-F238E27FC236}">
                    <a16:creationId xmlns:a16="http://schemas.microsoft.com/office/drawing/2014/main" id="{7482CF46-8A68-4D39-8DCC-5ADB2CAEF9A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690504D3-F094-44F5-A8A8-074160FF2A42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21DA14AA-35AD-42D4-8605-0ED6262CAC7C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hteck 280">
                <a:extLst>
                  <a:ext uri="{FF2B5EF4-FFF2-40B4-BE49-F238E27FC236}">
                    <a16:creationId xmlns:a16="http://schemas.microsoft.com/office/drawing/2014/main" id="{83DA49E9-CF31-462A-A063-420C1CB1BCC7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hteck 281">
                <a:extLst>
                  <a:ext uri="{FF2B5EF4-FFF2-40B4-BE49-F238E27FC236}">
                    <a16:creationId xmlns:a16="http://schemas.microsoft.com/office/drawing/2014/main" id="{AAD8265F-62F0-40E0-B433-89185731C0E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hteck 282">
                <a:extLst>
                  <a:ext uri="{FF2B5EF4-FFF2-40B4-BE49-F238E27FC236}">
                    <a16:creationId xmlns:a16="http://schemas.microsoft.com/office/drawing/2014/main" id="{7D3EEB1C-7D30-42A5-A387-824658E95196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hteck 283">
                <a:extLst>
                  <a:ext uri="{FF2B5EF4-FFF2-40B4-BE49-F238E27FC236}">
                    <a16:creationId xmlns:a16="http://schemas.microsoft.com/office/drawing/2014/main" id="{D6AF04AC-F6E7-4CA9-94E4-FFF0770E566E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hteck 284">
                <a:extLst>
                  <a:ext uri="{FF2B5EF4-FFF2-40B4-BE49-F238E27FC236}">
                    <a16:creationId xmlns:a16="http://schemas.microsoft.com/office/drawing/2014/main" id="{A44B56B6-61AB-4F8E-A07A-1E61F3B9DFB5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hteck 285">
                <a:extLst>
                  <a:ext uri="{FF2B5EF4-FFF2-40B4-BE49-F238E27FC236}">
                    <a16:creationId xmlns:a16="http://schemas.microsoft.com/office/drawing/2014/main" id="{8DFE89F4-20FF-4FAC-9735-EFB7B4039D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86BBF72E-20B0-430E-8277-6702720F23F2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1731A0EF-8898-4AE5-8269-E902EE9B6A6E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68656953-693F-4313-82AB-4F03FC467BEC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B216D6FD-F04D-4090-AB26-433001FCB483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68" name="Rechteck 267">
                <a:extLst>
                  <a:ext uri="{FF2B5EF4-FFF2-40B4-BE49-F238E27FC236}">
                    <a16:creationId xmlns:a16="http://schemas.microsoft.com/office/drawing/2014/main" id="{FBE89BE4-EA19-48A6-A4E3-CAD6034ADB7D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2A393B81-3836-4822-9C80-229F201A879A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09C9532A-E624-4AB9-B7FF-FB489CE89CA5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hteck 270">
                <a:extLst>
                  <a:ext uri="{FF2B5EF4-FFF2-40B4-BE49-F238E27FC236}">
                    <a16:creationId xmlns:a16="http://schemas.microsoft.com/office/drawing/2014/main" id="{79162EAB-76AC-455B-BA0E-8E2DD910EF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hteck 271">
                <a:extLst>
                  <a:ext uri="{FF2B5EF4-FFF2-40B4-BE49-F238E27FC236}">
                    <a16:creationId xmlns:a16="http://schemas.microsoft.com/office/drawing/2014/main" id="{31E276F5-09C3-406B-973E-07DEC2A3298E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hteck 272">
                <a:extLst>
                  <a:ext uri="{FF2B5EF4-FFF2-40B4-BE49-F238E27FC236}">
                    <a16:creationId xmlns:a16="http://schemas.microsoft.com/office/drawing/2014/main" id="{B425457D-0588-4149-A362-9018BC6909B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A5730C54-13CE-408B-B990-7C5F06431B8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767068F1-5A28-40FC-B98E-A871EC49495A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hteck 275">
                <a:extLst>
                  <a:ext uri="{FF2B5EF4-FFF2-40B4-BE49-F238E27FC236}">
                    <a16:creationId xmlns:a16="http://schemas.microsoft.com/office/drawing/2014/main" id="{FF301A33-8B8D-423C-9B18-F69877882D4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6FC73475-BCE3-4D6C-95EC-D8EC2A810488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E1774A69-6BD3-4216-8BC7-64273D008966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58" name="Rechteck 257">
                <a:extLst>
                  <a:ext uri="{FF2B5EF4-FFF2-40B4-BE49-F238E27FC236}">
                    <a16:creationId xmlns:a16="http://schemas.microsoft.com/office/drawing/2014/main" id="{3579D45B-C47E-4902-875A-AEEF8F454CC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C1BD50C0-FAF7-4656-86FF-BD63514F720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6380C141-21FC-4891-A236-CA8900078093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hteck 260">
                <a:extLst>
                  <a:ext uri="{FF2B5EF4-FFF2-40B4-BE49-F238E27FC236}">
                    <a16:creationId xmlns:a16="http://schemas.microsoft.com/office/drawing/2014/main" id="{B03693B6-BD3A-404E-A7D0-12EC0BE9B595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hteck 261">
                <a:extLst>
                  <a:ext uri="{FF2B5EF4-FFF2-40B4-BE49-F238E27FC236}">
                    <a16:creationId xmlns:a16="http://schemas.microsoft.com/office/drawing/2014/main" id="{80621E74-7D2C-4279-99F2-1092A330F88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hteck 262">
                <a:extLst>
                  <a:ext uri="{FF2B5EF4-FFF2-40B4-BE49-F238E27FC236}">
                    <a16:creationId xmlns:a16="http://schemas.microsoft.com/office/drawing/2014/main" id="{67976581-DD92-4454-B205-8FF566D7037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5AF79E30-4AC4-425E-982A-3501AED3CF3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06C43F1C-5050-4EF7-A8A6-394C0A2FD293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hteck 265">
                <a:extLst>
                  <a:ext uri="{FF2B5EF4-FFF2-40B4-BE49-F238E27FC236}">
                    <a16:creationId xmlns:a16="http://schemas.microsoft.com/office/drawing/2014/main" id="{638F24EB-235B-4CB0-8EC8-0E958EC90029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493A71C8-94CC-40D2-A1CF-424AF3D0E4D0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D84C9A19-F701-406C-9C8C-C374112DDDD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E1230037-E67C-42FE-9543-79BB7FDAA17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EE7B0C5-2E64-4A23-A85E-3443E24B102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hteck 249">
                <a:extLst>
                  <a:ext uri="{FF2B5EF4-FFF2-40B4-BE49-F238E27FC236}">
                    <a16:creationId xmlns:a16="http://schemas.microsoft.com/office/drawing/2014/main" id="{7F4A5BE8-CF21-41DB-A0A7-E3E8AE8C9EB7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4618EA22-3521-4931-B07C-242458055CE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hteck 251">
                <a:extLst>
                  <a:ext uri="{FF2B5EF4-FFF2-40B4-BE49-F238E27FC236}">
                    <a16:creationId xmlns:a16="http://schemas.microsoft.com/office/drawing/2014/main" id="{1C1ED579-1201-4565-8C50-774F3DA2B9E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hteck 252">
                <a:extLst>
                  <a:ext uri="{FF2B5EF4-FFF2-40B4-BE49-F238E27FC236}">
                    <a16:creationId xmlns:a16="http://schemas.microsoft.com/office/drawing/2014/main" id="{475C85F9-2615-4260-AE7E-973E55E7FE4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FBB31864-C617-4BD2-B0C6-83A8A35221D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hteck 254">
                <a:extLst>
                  <a:ext uri="{FF2B5EF4-FFF2-40B4-BE49-F238E27FC236}">
                    <a16:creationId xmlns:a16="http://schemas.microsoft.com/office/drawing/2014/main" id="{729E5F27-932B-4CFC-B537-955DCE63AC0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C76264E5-57B8-4B66-9D0F-7DAFC6FC85A8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B9E45A60-A351-49BB-AC35-D40E485A859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762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feld 717">
            <a:extLst>
              <a:ext uri="{FF2B5EF4-FFF2-40B4-BE49-F238E27FC236}">
                <a16:creationId xmlns:a16="http://schemas.microsoft.com/office/drawing/2014/main" id="{A8ABAF43-8BF3-4EF0-B8F2-DC35FB4D5126}"/>
              </a:ext>
            </a:extLst>
          </p:cNvPr>
          <p:cNvSpPr txBox="1"/>
          <p:nvPr/>
        </p:nvSpPr>
        <p:spPr>
          <a:xfrm>
            <a:off x="163014" y="94054"/>
            <a:ext cx="3219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Keyword: AfD</a:t>
            </a:r>
            <a:endParaRPr lang="en-US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B86D50-8681-4F4A-A441-BD6FF1068326}"/>
              </a:ext>
            </a:extLst>
          </p:cNvPr>
          <p:cNvGrpSpPr/>
          <p:nvPr/>
        </p:nvGrpSpPr>
        <p:grpSpPr>
          <a:xfrm>
            <a:off x="628486" y="4112182"/>
            <a:ext cx="7674292" cy="716645"/>
            <a:chOff x="381807" y="4391582"/>
            <a:chExt cx="7674292" cy="716645"/>
          </a:xfrm>
        </p:grpSpPr>
        <p:sp>
          <p:nvSpPr>
            <p:cNvPr id="820" name="Textfeld 819">
              <a:extLst>
                <a:ext uri="{FF2B5EF4-FFF2-40B4-BE49-F238E27FC236}">
                  <a16:creationId xmlns:a16="http://schemas.microsoft.com/office/drawing/2014/main" id="{FC013019-5E7E-48A9-8F66-289765B77651}"/>
                </a:ext>
              </a:extLst>
            </p:cNvPr>
            <p:cNvSpPr txBox="1"/>
            <p:nvPr/>
          </p:nvSpPr>
          <p:spPr>
            <a:xfrm>
              <a:off x="1565065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1" name="Textfeld 820">
              <a:extLst>
                <a:ext uri="{FF2B5EF4-FFF2-40B4-BE49-F238E27FC236}">
                  <a16:creationId xmlns:a16="http://schemas.microsoft.com/office/drawing/2014/main" id="{4AB40324-0ABA-44EB-A2E5-EB3EEE22A93D}"/>
                </a:ext>
              </a:extLst>
            </p:cNvPr>
            <p:cNvSpPr txBox="1"/>
            <p:nvPr/>
          </p:nvSpPr>
          <p:spPr>
            <a:xfrm>
              <a:off x="3006723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2" name="Textfeld 821">
              <a:extLst>
                <a:ext uri="{FF2B5EF4-FFF2-40B4-BE49-F238E27FC236}">
                  <a16:creationId xmlns:a16="http://schemas.microsoft.com/office/drawing/2014/main" id="{7DF5394F-2601-4CD6-9A65-19ABCEBFFF84}"/>
                </a:ext>
              </a:extLst>
            </p:cNvPr>
            <p:cNvSpPr txBox="1"/>
            <p:nvPr/>
          </p:nvSpPr>
          <p:spPr>
            <a:xfrm>
              <a:off x="4511816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3" name="Textfeld 822">
              <a:extLst>
                <a:ext uri="{FF2B5EF4-FFF2-40B4-BE49-F238E27FC236}">
                  <a16:creationId xmlns:a16="http://schemas.microsoft.com/office/drawing/2014/main" id="{7D7CF531-9CA1-405D-AB18-F2F2791A0FCF}"/>
                </a:ext>
              </a:extLst>
            </p:cNvPr>
            <p:cNvSpPr txBox="1"/>
            <p:nvPr/>
          </p:nvSpPr>
          <p:spPr>
            <a:xfrm>
              <a:off x="5812394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4" name="Textfeld 823">
              <a:extLst>
                <a:ext uri="{FF2B5EF4-FFF2-40B4-BE49-F238E27FC236}">
                  <a16:creationId xmlns:a16="http://schemas.microsoft.com/office/drawing/2014/main" id="{0823F77F-321E-4627-BE88-ACC0B6B70103}"/>
                </a:ext>
              </a:extLst>
            </p:cNvPr>
            <p:cNvSpPr txBox="1"/>
            <p:nvPr/>
          </p:nvSpPr>
          <p:spPr>
            <a:xfrm>
              <a:off x="7194675" y="4400341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19" name="Textfeld 818">
              <a:extLst>
                <a:ext uri="{FF2B5EF4-FFF2-40B4-BE49-F238E27FC236}">
                  <a16:creationId xmlns:a16="http://schemas.microsoft.com/office/drawing/2014/main" id="{9BA2CDF7-5158-4E95-8391-2F063C526693}"/>
                </a:ext>
              </a:extLst>
            </p:cNvPr>
            <p:cNvSpPr txBox="1"/>
            <p:nvPr/>
          </p:nvSpPr>
          <p:spPr>
            <a:xfrm>
              <a:off x="381807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200A25-4BA8-406F-9995-3C03A12C5614}"/>
              </a:ext>
            </a:extLst>
          </p:cNvPr>
          <p:cNvGrpSpPr/>
          <p:nvPr/>
        </p:nvGrpSpPr>
        <p:grpSpPr>
          <a:xfrm>
            <a:off x="656587" y="912335"/>
            <a:ext cx="7618091" cy="1499307"/>
            <a:chOff x="515822" y="1064735"/>
            <a:chExt cx="7618091" cy="149930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F5A5834-3273-4AAA-92D2-167733900C50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862" name="Rechteck 861">
                <a:extLst>
                  <a:ext uri="{FF2B5EF4-FFF2-40B4-BE49-F238E27FC236}">
                    <a16:creationId xmlns:a16="http://schemas.microsoft.com/office/drawing/2014/main" id="{A1CA8226-3CB8-4115-B439-04D55CEE5140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3" name="Rechteck 862">
                <a:extLst>
                  <a:ext uri="{FF2B5EF4-FFF2-40B4-BE49-F238E27FC236}">
                    <a16:creationId xmlns:a16="http://schemas.microsoft.com/office/drawing/2014/main" id="{0547D40E-BF35-4E34-A42F-065613273CFF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4" name="Rechteck 863">
                <a:extLst>
                  <a:ext uri="{FF2B5EF4-FFF2-40B4-BE49-F238E27FC236}">
                    <a16:creationId xmlns:a16="http://schemas.microsoft.com/office/drawing/2014/main" id="{D5F8E80C-36EC-49E0-AD33-825B588441C8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hteck 864">
                <a:extLst>
                  <a:ext uri="{FF2B5EF4-FFF2-40B4-BE49-F238E27FC236}">
                    <a16:creationId xmlns:a16="http://schemas.microsoft.com/office/drawing/2014/main" id="{4507E04E-5603-4E34-B7AF-65F84AE057F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hteck 865">
                <a:extLst>
                  <a:ext uri="{FF2B5EF4-FFF2-40B4-BE49-F238E27FC236}">
                    <a16:creationId xmlns:a16="http://schemas.microsoft.com/office/drawing/2014/main" id="{62A9D122-4792-400C-9C90-1F109E364FC8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hteck 866">
                <a:extLst>
                  <a:ext uri="{FF2B5EF4-FFF2-40B4-BE49-F238E27FC236}">
                    <a16:creationId xmlns:a16="http://schemas.microsoft.com/office/drawing/2014/main" id="{1F262558-09DB-489D-A78B-28192BE3F39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hteck 867">
                <a:extLst>
                  <a:ext uri="{FF2B5EF4-FFF2-40B4-BE49-F238E27FC236}">
                    <a16:creationId xmlns:a16="http://schemas.microsoft.com/office/drawing/2014/main" id="{40DB9483-CED0-468F-8D9A-42738C4EEAB9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hteck 868">
                <a:extLst>
                  <a:ext uri="{FF2B5EF4-FFF2-40B4-BE49-F238E27FC236}">
                    <a16:creationId xmlns:a16="http://schemas.microsoft.com/office/drawing/2014/main" id="{E7041A4D-4BC4-4F22-91BD-38F99E349A9C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hteck 869">
                <a:extLst>
                  <a:ext uri="{FF2B5EF4-FFF2-40B4-BE49-F238E27FC236}">
                    <a16:creationId xmlns:a16="http://schemas.microsoft.com/office/drawing/2014/main" id="{2202A1DA-1C1D-4362-96B6-1B791E38FC4A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Textfeld 870">
                <a:extLst>
                  <a:ext uri="{FF2B5EF4-FFF2-40B4-BE49-F238E27FC236}">
                    <a16:creationId xmlns:a16="http://schemas.microsoft.com/office/drawing/2014/main" id="{B1FA871E-F325-4CCB-AD2F-1B5A876E519F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828" name="Textfeld 827">
              <a:extLst>
                <a:ext uri="{FF2B5EF4-FFF2-40B4-BE49-F238E27FC236}">
                  <a16:creationId xmlns:a16="http://schemas.microsoft.com/office/drawing/2014/main" id="{CA4B5EE1-C407-4A1B-94B7-60A5D9ECF4B8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6" name="Textfeld 825">
              <a:extLst>
                <a:ext uri="{FF2B5EF4-FFF2-40B4-BE49-F238E27FC236}">
                  <a16:creationId xmlns:a16="http://schemas.microsoft.com/office/drawing/2014/main" id="{473A80DC-EBF9-4025-BEF7-A67B99BBB19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9D697A0-0AD4-44FE-9EF2-848460EE588C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C73D454D-C23C-4EF2-AA98-C18C85A4FED9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DFC8D278-9BB6-438E-87D9-7A9C0DEAD61B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0D33F40A-F4E2-4753-A0C2-58187D1AFB9A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32028AA6-0062-4BFE-8FE8-27F5B2B4D0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302266B1-7D59-4C03-AF0F-F5DF92B15145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CD22BFBB-C7EF-4402-B81F-7FB203B04A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37BAB4CB-C252-48B6-A4B1-C72B6B0F5F8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7C67606D-853E-4EF7-B458-D4E91F8420D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98ED002E-DB1E-42A6-A137-C70BB3CF261E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feld 168">
                <a:extLst>
                  <a:ext uri="{FF2B5EF4-FFF2-40B4-BE49-F238E27FC236}">
                    <a16:creationId xmlns:a16="http://schemas.microsoft.com/office/drawing/2014/main" id="{66B9C90D-13C7-4759-9001-05AA78E2181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7891EDC-73F3-4722-8D99-F0F0FAA48E2C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05CE0768-4571-4F66-A8D9-E4285F060F1A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CB5437AC-B37F-4B07-9A7A-069510B87FF9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3FF31089-440B-49E2-B904-445452696F5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57A74AFF-D489-4A1F-828B-250D1B3F01A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6CE67D9C-5DA6-40C2-8953-B9FC30ED2646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AC7B4F34-4307-4C34-9D40-D0AB69B464AB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7FD14003-F7E3-480B-8C86-A62A57257CE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2A7330C7-DFC2-4884-8CFA-32A890E5ADA2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75B389DE-74C0-40A0-977A-C8DA9F852DFB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30555C53-BB90-4137-A754-855404743BC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5BCCC01D-269F-4E43-B2C9-A5E4BD4C0BF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86731545-D516-4202-AE21-A67A9A0C867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5CCF3623-FC73-428C-B2AE-A34A17225AC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CDEE67DC-9FF0-480B-949D-C918FF7B2A1B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89892C85-A5EB-4D5B-8A9A-0682910CDE0C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5C72D47B-67D8-4E2F-AAA7-32D284BD295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62623C51-7971-4D29-A6A8-41EDA015F2AA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8FCE75EB-4A14-469B-AF7C-55100A270978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8061420-6537-460B-8E10-E4618990AC7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E12F0707-9DFC-4FD3-B38B-186A3D775A8C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0C59D392-8199-4810-A729-6DBD05DFEA87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F31B3106-0D00-4D9A-A45E-9A41DEB56B85}"/>
              </a:ext>
            </a:extLst>
          </p:cNvPr>
          <p:cNvGrpSpPr/>
          <p:nvPr/>
        </p:nvGrpSpPr>
        <p:grpSpPr>
          <a:xfrm>
            <a:off x="656587" y="2552512"/>
            <a:ext cx="7618091" cy="1499307"/>
            <a:chOff x="515822" y="1064735"/>
            <a:chExt cx="7618091" cy="1499307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AE2BC7EB-BDE0-4143-B9FE-1BECD3E48369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30" name="Rechteck 229">
                <a:extLst>
                  <a:ext uri="{FF2B5EF4-FFF2-40B4-BE49-F238E27FC236}">
                    <a16:creationId xmlns:a16="http://schemas.microsoft.com/office/drawing/2014/main" id="{98889DC4-7936-4988-98F3-694317A7029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A9AFE7D3-D030-42CB-96CA-93E8E157936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hteck 231">
                <a:extLst>
                  <a:ext uri="{FF2B5EF4-FFF2-40B4-BE49-F238E27FC236}">
                    <a16:creationId xmlns:a16="http://schemas.microsoft.com/office/drawing/2014/main" id="{1FE51C0A-D39B-43CF-83B3-EC6B1E5168AD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81C65D75-084D-42B9-AF86-614BA7655F9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49B7718C-F4B5-4161-AA2E-364EEF95CA89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E9CBDEF5-4F10-4A8A-8453-B690883ADEA5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77B4965B-84BA-44F1-9BBA-0002184C2A3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hteck 236">
                <a:extLst>
                  <a:ext uri="{FF2B5EF4-FFF2-40B4-BE49-F238E27FC236}">
                    <a16:creationId xmlns:a16="http://schemas.microsoft.com/office/drawing/2014/main" id="{F24D34D8-F48B-4388-8477-4322162E6B9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93648913-E544-413A-BE76-0B2624547C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605C4275-A47C-4D5C-B89A-EFEA9C6BABFB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FFAC51A9-8C65-4967-BD8C-CBE572834722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0A6C478C-B0AE-4D88-837E-156C830DE03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1418E5C9-B5E6-4867-A087-22A26D78D6F7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733B6FCD-5991-4287-866C-C45AE0A11915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811301A3-35B9-4EA3-823D-B5D366CE3A00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6B2463E6-EB61-443F-8E3F-691CBD2EFDF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E32E3E34-F4E8-4D0C-94E7-C20CC5B5FDB2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3FC27431-8788-422E-9D7D-F5C5106E1D9A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hteck 224">
                <a:extLst>
                  <a:ext uri="{FF2B5EF4-FFF2-40B4-BE49-F238E27FC236}">
                    <a16:creationId xmlns:a16="http://schemas.microsoft.com/office/drawing/2014/main" id="{8F69642E-F1F6-43F1-93A9-C283A7CE8353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hteck 225">
                <a:extLst>
                  <a:ext uri="{FF2B5EF4-FFF2-40B4-BE49-F238E27FC236}">
                    <a16:creationId xmlns:a16="http://schemas.microsoft.com/office/drawing/2014/main" id="{5A1C4E3F-6878-4A91-9563-B46921F38E5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hteck 226">
                <a:extLst>
                  <a:ext uri="{FF2B5EF4-FFF2-40B4-BE49-F238E27FC236}">
                    <a16:creationId xmlns:a16="http://schemas.microsoft.com/office/drawing/2014/main" id="{0D163B21-FCF9-465C-9882-4E592EFDB98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9828E94A-9D80-4D1B-98F9-31605E9C6D05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27252617-338C-4FCC-B0B4-0964FC3E642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8" name="Gruppieren 197">
              <a:extLst>
                <a:ext uri="{FF2B5EF4-FFF2-40B4-BE49-F238E27FC236}">
                  <a16:creationId xmlns:a16="http://schemas.microsoft.com/office/drawing/2014/main" id="{E96C43FD-F04C-4C97-8DD9-D102FCEDC012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53927BCD-FDB7-4DA2-8A37-D40E949E9ED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23789F5B-0AB3-45CE-8F21-36237F39003E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1A4326DE-2F2E-4A27-AA2F-AA0A39675B22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8217C654-DB92-42A2-8180-E5ECB98BF90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0035542-B6DF-447C-B7B0-C41AC962B1EB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889588E4-3FC9-435D-844E-EF3C2AB043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30313CF-6643-498D-B9C6-91AEE3BE5A11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82858A69-9F08-40BA-B03A-11AEFF15C34F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50DE5F30-B403-4270-860B-C089184B2223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B19FFFE7-AE42-4AC3-A16D-E6D990EFB551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DDD4F3D8-F2B2-4639-A853-8C902BE2F700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0936D8DD-E941-4807-B64F-7AA9A99F475C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582D3367-DAC4-4E21-BB3C-F1165C66A7A6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1DACBB11-B90F-4BA3-B7AB-E2811E30E344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719486F4-31D8-433F-816C-D97E84C1F288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7382F6BA-0E16-42AB-B27A-E6C91F7B83D4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5F01FDAD-BCAA-4884-93F2-68EC5C6F57CE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68DCA775-4D4B-4473-B735-1602453C8D6D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81F68E5-A13C-4F15-945D-5ED55EBA04E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582BAC55-DF3D-4E9C-AF2C-2811C4565127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E5867396-940A-4350-B67C-56A75F3325C9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16C6F2A9-6E18-4114-9E23-228EAFD70238}"/>
              </a:ext>
            </a:extLst>
          </p:cNvPr>
          <p:cNvGrpSpPr/>
          <p:nvPr/>
        </p:nvGrpSpPr>
        <p:grpSpPr>
          <a:xfrm>
            <a:off x="656587" y="5087578"/>
            <a:ext cx="7618091" cy="1499307"/>
            <a:chOff x="515822" y="1064735"/>
            <a:chExt cx="7618091" cy="1499307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F569362D-72D1-4B5C-A1CE-524FA58E7E7B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78" name="Rechteck 277">
                <a:extLst>
                  <a:ext uri="{FF2B5EF4-FFF2-40B4-BE49-F238E27FC236}">
                    <a16:creationId xmlns:a16="http://schemas.microsoft.com/office/drawing/2014/main" id="{7482CF46-8A68-4D39-8DCC-5ADB2CAEF9A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690504D3-F094-44F5-A8A8-074160FF2A42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21DA14AA-35AD-42D4-8605-0ED6262CAC7C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hteck 280">
                <a:extLst>
                  <a:ext uri="{FF2B5EF4-FFF2-40B4-BE49-F238E27FC236}">
                    <a16:creationId xmlns:a16="http://schemas.microsoft.com/office/drawing/2014/main" id="{83DA49E9-CF31-462A-A063-420C1CB1BCC7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hteck 281">
                <a:extLst>
                  <a:ext uri="{FF2B5EF4-FFF2-40B4-BE49-F238E27FC236}">
                    <a16:creationId xmlns:a16="http://schemas.microsoft.com/office/drawing/2014/main" id="{AAD8265F-62F0-40E0-B433-89185731C0E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hteck 282">
                <a:extLst>
                  <a:ext uri="{FF2B5EF4-FFF2-40B4-BE49-F238E27FC236}">
                    <a16:creationId xmlns:a16="http://schemas.microsoft.com/office/drawing/2014/main" id="{7D3EEB1C-7D30-42A5-A387-824658E95196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hteck 283">
                <a:extLst>
                  <a:ext uri="{FF2B5EF4-FFF2-40B4-BE49-F238E27FC236}">
                    <a16:creationId xmlns:a16="http://schemas.microsoft.com/office/drawing/2014/main" id="{D6AF04AC-F6E7-4CA9-94E4-FFF0770E566E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hteck 284">
                <a:extLst>
                  <a:ext uri="{FF2B5EF4-FFF2-40B4-BE49-F238E27FC236}">
                    <a16:creationId xmlns:a16="http://schemas.microsoft.com/office/drawing/2014/main" id="{A44B56B6-61AB-4F8E-A07A-1E61F3B9DFB5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hteck 285">
                <a:extLst>
                  <a:ext uri="{FF2B5EF4-FFF2-40B4-BE49-F238E27FC236}">
                    <a16:creationId xmlns:a16="http://schemas.microsoft.com/office/drawing/2014/main" id="{8DFE89F4-20FF-4FAC-9735-EFB7B4039D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86BBF72E-20B0-430E-8277-6702720F23F2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1731A0EF-8898-4AE5-8269-E902EE9B6A6E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68656953-693F-4313-82AB-4F03FC467BEC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B216D6FD-F04D-4090-AB26-433001FCB483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68" name="Rechteck 267">
                <a:extLst>
                  <a:ext uri="{FF2B5EF4-FFF2-40B4-BE49-F238E27FC236}">
                    <a16:creationId xmlns:a16="http://schemas.microsoft.com/office/drawing/2014/main" id="{FBE89BE4-EA19-48A6-A4E3-CAD6034ADB7D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2A393B81-3836-4822-9C80-229F201A879A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09C9532A-E624-4AB9-B7FF-FB489CE89CA5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hteck 270">
                <a:extLst>
                  <a:ext uri="{FF2B5EF4-FFF2-40B4-BE49-F238E27FC236}">
                    <a16:creationId xmlns:a16="http://schemas.microsoft.com/office/drawing/2014/main" id="{79162EAB-76AC-455B-BA0E-8E2DD910EF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hteck 271">
                <a:extLst>
                  <a:ext uri="{FF2B5EF4-FFF2-40B4-BE49-F238E27FC236}">
                    <a16:creationId xmlns:a16="http://schemas.microsoft.com/office/drawing/2014/main" id="{31E276F5-09C3-406B-973E-07DEC2A3298E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hteck 272">
                <a:extLst>
                  <a:ext uri="{FF2B5EF4-FFF2-40B4-BE49-F238E27FC236}">
                    <a16:creationId xmlns:a16="http://schemas.microsoft.com/office/drawing/2014/main" id="{B425457D-0588-4149-A362-9018BC6909B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A5730C54-13CE-408B-B990-7C5F06431B8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767068F1-5A28-40FC-B98E-A871EC49495A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hteck 275">
                <a:extLst>
                  <a:ext uri="{FF2B5EF4-FFF2-40B4-BE49-F238E27FC236}">
                    <a16:creationId xmlns:a16="http://schemas.microsoft.com/office/drawing/2014/main" id="{FF301A33-8B8D-423C-9B18-F69877882D4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6FC73475-BCE3-4D6C-95EC-D8EC2A810488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E1774A69-6BD3-4216-8BC7-64273D008966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58" name="Rechteck 257">
                <a:extLst>
                  <a:ext uri="{FF2B5EF4-FFF2-40B4-BE49-F238E27FC236}">
                    <a16:creationId xmlns:a16="http://schemas.microsoft.com/office/drawing/2014/main" id="{3579D45B-C47E-4902-875A-AEEF8F454CC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C1BD50C0-FAF7-4656-86FF-BD63514F720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6380C141-21FC-4891-A236-CA8900078093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hteck 260">
                <a:extLst>
                  <a:ext uri="{FF2B5EF4-FFF2-40B4-BE49-F238E27FC236}">
                    <a16:creationId xmlns:a16="http://schemas.microsoft.com/office/drawing/2014/main" id="{B03693B6-BD3A-404E-A7D0-12EC0BE9B595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hteck 261">
                <a:extLst>
                  <a:ext uri="{FF2B5EF4-FFF2-40B4-BE49-F238E27FC236}">
                    <a16:creationId xmlns:a16="http://schemas.microsoft.com/office/drawing/2014/main" id="{80621E74-7D2C-4279-99F2-1092A330F88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hteck 262">
                <a:extLst>
                  <a:ext uri="{FF2B5EF4-FFF2-40B4-BE49-F238E27FC236}">
                    <a16:creationId xmlns:a16="http://schemas.microsoft.com/office/drawing/2014/main" id="{67976581-DD92-4454-B205-8FF566D7037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5AF79E30-4AC4-425E-982A-3501AED3CF3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06C43F1C-5050-4EF7-A8A6-394C0A2FD293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hteck 265">
                <a:extLst>
                  <a:ext uri="{FF2B5EF4-FFF2-40B4-BE49-F238E27FC236}">
                    <a16:creationId xmlns:a16="http://schemas.microsoft.com/office/drawing/2014/main" id="{638F24EB-235B-4CB0-8EC8-0E958EC90029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493A71C8-94CC-40D2-A1CF-424AF3D0E4D0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D84C9A19-F701-406C-9C8C-C374112DDDD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E1230037-E67C-42FE-9543-79BB7FDAA17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EE7B0C5-2E64-4A23-A85E-3443E24B102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hteck 249">
                <a:extLst>
                  <a:ext uri="{FF2B5EF4-FFF2-40B4-BE49-F238E27FC236}">
                    <a16:creationId xmlns:a16="http://schemas.microsoft.com/office/drawing/2014/main" id="{7F4A5BE8-CF21-41DB-A0A7-E3E8AE8C9EB7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4618EA22-3521-4931-B07C-242458055CE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hteck 251">
                <a:extLst>
                  <a:ext uri="{FF2B5EF4-FFF2-40B4-BE49-F238E27FC236}">
                    <a16:creationId xmlns:a16="http://schemas.microsoft.com/office/drawing/2014/main" id="{1C1ED579-1201-4565-8C50-774F3DA2B9E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hteck 252">
                <a:extLst>
                  <a:ext uri="{FF2B5EF4-FFF2-40B4-BE49-F238E27FC236}">
                    <a16:creationId xmlns:a16="http://schemas.microsoft.com/office/drawing/2014/main" id="{475C85F9-2615-4260-AE7E-973E55E7FE4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FBB31864-C617-4BD2-B0C6-83A8A35221D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hteck 254">
                <a:extLst>
                  <a:ext uri="{FF2B5EF4-FFF2-40B4-BE49-F238E27FC236}">
                    <a16:creationId xmlns:a16="http://schemas.microsoft.com/office/drawing/2014/main" id="{729E5F27-932B-4CFC-B537-955DCE63AC0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C76264E5-57B8-4B66-9D0F-7DAFC6FC85A8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B9E45A60-A351-49BB-AC35-D40E485A859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76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feld 717">
            <a:extLst>
              <a:ext uri="{FF2B5EF4-FFF2-40B4-BE49-F238E27FC236}">
                <a16:creationId xmlns:a16="http://schemas.microsoft.com/office/drawing/2014/main" id="{A8ABAF43-8BF3-4EF0-B8F2-DC35FB4D5126}"/>
              </a:ext>
            </a:extLst>
          </p:cNvPr>
          <p:cNvSpPr txBox="1"/>
          <p:nvPr/>
        </p:nvSpPr>
        <p:spPr>
          <a:xfrm>
            <a:off x="163014" y="94054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Keyword: FDP</a:t>
            </a:r>
            <a:endParaRPr lang="en-US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B86D50-8681-4F4A-A441-BD6FF1068326}"/>
              </a:ext>
            </a:extLst>
          </p:cNvPr>
          <p:cNvGrpSpPr/>
          <p:nvPr/>
        </p:nvGrpSpPr>
        <p:grpSpPr>
          <a:xfrm>
            <a:off x="628486" y="4112182"/>
            <a:ext cx="7674292" cy="716645"/>
            <a:chOff x="381807" y="4391582"/>
            <a:chExt cx="7674292" cy="716645"/>
          </a:xfrm>
        </p:grpSpPr>
        <p:sp>
          <p:nvSpPr>
            <p:cNvPr id="820" name="Textfeld 819">
              <a:extLst>
                <a:ext uri="{FF2B5EF4-FFF2-40B4-BE49-F238E27FC236}">
                  <a16:creationId xmlns:a16="http://schemas.microsoft.com/office/drawing/2014/main" id="{FC013019-5E7E-48A9-8F66-289765B77651}"/>
                </a:ext>
              </a:extLst>
            </p:cNvPr>
            <p:cNvSpPr txBox="1"/>
            <p:nvPr/>
          </p:nvSpPr>
          <p:spPr>
            <a:xfrm>
              <a:off x="1565065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1" name="Textfeld 820">
              <a:extLst>
                <a:ext uri="{FF2B5EF4-FFF2-40B4-BE49-F238E27FC236}">
                  <a16:creationId xmlns:a16="http://schemas.microsoft.com/office/drawing/2014/main" id="{4AB40324-0ABA-44EB-A2E5-EB3EEE22A93D}"/>
                </a:ext>
              </a:extLst>
            </p:cNvPr>
            <p:cNvSpPr txBox="1"/>
            <p:nvPr/>
          </p:nvSpPr>
          <p:spPr>
            <a:xfrm>
              <a:off x="3006723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2" name="Textfeld 821">
              <a:extLst>
                <a:ext uri="{FF2B5EF4-FFF2-40B4-BE49-F238E27FC236}">
                  <a16:creationId xmlns:a16="http://schemas.microsoft.com/office/drawing/2014/main" id="{7DF5394F-2601-4CD6-9A65-19ABCEBFFF84}"/>
                </a:ext>
              </a:extLst>
            </p:cNvPr>
            <p:cNvSpPr txBox="1"/>
            <p:nvPr/>
          </p:nvSpPr>
          <p:spPr>
            <a:xfrm>
              <a:off x="4511816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3" name="Textfeld 822">
              <a:extLst>
                <a:ext uri="{FF2B5EF4-FFF2-40B4-BE49-F238E27FC236}">
                  <a16:creationId xmlns:a16="http://schemas.microsoft.com/office/drawing/2014/main" id="{7D7CF531-9CA1-405D-AB18-F2F2791A0FCF}"/>
                </a:ext>
              </a:extLst>
            </p:cNvPr>
            <p:cNvSpPr txBox="1"/>
            <p:nvPr/>
          </p:nvSpPr>
          <p:spPr>
            <a:xfrm>
              <a:off x="5812394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4" name="Textfeld 823">
              <a:extLst>
                <a:ext uri="{FF2B5EF4-FFF2-40B4-BE49-F238E27FC236}">
                  <a16:creationId xmlns:a16="http://schemas.microsoft.com/office/drawing/2014/main" id="{0823F77F-321E-4627-BE88-ACC0B6B70103}"/>
                </a:ext>
              </a:extLst>
            </p:cNvPr>
            <p:cNvSpPr txBox="1"/>
            <p:nvPr/>
          </p:nvSpPr>
          <p:spPr>
            <a:xfrm>
              <a:off x="7194675" y="4400341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19" name="Textfeld 818">
              <a:extLst>
                <a:ext uri="{FF2B5EF4-FFF2-40B4-BE49-F238E27FC236}">
                  <a16:creationId xmlns:a16="http://schemas.microsoft.com/office/drawing/2014/main" id="{9BA2CDF7-5158-4E95-8391-2F063C526693}"/>
                </a:ext>
              </a:extLst>
            </p:cNvPr>
            <p:cNvSpPr txBox="1"/>
            <p:nvPr/>
          </p:nvSpPr>
          <p:spPr>
            <a:xfrm>
              <a:off x="381807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200A25-4BA8-406F-9995-3C03A12C5614}"/>
              </a:ext>
            </a:extLst>
          </p:cNvPr>
          <p:cNvGrpSpPr/>
          <p:nvPr/>
        </p:nvGrpSpPr>
        <p:grpSpPr>
          <a:xfrm>
            <a:off x="656587" y="912335"/>
            <a:ext cx="7618091" cy="1499307"/>
            <a:chOff x="515822" y="1064735"/>
            <a:chExt cx="7618091" cy="149930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F5A5834-3273-4AAA-92D2-167733900C50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862" name="Rechteck 861">
                <a:extLst>
                  <a:ext uri="{FF2B5EF4-FFF2-40B4-BE49-F238E27FC236}">
                    <a16:creationId xmlns:a16="http://schemas.microsoft.com/office/drawing/2014/main" id="{A1CA8226-3CB8-4115-B439-04D55CEE5140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3" name="Rechteck 862">
                <a:extLst>
                  <a:ext uri="{FF2B5EF4-FFF2-40B4-BE49-F238E27FC236}">
                    <a16:creationId xmlns:a16="http://schemas.microsoft.com/office/drawing/2014/main" id="{0547D40E-BF35-4E34-A42F-065613273CFF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4" name="Rechteck 863">
                <a:extLst>
                  <a:ext uri="{FF2B5EF4-FFF2-40B4-BE49-F238E27FC236}">
                    <a16:creationId xmlns:a16="http://schemas.microsoft.com/office/drawing/2014/main" id="{D5F8E80C-36EC-49E0-AD33-825B588441C8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hteck 864">
                <a:extLst>
                  <a:ext uri="{FF2B5EF4-FFF2-40B4-BE49-F238E27FC236}">
                    <a16:creationId xmlns:a16="http://schemas.microsoft.com/office/drawing/2014/main" id="{4507E04E-5603-4E34-B7AF-65F84AE057F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hteck 865">
                <a:extLst>
                  <a:ext uri="{FF2B5EF4-FFF2-40B4-BE49-F238E27FC236}">
                    <a16:creationId xmlns:a16="http://schemas.microsoft.com/office/drawing/2014/main" id="{62A9D122-4792-400C-9C90-1F109E364FC8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hteck 866">
                <a:extLst>
                  <a:ext uri="{FF2B5EF4-FFF2-40B4-BE49-F238E27FC236}">
                    <a16:creationId xmlns:a16="http://schemas.microsoft.com/office/drawing/2014/main" id="{1F262558-09DB-489D-A78B-28192BE3F39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hteck 867">
                <a:extLst>
                  <a:ext uri="{FF2B5EF4-FFF2-40B4-BE49-F238E27FC236}">
                    <a16:creationId xmlns:a16="http://schemas.microsoft.com/office/drawing/2014/main" id="{40DB9483-CED0-468F-8D9A-42738C4EEAB9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hteck 868">
                <a:extLst>
                  <a:ext uri="{FF2B5EF4-FFF2-40B4-BE49-F238E27FC236}">
                    <a16:creationId xmlns:a16="http://schemas.microsoft.com/office/drawing/2014/main" id="{E7041A4D-4BC4-4F22-91BD-38F99E349A9C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hteck 869">
                <a:extLst>
                  <a:ext uri="{FF2B5EF4-FFF2-40B4-BE49-F238E27FC236}">
                    <a16:creationId xmlns:a16="http://schemas.microsoft.com/office/drawing/2014/main" id="{2202A1DA-1C1D-4362-96B6-1B791E38FC4A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Textfeld 870">
                <a:extLst>
                  <a:ext uri="{FF2B5EF4-FFF2-40B4-BE49-F238E27FC236}">
                    <a16:creationId xmlns:a16="http://schemas.microsoft.com/office/drawing/2014/main" id="{B1FA871E-F325-4CCB-AD2F-1B5A876E519F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828" name="Textfeld 827">
              <a:extLst>
                <a:ext uri="{FF2B5EF4-FFF2-40B4-BE49-F238E27FC236}">
                  <a16:creationId xmlns:a16="http://schemas.microsoft.com/office/drawing/2014/main" id="{CA4B5EE1-C407-4A1B-94B7-60A5D9ECF4B8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6" name="Textfeld 825">
              <a:extLst>
                <a:ext uri="{FF2B5EF4-FFF2-40B4-BE49-F238E27FC236}">
                  <a16:creationId xmlns:a16="http://schemas.microsoft.com/office/drawing/2014/main" id="{473A80DC-EBF9-4025-BEF7-A67B99BBB19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9D697A0-0AD4-44FE-9EF2-848460EE588C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C73D454D-C23C-4EF2-AA98-C18C85A4FED9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DFC8D278-9BB6-438E-87D9-7A9C0DEAD61B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0D33F40A-F4E2-4753-A0C2-58187D1AFB9A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32028AA6-0062-4BFE-8FE8-27F5B2B4D0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302266B1-7D59-4C03-AF0F-F5DF92B15145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CD22BFBB-C7EF-4402-B81F-7FB203B04A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37BAB4CB-C252-48B6-A4B1-C72B6B0F5F8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7C67606D-853E-4EF7-B458-D4E91F8420D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98ED002E-DB1E-42A6-A137-C70BB3CF261E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feld 168">
                <a:extLst>
                  <a:ext uri="{FF2B5EF4-FFF2-40B4-BE49-F238E27FC236}">
                    <a16:creationId xmlns:a16="http://schemas.microsoft.com/office/drawing/2014/main" id="{66B9C90D-13C7-4759-9001-05AA78E2181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7891EDC-73F3-4722-8D99-F0F0FAA48E2C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05CE0768-4571-4F66-A8D9-E4285F060F1A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CB5437AC-B37F-4B07-9A7A-069510B87FF9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3FF31089-440B-49E2-B904-445452696F5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57A74AFF-D489-4A1F-828B-250D1B3F01A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6CE67D9C-5DA6-40C2-8953-B9FC30ED2646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AC7B4F34-4307-4C34-9D40-D0AB69B464AB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7FD14003-F7E3-480B-8C86-A62A57257CE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2A7330C7-DFC2-4884-8CFA-32A890E5ADA2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75B389DE-74C0-40A0-977A-C8DA9F852DFB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30555C53-BB90-4137-A754-855404743BC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5BCCC01D-269F-4E43-B2C9-A5E4BD4C0BF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86731545-D516-4202-AE21-A67A9A0C867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5CCF3623-FC73-428C-B2AE-A34A17225AC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CDEE67DC-9FF0-480B-949D-C918FF7B2A1B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89892C85-A5EB-4D5B-8A9A-0682910CDE0C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5C72D47B-67D8-4E2F-AAA7-32D284BD295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62623C51-7971-4D29-A6A8-41EDA015F2AA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8FCE75EB-4A14-469B-AF7C-55100A270978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8061420-6537-460B-8E10-E4618990AC7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E12F0707-9DFC-4FD3-B38B-186A3D775A8C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0C59D392-8199-4810-A729-6DBD05DFEA87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F31B3106-0D00-4D9A-A45E-9A41DEB56B85}"/>
              </a:ext>
            </a:extLst>
          </p:cNvPr>
          <p:cNvGrpSpPr/>
          <p:nvPr/>
        </p:nvGrpSpPr>
        <p:grpSpPr>
          <a:xfrm>
            <a:off x="656587" y="2552512"/>
            <a:ext cx="7618091" cy="1499307"/>
            <a:chOff x="515822" y="1064735"/>
            <a:chExt cx="7618091" cy="1499307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AE2BC7EB-BDE0-4143-B9FE-1BECD3E48369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30" name="Rechteck 229">
                <a:extLst>
                  <a:ext uri="{FF2B5EF4-FFF2-40B4-BE49-F238E27FC236}">
                    <a16:creationId xmlns:a16="http://schemas.microsoft.com/office/drawing/2014/main" id="{98889DC4-7936-4988-98F3-694317A7029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A9AFE7D3-D030-42CB-96CA-93E8E157936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hteck 231">
                <a:extLst>
                  <a:ext uri="{FF2B5EF4-FFF2-40B4-BE49-F238E27FC236}">
                    <a16:creationId xmlns:a16="http://schemas.microsoft.com/office/drawing/2014/main" id="{1FE51C0A-D39B-43CF-83B3-EC6B1E5168AD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81C65D75-084D-42B9-AF86-614BA7655F9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49B7718C-F4B5-4161-AA2E-364EEF95CA89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E9CBDEF5-4F10-4A8A-8453-B690883ADEA5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77B4965B-84BA-44F1-9BBA-0002184C2A3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hteck 236">
                <a:extLst>
                  <a:ext uri="{FF2B5EF4-FFF2-40B4-BE49-F238E27FC236}">
                    <a16:creationId xmlns:a16="http://schemas.microsoft.com/office/drawing/2014/main" id="{F24D34D8-F48B-4388-8477-4322162E6B9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93648913-E544-413A-BE76-0B2624547C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605C4275-A47C-4D5C-B89A-EFEA9C6BABFB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FFAC51A9-8C65-4967-BD8C-CBE572834722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0A6C478C-B0AE-4D88-837E-156C830DE03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1418E5C9-B5E6-4867-A087-22A26D78D6F7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733B6FCD-5991-4287-866C-C45AE0A11915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811301A3-35B9-4EA3-823D-B5D366CE3A00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6B2463E6-EB61-443F-8E3F-691CBD2EFDF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E32E3E34-F4E8-4D0C-94E7-C20CC5B5FDB2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3FC27431-8788-422E-9D7D-F5C5106E1D9A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hteck 224">
                <a:extLst>
                  <a:ext uri="{FF2B5EF4-FFF2-40B4-BE49-F238E27FC236}">
                    <a16:creationId xmlns:a16="http://schemas.microsoft.com/office/drawing/2014/main" id="{8F69642E-F1F6-43F1-93A9-C283A7CE8353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hteck 225">
                <a:extLst>
                  <a:ext uri="{FF2B5EF4-FFF2-40B4-BE49-F238E27FC236}">
                    <a16:creationId xmlns:a16="http://schemas.microsoft.com/office/drawing/2014/main" id="{5A1C4E3F-6878-4A91-9563-B46921F38E5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hteck 226">
                <a:extLst>
                  <a:ext uri="{FF2B5EF4-FFF2-40B4-BE49-F238E27FC236}">
                    <a16:creationId xmlns:a16="http://schemas.microsoft.com/office/drawing/2014/main" id="{0D163B21-FCF9-465C-9882-4E592EFDB98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9828E94A-9D80-4D1B-98F9-31605E9C6D05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27252617-338C-4FCC-B0B4-0964FC3E642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8" name="Gruppieren 197">
              <a:extLst>
                <a:ext uri="{FF2B5EF4-FFF2-40B4-BE49-F238E27FC236}">
                  <a16:creationId xmlns:a16="http://schemas.microsoft.com/office/drawing/2014/main" id="{E96C43FD-F04C-4C97-8DD9-D102FCEDC012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53927BCD-FDB7-4DA2-8A37-D40E949E9ED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23789F5B-0AB3-45CE-8F21-36237F39003E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1A4326DE-2F2E-4A27-AA2F-AA0A39675B22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8217C654-DB92-42A2-8180-E5ECB98BF90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0035542-B6DF-447C-B7B0-C41AC962B1EB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889588E4-3FC9-435D-844E-EF3C2AB043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30313CF-6643-498D-B9C6-91AEE3BE5A11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82858A69-9F08-40BA-B03A-11AEFF15C34F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50DE5F30-B403-4270-860B-C089184B2223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B19FFFE7-AE42-4AC3-A16D-E6D990EFB551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DDD4F3D8-F2B2-4639-A853-8C902BE2F700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0936D8DD-E941-4807-B64F-7AA9A99F475C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582D3367-DAC4-4E21-BB3C-F1165C66A7A6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1DACBB11-B90F-4BA3-B7AB-E2811E30E344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719486F4-31D8-433F-816C-D97E84C1F288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7382F6BA-0E16-42AB-B27A-E6C91F7B83D4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5F01FDAD-BCAA-4884-93F2-68EC5C6F57CE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68DCA775-4D4B-4473-B735-1602453C8D6D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81F68E5-A13C-4F15-945D-5ED55EBA04E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582BAC55-DF3D-4E9C-AF2C-2811C4565127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E5867396-940A-4350-B67C-56A75F3325C9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16C6F2A9-6E18-4114-9E23-228EAFD70238}"/>
              </a:ext>
            </a:extLst>
          </p:cNvPr>
          <p:cNvGrpSpPr/>
          <p:nvPr/>
        </p:nvGrpSpPr>
        <p:grpSpPr>
          <a:xfrm>
            <a:off x="656587" y="5087578"/>
            <a:ext cx="7618091" cy="1499307"/>
            <a:chOff x="515822" y="1064735"/>
            <a:chExt cx="7618091" cy="1499307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F569362D-72D1-4B5C-A1CE-524FA58E7E7B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78" name="Rechteck 277">
                <a:extLst>
                  <a:ext uri="{FF2B5EF4-FFF2-40B4-BE49-F238E27FC236}">
                    <a16:creationId xmlns:a16="http://schemas.microsoft.com/office/drawing/2014/main" id="{7482CF46-8A68-4D39-8DCC-5ADB2CAEF9A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690504D3-F094-44F5-A8A8-074160FF2A42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21DA14AA-35AD-42D4-8605-0ED6262CAC7C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hteck 280">
                <a:extLst>
                  <a:ext uri="{FF2B5EF4-FFF2-40B4-BE49-F238E27FC236}">
                    <a16:creationId xmlns:a16="http://schemas.microsoft.com/office/drawing/2014/main" id="{83DA49E9-CF31-462A-A063-420C1CB1BCC7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hteck 281">
                <a:extLst>
                  <a:ext uri="{FF2B5EF4-FFF2-40B4-BE49-F238E27FC236}">
                    <a16:creationId xmlns:a16="http://schemas.microsoft.com/office/drawing/2014/main" id="{AAD8265F-62F0-40E0-B433-89185731C0E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hteck 282">
                <a:extLst>
                  <a:ext uri="{FF2B5EF4-FFF2-40B4-BE49-F238E27FC236}">
                    <a16:creationId xmlns:a16="http://schemas.microsoft.com/office/drawing/2014/main" id="{7D3EEB1C-7D30-42A5-A387-824658E95196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hteck 283">
                <a:extLst>
                  <a:ext uri="{FF2B5EF4-FFF2-40B4-BE49-F238E27FC236}">
                    <a16:creationId xmlns:a16="http://schemas.microsoft.com/office/drawing/2014/main" id="{D6AF04AC-F6E7-4CA9-94E4-FFF0770E566E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hteck 284">
                <a:extLst>
                  <a:ext uri="{FF2B5EF4-FFF2-40B4-BE49-F238E27FC236}">
                    <a16:creationId xmlns:a16="http://schemas.microsoft.com/office/drawing/2014/main" id="{A44B56B6-61AB-4F8E-A07A-1E61F3B9DFB5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hteck 285">
                <a:extLst>
                  <a:ext uri="{FF2B5EF4-FFF2-40B4-BE49-F238E27FC236}">
                    <a16:creationId xmlns:a16="http://schemas.microsoft.com/office/drawing/2014/main" id="{8DFE89F4-20FF-4FAC-9735-EFB7B4039D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86BBF72E-20B0-430E-8277-6702720F23F2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1731A0EF-8898-4AE5-8269-E902EE9B6A6E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68656953-693F-4313-82AB-4F03FC467BEC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B216D6FD-F04D-4090-AB26-433001FCB483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68" name="Rechteck 267">
                <a:extLst>
                  <a:ext uri="{FF2B5EF4-FFF2-40B4-BE49-F238E27FC236}">
                    <a16:creationId xmlns:a16="http://schemas.microsoft.com/office/drawing/2014/main" id="{FBE89BE4-EA19-48A6-A4E3-CAD6034ADB7D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2A393B81-3836-4822-9C80-229F201A879A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09C9532A-E624-4AB9-B7FF-FB489CE89CA5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hteck 270">
                <a:extLst>
                  <a:ext uri="{FF2B5EF4-FFF2-40B4-BE49-F238E27FC236}">
                    <a16:creationId xmlns:a16="http://schemas.microsoft.com/office/drawing/2014/main" id="{79162EAB-76AC-455B-BA0E-8E2DD910EF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hteck 271">
                <a:extLst>
                  <a:ext uri="{FF2B5EF4-FFF2-40B4-BE49-F238E27FC236}">
                    <a16:creationId xmlns:a16="http://schemas.microsoft.com/office/drawing/2014/main" id="{31E276F5-09C3-406B-973E-07DEC2A3298E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hteck 272">
                <a:extLst>
                  <a:ext uri="{FF2B5EF4-FFF2-40B4-BE49-F238E27FC236}">
                    <a16:creationId xmlns:a16="http://schemas.microsoft.com/office/drawing/2014/main" id="{B425457D-0588-4149-A362-9018BC6909B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A5730C54-13CE-408B-B990-7C5F06431B8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767068F1-5A28-40FC-B98E-A871EC49495A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hteck 275">
                <a:extLst>
                  <a:ext uri="{FF2B5EF4-FFF2-40B4-BE49-F238E27FC236}">
                    <a16:creationId xmlns:a16="http://schemas.microsoft.com/office/drawing/2014/main" id="{FF301A33-8B8D-423C-9B18-F69877882D4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6FC73475-BCE3-4D6C-95EC-D8EC2A810488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E1774A69-6BD3-4216-8BC7-64273D008966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58" name="Rechteck 257">
                <a:extLst>
                  <a:ext uri="{FF2B5EF4-FFF2-40B4-BE49-F238E27FC236}">
                    <a16:creationId xmlns:a16="http://schemas.microsoft.com/office/drawing/2014/main" id="{3579D45B-C47E-4902-875A-AEEF8F454CC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C1BD50C0-FAF7-4656-86FF-BD63514F720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6380C141-21FC-4891-A236-CA8900078093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hteck 260">
                <a:extLst>
                  <a:ext uri="{FF2B5EF4-FFF2-40B4-BE49-F238E27FC236}">
                    <a16:creationId xmlns:a16="http://schemas.microsoft.com/office/drawing/2014/main" id="{B03693B6-BD3A-404E-A7D0-12EC0BE9B595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hteck 261">
                <a:extLst>
                  <a:ext uri="{FF2B5EF4-FFF2-40B4-BE49-F238E27FC236}">
                    <a16:creationId xmlns:a16="http://schemas.microsoft.com/office/drawing/2014/main" id="{80621E74-7D2C-4279-99F2-1092A330F88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hteck 262">
                <a:extLst>
                  <a:ext uri="{FF2B5EF4-FFF2-40B4-BE49-F238E27FC236}">
                    <a16:creationId xmlns:a16="http://schemas.microsoft.com/office/drawing/2014/main" id="{67976581-DD92-4454-B205-8FF566D7037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5AF79E30-4AC4-425E-982A-3501AED3CF3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06C43F1C-5050-4EF7-A8A6-394C0A2FD293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hteck 265">
                <a:extLst>
                  <a:ext uri="{FF2B5EF4-FFF2-40B4-BE49-F238E27FC236}">
                    <a16:creationId xmlns:a16="http://schemas.microsoft.com/office/drawing/2014/main" id="{638F24EB-235B-4CB0-8EC8-0E958EC90029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493A71C8-94CC-40D2-A1CF-424AF3D0E4D0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D84C9A19-F701-406C-9C8C-C374112DDDD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E1230037-E67C-42FE-9543-79BB7FDAA17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EE7B0C5-2E64-4A23-A85E-3443E24B102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hteck 249">
                <a:extLst>
                  <a:ext uri="{FF2B5EF4-FFF2-40B4-BE49-F238E27FC236}">
                    <a16:creationId xmlns:a16="http://schemas.microsoft.com/office/drawing/2014/main" id="{7F4A5BE8-CF21-41DB-A0A7-E3E8AE8C9EB7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4618EA22-3521-4931-B07C-242458055CE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hteck 251">
                <a:extLst>
                  <a:ext uri="{FF2B5EF4-FFF2-40B4-BE49-F238E27FC236}">
                    <a16:creationId xmlns:a16="http://schemas.microsoft.com/office/drawing/2014/main" id="{1C1ED579-1201-4565-8C50-774F3DA2B9E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hteck 252">
                <a:extLst>
                  <a:ext uri="{FF2B5EF4-FFF2-40B4-BE49-F238E27FC236}">
                    <a16:creationId xmlns:a16="http://schemas.microsoft.com/office/drawing/2014/main" id="{475C85F9-2615-4260-AE7E-973E55E7FE4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FBB31864-C617-4BD2-B0C6-83A8A35221D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hteck 254">
                <a:extLst>
                  <a:ext uri="{FF2B5EF4-FFF2-40B4-BE49-F238E27FC236}">
                    <a16:creationId xmlns:a16="http://schemas.microsoft.com/office/drawing/2014/main" id="{729E5F27-932B-4CFC-B537-955DCE63AC0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C76264E5-57B8-4B66-9D0F-7DAFC6FC85A8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B9E45A60-A351-49BB-AC35-D40E485A859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050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feld 717">
            <a:extLst>
              <a:ext uri="{FF2B5EF4-FFF2-40B4-BE49-F238E27FC236}">
                <a16:creationId xmlns:a16="http://schemas.microsoft.com/office/drawing/2014/main" id="{A8ABAF43-8BF3-4EF0-B8F2-DC35FB4D5126}"/>
              </a:ext>
            </a:extLst>
          </p:cNvPr>
          <p:cNvSpPr txBox="1"/>
          <p:nvPr/>
        </p:nvSpPr>
        <p:spPr>
          <a:xfrm>
            <a:off x="163014" y="9405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Keyword: Die Linke</a:t>
            </a:r>
            <a:endParaRPr lang="en-US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B86D50-8681-4F4A-A441-BD6FF1068326}"/>
              </a:ext>
            </a:extLst>
          </p:cNvPr>
          <p:cNvGrpSpPr/>
          <p:nvPr/>
        </p:nvGrpSpPr>
        <p:grpSpPr>
          <a:xfrm>
            <a:off x="628486" y="4112182"/>
            <a:ext cx="7674292" cy="716645"/>
            <a:chOff x="381807" y="4391582"/>
            <a:chExt cx="7674292" cy="716645"/>
          </a:xfrm>
        </p:grpSpPr>
        <p:sp>
          <p:nvSpPr>
            <p:cNvPr id="820" name="Textfeld 819">
              <a:extLst>
                <a:ext uri="{FF2B5EF4-FFF2-40B4-BE49-F238E27FC236}">
                  <a16:creationId xmlns:a16="http://schemas.microsoft.com/office/drawing/2014/main" id="{FC013019-5E7E-48A9-8F66-289765B77651}"/>
                </a:ext>
              </a:extLst>
            </p:cNvPr>
            <p:cNvSpPr txBox="1"/>
            <p:nvPr/>
          </p:nvSpPr>
          <p:spPr>
            <a:xfrm>
              <a:off x="1565065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1" name="Textfeld 820">
              <a:extLst>
                <a:ext uri="{FF2B5EF4-FFF2-40B4-BE49-F238E27FC236}">
                  <a16:creationId xmlns:a16="http://schemas.microsoft.com/office/drawing/2014/main" id="{4AB40324-0ABA-44EB-A2E5-EB3EEE22A93D}"/>
                </a:ext>
              </a:extLst>
            </p:cNvPr>
            <p:cNvSpPr txBox="1"/>
            <p:nvPr/>
          </p:nvSpPr>
          <p:spPr>
            <a:xfrm>
              <a:off x="3006723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2" name="Textfeld 821">
              <a:extLst>
                <a:ext uri="{FF2B5EF4-FFF2-40B4-BE49-F238E27FC236}">
                  <a16:creationId xmlns:a16="http://schemas.microsoft.com/office/drawing/2014/main" id="{7DF5394F-2601-4CD6-9A65-19ABCEBFFF84}"/>
                </a:ext>
              </a:extLst>
            </p:cNvPr>
            <p:cNvSpPr txBox="1"/>
            <p:nvPr/>
          </p:nvSpPr>
          <p:spPr>
            <a:xfrm>
              <a:off x="4511816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3" name="Textfeld 822">
              <a:extLst>
                <a:ext uri="{FF2B5EF4-FFF2-40B4-BE49-F238E27FC236}">
                  <a16:creationId xmlns:a16="http://schemas.microsoft.com/office/drawing/2014/main" id="{7D7CF531-9CA1-405D-AB18-F2F2791A0FCF}"/>
                </a:ext>
              </a:extLst>
            </p:cNvPr>
            <p:cNvSpPr txBox="1"/>
            <p:nvPr/>
          </p:nvSpPr>
          <p:spPr>
            <a:xfrm>
              <a:off x="5812394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4" name="Textfeld 823">
              <a:extLst>
                <a:ext uri="{FF2B5EF4-FFF2-40B4-BE49-F238E27FC236}">
                  <a16:creationId xmlns:a16="http://schemas.microsoft.com/office/drawing/2014/main" id="{0823F77F-321E-4627-BE88-ACC0B6B70103}"/>
                </a:ext>
              </a:extLst>
            </p:cNvPr>
            <p:cNvSpPr txBox="1"/>
            <p:nvPr/>
          </p:nvSpPr>
          <p:spPr>
            <a:xfrm>
              <a:off x="7194675" y="4400341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19" name="Textfeld 818">
              <a:extLst>
                <a:ext uri="{FF2B5EF4-FFF2-40B4-BE49-F238E27FC236}">
                  <a16:creationId xmlns:a16="http://schemas.microsoft.com/office/drawing/2014/main" id="{9BA2CDF7-5158-4E95-8391-2F063C526693}"/>
                </a:ext>
              </a:extLst>
            </p:cNvPr>
            <p:cNvSpPr txBox="1"/>
            <p:nvPr/>
          </p:nvSpPr>
          <p:spPr>
            <a:xfrm>
              <a:off x="381807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200A25-4BA8-406F-9995-3C03A12C5614}"/>
              </a:ext>
            </a:extLst>
          </p:cNvPr>
          <p:cNvGrpSpPr/>
          <p:nvPr/>
        </p:nvGrpSpPr>
        <p:grpSpPr>
          <a:xfrm>
            <a:off x="656587" y="912335"/>
            <a:ext cx="7618091" cy="1499307"/>
            <a:chOff x="515822" y="1064735"/>
            <a:chExt cx="7618091" cy="149930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F5A5834-3273-4AAA-92D2-167733900C50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862" name="Rechteck 861">
                <a:extLst>
                  <a:ext uri="{FF2B5EF4-FFF2-40B4-BE49-F238E27FC236}">
                    <a16:creationId xmlns:a16="http://schemas.microsoft.com/office/drawing/2014/main" id="{A1CA8226-3CB8-4115-B439-04D55CEE5140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3" name="Rechteck 862">
                <a:extLst>
                  <a:ext uri="{FF2B5EF4-FFF2-40B4-BE49-F238E27FC236}">
                    <a16:creationId xmlns:a16="http://schemas.microsoft.com/office/drawing/2014/main" id="{0547D40E-BF35-4E34-A42F-065613273CFF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4" name="Rechteck 863">
                <a:extLst>
                  <a:ext uri="{FF2B5EF4-FFF2-40B4-BE49-F238E27FC236}">
                    <a16:creationId xmlns:a16="http://schemas.microsoft.com/office/drawing/2014/main" id="{D5F8E80C-36EC-49E0-AD33-825B588441C8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hteck 864">
                <a:extLst>
                  <a:ext uri="{FF2B5EF4-FFF2-40B4-BE49-F238E27FC236}">
                    <a16:creationId xmlns:a16="http://schemas.microsoft.com/office/drawing/2014/main" id="{4507E04E-5603-4E34-B7AF-65F84AE057F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hteck 865">
                <a:extLst>
                  <a:ext uri="{FF2B5EF4-FFF2-40B4-BE49-F238E27FC236}">
                    <a16:creationId xmlns:a16="http://schemas.microsoft.com/office/drawing/2014/main" id="{62A9D122-4792-400C-9C90-1F109E364FC8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hteck 866">
                <a:extLst>
                  <a:ext uri="{FF2B5EF4-FFF2-40B4-BE49-F238E27FC236}">
                    <a16:creationId xmlns:a16="http://schemas.microsoft.com/office/drawing/2014/main" id="{1F262558-09DB-489D-A78B-28192BE3F39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hteck 867">
                <a:extLst>
                  <a:ext uri="{FF2B5EF4-FFF2-40B4-BE49-F238E27FC236}">
                    <a16:creationId xmlns:a16="http://schemas.microsoft.com/office/drawing/2014/main" id="{40DB9483-CED0-468F-8D9A-42738C4EEAB9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hteck 868">
                <a:extLst>
                  <a:ext uri="{FF2B5EF4-FFF2-40B4-BE49-F238E27FC236}">
                    <a16:creationId xmlns:a16="http://schemas.microsoft.com/office/drawing/2014/main" id="{E7041A4D-4BC4-4F22-91BD-38F99E349A9C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hteck 869">
                <a:extLst>
                  <a:ext uri="{FF2B5EF4-FFF2-40B4-BE49-F238E27FC236}">
                    <a16:creationId xmlns:a16="http://schemas.microsoft.com/office/drawing/2014/main" id="{2202A1DA-1C1D-4362-96B6-1B791E38FC4A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Textfeld 870">
                <a:extLst>
                  <a:ext uri="{FF2B5EF4-FFF2-40B4-BE49-F238E27FC236}">
                    <a16:creationId xmlns:a16="http://schemas.microsoft.com/office/drawing/2014/main" id="{B1FA871E-F325-4CCB-AD2F-1B5A876E519F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828" name="Textfeld 827">
              <a:extLst>
                <a:ext uri="{FF2B5EF4-FFF2-40B4-BE49-F238E27FC236}">
                  <a16:creationId xmlns:a16="http://schemas.microsoft.com/office/drawing/2014/main" id="{CA4B5EE1-C407-4A1B-94B7-60A5D9ECF4B8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6" name="Textfeld 825">
              <a:extLst>
                <a:ext uri="{FF2B5EF4-FFF2-40B4-BE49-F238E27FC236}">
                  <a16:creationId xmlns:a16="http://schemas.microsoft.com/office/drawing/2014/main" id="{473A80DC-EBF9-4025-BEF7-A67B99BBB19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9D697A0-0AD4-44FE-9EF2-848460EE588C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C73D454D-C23C-4EF2-AA98-C18C85A4FED9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DFC8D278-9BB6-438E-87D9-7A9C0DEAD61B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0D33F40A-F4E2-4753-A0C2-58187D1AFB9A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32028AA6-0062-4BFE-8FE8-27F5B2B4D0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302266B1-7D59-4C03-AF0F-F5DF92B15145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CD22BFBB-C7EF-4402-B81F-7FB203B04A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37BAB4CB-C252-48B6-A4B1-C72B6B0F5F8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7C67606D-853E-4EF7-B458-D4E91F8420D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98ED002E-DB1E-42A6-A137-C70BB3CF261E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feld 168">
                <a:extLst>
                  <a:ext uri="{FF2B5EF4-FFF2-40B4-BE49-F238E27FC236}">
                    <a16:creationId xmlns:a16="http://schemas.microsoft.com/office/drawing/2014/main" id="{66B9C90D-13C7-4759-9001-05AA78E2181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7891EDC-73F3-4722-8D99-F0F0FAA48E2C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05CE0768-4571-4F66-A8D9-E4285F060F1A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CB5437AC-B37F-4B07-9A7A-069510B87FF9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3FF31089-440B-49E2-B904-445452696F5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57A74AFF-D489-4A1F-828B-250D1B3F01A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6CE67D9C-5DA6-40C2-8953-B9FC30ED2646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AC7B4F34-4307-4C34-9D40-D0AB69B464AB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7FD14003-F7E3-480B-8C86-A62A57257CE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2A7330C7-DFC2-4884-8CFA-32A890E5ADA2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75B389DE-74C0-40A0-977A-C8DA9F852DFB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30555C53-BB90-4137-A754-855404743BC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5BCCC01D-269F-4E43-B2C9-A5E4BD4C0BF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86731545-D516-4202-AE21-A67A9A0C867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5CCF3623-FC73-428C-B2AE-A34A17225AC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CDEE67DC-9FF0-480B-949D-C918FF7B2A1B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89892C85-A5EB-4D5B-8A9A-0682910CDE0C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5C72D47B-67D8-4E2F-AAA7-32D284BD295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62623C51-7971-4D29-A6A8-41EDA015F2AA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8FCE75EB-4A14-469B-AF7C-55100A270978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8061420-6537-460B-8E10-E4618990AC7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E12F0707-9DFC-4FD3-B38B-186A3D775A8C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0C59D392-8199-4810-A729-6DBD05DFEA87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F31B3106-0D00-4D9A-A45E-9A41DEB56B85}"/>
              </a:ext>
            </a:extLst>
          </p:cNvPr>
          <p:cNvGrpSpPr/>
          <p:nvPr/>
        </p:nvGrpSpPr>
        <p:grpSpPr>
          <a:xfrm>
            <a:off x="656587" y="2552512"/>
            <a:ext cx="7618091" cy="1499307"/>
            <a:chOff x="515822" y="1064735"/>
            <a:chExt cx="7618091" cy="1499307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AE2BC7EB-BDE0-4143-B9FE-1BECD3E48369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30" name="Rechteck 229">
                <a:extLst>
                  <a:ext uri="{FF2B5EF4-FFF2-40B4-BE49-F238E27FC236}">
                    <a16:creationId xmlns:a16="http://schemas.microsoft.com/office/drawing/2014/main" id="{98889DC4-7936-4988-98F3-694317A7029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A9AFE7D3-D030-42CB-96CA-93E8E157936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hteck 231">
                <a:extLst>
                  <a:ext uri="{FF2B5EF4-FFF2-40B4-BE49-F238E27FC236}">
                    <a16:creationId xmlns:a16="http://schemas.microsoft.com/office/drawing/2014/main" id="{1FE51C0A-D39B-43CF-83B3-EC6B1E5168AD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81C65D75-084D-42B9-AF86-614BA7655F9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49B7718C-F4B5-4161-AA2E-364EEF95CA89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E9CBDEF5-4F10-4A8A-8453-B690883ADEA5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77B4965B-84BA-44F1-9BBA-0002184C2A3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hteck 236">
                <a:extLst>
                  <a:ext uri="{FF2B5EF4-FFF2-40B4-BE49-F238E27FC236}">
                    <a16:creationId xmlns:a16="http://schemas.microsoft.com/office/drawing/2014/main" id="{F24D34D8-F48B-4388-8477-4322162E6B9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93648913-E544-413A-BE76-0B2624547C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605C4275-A47C-4D5C-B89A-EFEA9C6BABFB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FFAC51A9-8C65-4967-BD8C-CBE572834722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0A6C478C-B0AE-4D88-837E-156C830DE03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1418E5C9-B5E6-4867-A087-22A26D78D6F7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733B6FCD-5991-4287-866C-C45AE0A11915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811301A3-35B9-4EA3-823D-B5D366CE3A00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6B2463E6-EB61-443F-8E3F-691CBD2EFDF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E32E3E34-F4E8-4D0C-94E7-C20CC5B5FDB2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3FC27431-8788-422E-9D7D-F5C5106E1D9A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hteck 224">
                <a:extLst>
                  <a:ext uri="{FF2B5EF4-FFF2-40B4-BE49-F238E27FC236}">
                    <a16:creationId xmlns:a16="http://schemas.microsoft.com/office/drawing/2014/main" id="{8F69642E-F1F6-43F1-93A9-C283A7CE8353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hteck 225">
                <a:extLst>
                  <a:ext uri="{FF2B5EF4-FFF2-40B4-BE49-F238E27FC236}">
                    <a16:creationId xmlns:a16="http://schemas.microsoft.com/office/drawing/2014/main" id="{5A1C4E3F-6878-4A91-9563-B46921F38E5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hteck 226">
                <a:extLst>
                  <a:ext uri="{FF2B5EF4-FFF2-40B4-BE49-F238E27FC236}">
                    <a16:creationId xmlns:a16="http://schemas.microsoft.com/office/drawing/2014/main" id="{0D163B21-FCF9-465C-9882-4E592EFDB98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9828E94A-9D80-4D1B-98F9-31605E9C6D05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27252617-338C-4FCC-B0B4-0964FC3E642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8" name="Gruppieren 197">
              <a:extLst>
                <a:ext uri="{FF2B5EF4-FFF2-40B4-BE49-F238E27FC236}">
                  <a16:creationId xmlns:a16="http://schemas.microsoft.com/office/drawing/2014/main" id="{E96C43FD-F04C-4C97-8DD9-D102FCEDC012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53927BCD-FDB7-4DA2-8A37-D40E949E9ED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23789F5B-0AB3-45CE-8F21-36237F39003E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1A4326DE-2F2E-4A27-AA2F-AA0A39675B22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8217C654-DB92-42A2-8180-E5ECB98BF90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0035542-B6DF-447C-B7B0-C41AC962B1EB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889588E4-3FC9-435D-844E-EF3C2AB043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30313CF-6643-498D-B9C6-91AEE3BE5A11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82858A69-9F08-40BA-B03A-11AEFF15C34F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50DE5F30-B403-4270-860B-C089184B2223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B19FFFE7-AE42-4AC3-A16D-E6D990EFB551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DDD4F3D8-F2B2-4639-A853-8C902BE2F700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0936D8DD-E941-4807-B64F-7AA9A99F475C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582D3367-DAC4-4E21-BB3C-F1165C66A7A6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1DACBB11-B90F-4BA3-B7AB-E2811E30E344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719486F4-31D8-433F-816C-D97E84C1F288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7382F6BA-0E16-42AB-B27A-E6C91F7B83D4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5F01FDAD-BCAA-4884-93F2-68EC5C6F57CE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68DCA775-4D4B-4473-B735-1602453C8D6D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81F68E5-A13C-4F15-945D-5ED55EBA04E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582BAC55-DF3D-4E9C-AF2C-2811C4565127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E5867396-940A-4350-B67C-56A75F3325C9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16C6F2A9-6E18-4114-9E23-228EAFD70238}"/>
              </a:ext>
            </a:extLst>
          </p:cNvPr>
          <p:cNvGrpSpPr/>
          <p:nvPr/>
        </p:nvGrpSpPr>
        <p:grpSpPr>
          <a:xfrm>
            <a:off x="656587" y="5087578"/>
            <a:ext cx="7618091" cy="1499307"/>
            <a:chOff x="515822" y="1064735"/>
            <a:chExt cx="7618091" cy="1499307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F569362D-72D1-4B5C-A1CE-524FA58E7E7B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78" name="Rechteck 277">
                <a:extLst>
                  <a:ext uri="{FF2B5EF4-FFF2-40B4-BE49-F238E27FC236}">
                    <a16:creationId xmlns:a16="http://schemas.microsoft.com/office/drawing/2014/main" id="{7482CF46-8A68-4D39-8DCC-5ADB2CAEF9A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690504D3-F094-44F5-A8A8-074160FF2A42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21DA14AA-35AD-42D4-8605-0ED6262CAC7C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hteck 280">
                <a:extLst>
                  <a:ext uri="{FF2B5EF4-FFF2-40B4-BE49-F238E27FC236}">
                    <a16:creationId xmlns:a16="http://schemas.microsoft.com/office/drawing/2014/main" id="{83DA49E9-CF31-462A-A063-420C1CB1BCC7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hteck 281">
                <a:extLst>
                  <a:ext uri="{FF2B5EF4-FFF2-40B4-BE49-F238E27FC236}">
                    <a16:creationId xmlns:a16="http://schemas.microsoft.com/office/drawing/2014/main" id="{AAD8265F-62F0-40E0-B433-89185731C0E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hteck 282">
                <a:extLst>
                  <a:ext uri="{FF2B5EF4-FFF2-40B4-BE49-F238E27FC236}">
                    <a16:creationId xmlns:a16="http://schemas.microsoft.com/office/drawing/2014/main" id="{7D3EEB1C-7D30-42A5-A387-824658E95196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hteck 283">
                <a:extLst>
                  <a:ext uri="{FF2B5EF4-FFF2-40B4-BE49-F238E27FC236}">
                    <a16:creationId xmlns:a16="http://schemas.microsoft.com/office/drawing/2014/main" id="{D6AF04AC-F6E7-4CA9-94E4-FFF0770E566E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hteck 284">
                <a:extLst>
                  <a:ext uri="{FF2B5EF4-FFF2-40B4-BE49-F238E27FC236}">
                    <a16:creationId xmlns:a16="http://schemas.microsoft.com/office/drawing/2014/main" id="{A44B56B6-61AB-4F8E-A07A-1E61F3B9DFB5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hteck 285">
                <a:extLst>
                  <a:ext uri="{FF2B5EF4-FFF2-40B4-BE49-F238E27FC236}">
                    <a16:creationId xmlns:a16="http://schemas.microsoft.com/office/drawing/2014/main" id="{8DFE89F4-20FF-4FAC-9735-EFB7B4039D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86BBF72E-20B0-430E-8277-6702720F23F2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1731A0EF-8898-4AE5-8269-E902EE9B6A6E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68656953-693F-4313-82AB-4F03FC467BEC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B216D6FD-F04D-4090-AB26-433001FCB483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68" name="Rechteck 267">
                <a:extLst>
                  <a:ext uri="{FF2B5EF4-FFF2-40B4-BE49-F238E27FC236}">
                    <a16:creationId xmlns:a16="http://schemas.microsoft.com/office/drawing/2014/main" id="{FBE89BE4-EA19-48A6-A4E3-CAD6034ADB7D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2A393B81-3836-4822-9C80-229F201A879A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09C9532A-E624-4AB9-B7FF-FB489CE89CA5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hteck 270">
                <a:extLst>
                  <a:ext uri="{FF2B5EF4-FFF2-40B4-BE49-F238E27FC236}">
                    <a16:creationId xmlns:a16="http://schemas.microsoft.com/office/drawing/2014/main" id="{79162EAB-76AC-455B-BA0E-8E2DD910EF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hteck 271">
                <a:extLst>
                  <a:ext uri="{FF2B5EF4-FFF2-40B4-BE49-F238E27FC236}">
                    <a16:creationId xmlns:a16="http://schemas.microsoft.com/office/drawing/2014/main" id="{31E276F5-09C3-406B-973E-07DEC2A3298E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hteck 272">
                <a:extLst>
                  <a:ext uri="{FF2B5EF4-FFF2-40B4-BE49-F238E27FC236}">
                    <a16:creationId xmlns:a16="http://schemas.microsoft.com/office/drawing/2014/main" id="{B425457D-0588-4149-A362-9018BC6909B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A5730C54-13CE-408B-B990-7C5F06431B8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767068F1-5A28-40FC-B98E-A871EC49495A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hteck 275">
                <a:extLst>
                  <a:ext uri="{FF2B5EF4-FFF2-40B4-BE49-F238E27FC236}">
                    <a16:creationId xmlns:a16="http://schemas.microsoft.com/office/drawing/2014/main" id="{FF301A33-8B8D-423C-9B18-F69877882D4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6FC73475-BCE3-4D6C-95EC-D8EC2A810488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E1774A69-6BD3-4216-8BC7-64273D008966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58" name="Rechteck 257">
                <a:extLst>
                  <a:ext uri="{FF2B5EF4-FFF2-40B4-BE49-F238E27FC236}">
                    <a16:creationId xmlns:a16="http://schemas.microsoft.com/office/drawing/2014/main" id="{3579D45B-C47E-4902-875A-AEEF8F454CC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C1BD50C0-FAF7-4656-86FF-BD63514F720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6380C141-21FC-4891-A236-CA8900078093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hteck 260">
                <a:extLst>
                  <a:ext uri="{FF2B5EF4-FFF2-40B4-BE49-F238E27FC236}">
                    <a16:creationId xmlns:a16="http://schemas.microsoft.com/office/drawing/2014/main" id="{B03693B6-BD3A-404E-A7D0-12EC0BE9B595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hteck 261">
                <a:extLst>
                  <a:ext uri="{FF2B5EF4-FFF2-40B4-BE49-F238E27FC236}">
                    <a16:creationId xmlns:a16="http://schemas.microsoft.com/office/drawing/2014/main" id="{80621E74-7D2C-4279-99F2-1092A330F88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hteck 262">
                <a:extLst>
                  <a:ext uri="{FF2B5EF4-FFF2-40B4-BE49-F238E27FC236}">
                    <a16:creationId xmlns:a16="http://schemas.microsoft.com/office/drawing/2014/main" id="{67976581-DD92-4454-B205-8FF566D7037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5AF79E30-4AC4-425E-982A-3501AED3CF3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06C43F1C-5050-4EF7-A8A6-394C0A2FD293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hteck 265">
                <a:extLst>
                  <a:ext uri="{FF2B5EF4-FFF2-40B4-BE49-F238E27FC236}">
                    <a16:creationId xmlns:a16="http://schemas.microsoft.com/office/drawing/2014/main" id="{638F24EB-235B-4CB0-8EC8-0E958EC90029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493A71C8-94CC-40D2-A1CF-424AF3D0E4D0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D84C9A19-F701-406C-9C8C-C374112DDDD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E1230037-E67C-42FE-9543-79BB7FDAA17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EE7B0C5-2E64-4A23-A85E-3443E24B102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hteck 249">
                <a:extLst>
                  <a:ext uri="{FF2B5EF4-FFF2-40B4-BE49-F238E27FC236}">
                    <a16:creationId xmlns:a16="http://schemas.microsoft.com/office/drawing/2014/main" id="{7F4A5BE8-CF21-41DB-A0A7-E3E8AE8C9EB7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4618EA22-3521-4931-B07C-242458055CE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hteck 251">
                <a:extLst>
                  <a:ext uri="{FF2B5EF4-FFF2-40B4-BE49-F238E27FC236}">
                    <a16:creationId xmlns:a16="http://schemas.microsoft.com/office/drawing/2014/main" id="{1C1ED579-1201-4565-8C50-774F3DA2B9E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hteck 252">
                <a:extLst>
                  <a:ext uri="{FF2B5EF4-FFF2-40B4-BE49-F238E27FC236}">
                    <a16:creationId xmlns:a16="http://schemas.microsoft.com/office/drawing/2014/main" id="{475C85F9-2615-4260-AE7E-973E55E7FE4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FBB31864-C617-4BD2-B0C6-83A8A35221D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hteck 254">
                <a:extLst>
                  <a:ext uri="{FF2B5EF4-FFF2-40B4-BE49-F238E27FC236}">
                    <a16:creationId xmlns:a16="http://schemas.microsoft.com/office/drawing/2014/main" id="{729E5F27-932B-4CFC-B537-955DCE63AC0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C76264E5-57B8-4B66-9D0F-7DAFC6FC85A8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B9E45A60-A351-49BB-AC35-D40E485A859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116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feld 717">
            <a:extLst>
              <a:ext uri="{FF2B5EF4-FFF2-40B4-BE49-F238E27FC236}">
                <a16:creationId xmlns:a16="http://schemas.microsoft.com/office/drawing/2014/main" id="{A8ABAF43-8BF3-4EF0-B8F2-DC35FB4D5126}"/>
              </a:ext>
            </a:extLst>
          </p:cNvPr>
          <p:cNvSpPr txBox="1"/>
          <p:nvPr/>
        </p:nvSpPr>
        <p:spPr>
          <a:xfrm>
            <a:off x="163014" y="94054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Keyword: Bündnis 90/</a:t>
            </a:r>
            <a:r>
              <a:rPr lang="de-DE" sz="36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Grünen</a:t>
            </a:r>
            <a:endParaRPr lang="en-US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B86D50-8681-4F4A-A441-BD6FF1068326}"/>
              </a:ext>
            </a:extLst>
          </p:cNvPr>
          <p:cNvGrpSpPr/>
          <p:nvPr/>
        </p:nvGrpSpPr>
        <p:grpSpPr>
          <a:xfrm>
            <a:off x="628486" y="4112182"/>
            <a:ext cx="7674292" cy="716645"/>
            <a:chOff x="381807" y="4391582"/>
            <a:chExt cx="7674292" cy="716645"/>
          </a:xfrm>
        </p:grpSpPr>
        <p:sp>
          <p:nvSpPr>
            <p:cNvPr id="820" name="Textfeld 819">
              <a:extLst>
                <a:ext uri="{FF2B5EF4-FFF2-40B4-BE49-F238E27FC236}">
                  <a16:creationId xmlns:a16="http://schemas.microsoft.com/office/drawing/2014/main" id="{FC013019-5E7E-48A9-8F66-289765B77651}"/>
                </a:ext>
              </a:extLst>
            </p:cNvPr>
            <p:cNvSpPr txBox="1"/>
            <p:nvPr/>
          </p:nvSpPr>
          <p:spPr>
            <a:xfrm>
              <a:off x="1565065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1" name="Textfeld 820">
              <a:extLst>
                <a:ext uri="{FF2B5EF4-FFF2-40B4-BE49-F238E27FC236}">
                  <a16:creationId xmlns:a16="http://schemas.microsoft.com/office/drawing/2014/main" id="{4AB40324-0ABA-44EB-A2E5-EB3EEE22A93D}"/>
                </a:ext>
              </a:extLst>
            </p:cNvPr>
            <p:cNvSpPr txBox="1"/>
            <p:nvPr/>
          </p:nvSpPr>
          <p:spPr>
            <a:xfrm>
              <a:off x="3006723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2" name="Textfeld 821">
              <a:extLst>
                <a:ext uri="{FF2B5EF4-FFF2-40B4-BE49-F238E27FC236}">
                  <a16:creationId xmlns:a16="http://schemas.microsoft.com/office/drawing/2014/main" id="{7DF5394F-2601-4CD6-9A65-19ABCEBFFF84}"/>
                </a:ext>
              </a:extLst>
            </p:cNvPr>
            <p:cNvSpPr txBox="1"/>
            <p:nvPr/>
          </p:nvSpPr>
          <p:spPr>
            <a:xfrm>
              <a:off x="4511816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3" name="Textfeld 822">
              <a:extLst>
                <a:ext uri="{FF2B5EF4-FFF2-40B4-BE49-F238E27FC236}">
                  <a16:creationId xmlns:a16="http://schemas.microsoft.com/office/drawing/2014/main" id="{7D7CF531-9CA1-405D-AB18-F2F2791A0FCF}"/>
                </a:ext>
              </a:extLst>
            </p:cNvPr>
            <p:cNvSpPr txBox="1"/>
            <p:nvPr/>
          </p:nvSpPr>
          <p:spPr>
            <a:xfrm>
              <a:off x="5812394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4" name="Textfeld 823">
              <a:extLst>
                <a:ext uri="{FF2B5EF4-FFF2-40B4-BE49-F238E27FC236}">
                  <a16:creationId xmlns:a16="http://schemas.microsoft.com/office/drawing/2014/main" id="{0823F77F-321E-4627-BE88-ACC0B6B70103}"/>
                </a:ext>
              </a:extLst>
            </p:cNvPr>
            <p:cNvSpPr txBox="1"/>
            <p:nvPr/>
          </p:nvSpPr>
          <p:spPr>
            <a:xfrm>
              <a:off x="7194675" y="4400341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19" name="Textfeld 818">
              <a:extLst>
                <a:ext uri="{FF2B5EF4-FFF2-40B4-BE49-F238E27FC236}">
                  <a16:creationId xmlns:a16="http://schemas.microsoft.com/office/drawing/2014/main" id="{9BA2CDF7-5158-4E95-8391-2F063C526693}"/>
                </a:ext>
              </a:extLst>
            </p:cNvPr>
            <p:cNvSpPr txBox="1"/>
            <p:nvPr/>
          </p:nvSpPr>
          <p:spPr>
            <a:xfrm>
              <a:off x="381807" y="439158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200A25-4BA8-406F-9995-3C03A12C5614}"/>
              </a:ext>
            </a:extLst>
          </p:cNvPr>
          <p:cNvGrpSpPr/>
          <p:nvPr/>
        </p:nvGrpSpPr>
        <p:grpSpPr>
          <a:xfrm>
            <a:off x="656587" y="912335"/>
            <a:ext cx="7618091" cy="1499307"/>
            <a:chOff x="515822" y="1064735"/>
            <a:chExt cx="7618091" cy="149930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F5A5834-3273-4AAA-92D2-167733900C50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862" name="Rechteck 861">
                <a:extLst>
                  <a:ext uri="{FF2B5EF4-FFF2-40B4-BE49-F238E27FC236}">
                    <a16:creationId xmlns:a16="http://schemas.microsoft.com/office/drawing/2014/main" id="{A1CA8226-3CB8-4115-B439-04D55CEE5140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3" name="Rechteck 862">
                <a:extLst>
                  <a:ext uri="{FF2B5EF4-FFF2-40B4-BE49-F238E27FC236}">
                    <a16:creationId xmlns:a16="http://schemas.microsoft.com/office/drawing/2014/main" id="{0547D40E-BF35-4E34-A42F-065613273CFF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4" name="Rechteck 863">
                <a:extLst>
                  <a:ext uri="{FF2B5EF4-FFF2-40B4-BE49-F238E27FC236}">
                    <a16:creationId xmlns:a16="http://schemas.microsoft.com/office/drawing/2014/main" id="{D5F8E80C-36EC-49E0-AD33-825B588441C8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hteck 864">
                <a:extLst>
                  <a:ext uri="{FF2B5EF4-FFF2-40B4-BE49-F238E27FC236}">
                    <a16:creationId xmlns:a16="http://schemas.microsoft.com/office/drawing/2014/main" id="{4507E04E-5603-4E34-B7AF-65F84AE057F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hteck 865">
                <a:extLst>
                  <a:ext uri="{FF2B5EF4-FFF2-40B4-BE49-F238E27FC236}">
                    <a16:creationId xmlns:a16="http://schemas.microsoft.com/office/drawing/2014/main" id="{62A9D122-4792-400C-9C90-1F109E364FC8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hteck 866">
                <a:extLst>
                  <a:ext uri="{FF2B5EF4-FFF2-40B4-BE49-F238E27FC236}">
                    <a16:creationId xmlns:a16="http://schemas.microsoft.com/office/drawing/2014/main" id="{1F262558-09DB-489D-A78B-28192BE3F39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hteck 867">
                <a:extLst>
                  <a:ext uri="{FF2B5EF4-FFF2-40B4-BE49-F238E27FC236}">
                    <a16:creationId xmlns:a16="http://schemas.microsoft.com/office/drawing/2014/main" id="{40DB9483-CED0-468F-8D9A-42738C4EEAB9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hteck 868">
                <a:extLst>
                  <a:ext uri="{FF2B5EF4-FFF2-40B4-BE49-F238E27FC236}">
                    <a16:creationId xmlns:a16="http://schemas.microsoft.com/office/drawing/2014/main" id="{E7041A4D-4BC4-4F22-91BD-38F99E349A9C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hteck 869">
                <a:extLst>
                  <a:ext uri="{FF2B5EF4-FFF2-40B4-BE49-F238E27FC236}">
                    <a16:creationId xmlns:a16="http://schemas.microsoft.com/office/drawing/2014/main" id="{2202A1DA-1C1D-4362-96B6-1B791E38FC4A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Textfeld 870">
                <a:extLst>
                  <a:ext uri="{FF2B5EF4-FFF2-40B4-BE49-F238E27FC236}">
                    <a16:creationId xmlns:a16="http://schemas.microsoft.com/office/drawing/2014/main" id="{B1FA871E-F325-4CCB-AD2F-1B5A876E519F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828" name="Textfeld 827">
              <a:extLst>
                <a:ext uri="{FF2B5EF4-FFF2-40B4-BE49-F238E27FC236}">
                  <a16:creationId xmlns:a16="http://schemas.microsoft.com/office/drawing/2014/main" id="{CA4B5EE1-C407-4A1B-94B7-60A5D9ECF4B8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6" name="Textfeld 825">
              <a:extLst>
                <a:ext uri="{FF2B5EF4-FFF2-40B4-BE49-F238E27FC236}">
                  <a16:creationId xmlns:a16="http://schemas.microsoft.com/office/drawing/2014/main" id="{473A80DC-EBF9-4025-BEF7-A67B99BBB19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9D697A0-0AD4-44FE-9EF2-848460EE588C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C73D454D-C23C-4EF2-AA98-C18C85A4FED9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DFC8D278-9BB6-438E-87D9-7A9C0DEAD61B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0D33F40A-F4E2-4753-A0C2-58187D1AFB9A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32028AA6-0062-4BFE-8FE8-27F5B2B4D0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302266B1-7D59-4C03-AF0F-F5DF92B15145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CD22BFBB-C7EF-4402-B81F-7FB203B04A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37BAB4CB-C252-48B6-A4B1-C72B6B0F5F8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7C67606D-853E-4EF7-B458-D4E91F8420D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98ED002E-DB1E-42A6-A137-C70BB3CF261E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feld 168">
                <a:extLst>
                  <a:ext uri="{FF2B5EF4-FFF2-40B4-BE49-F238E27FC236}">
                    <a16:creationId xmlns:a16="http://schemas.microsoft.com/office/drawing/2014/main" id="{66B9C90D-13C7-4759-9001-05AA78E2181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7891EDC-73F3-4722-8D99-F0F0FAA48E2C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05CE0768-4571-4F66-A8D9-E4285F060F1A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CB5437AC-B37F-4B07-9A7A-069510B87FF9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3FF31089-440B-49E2-B904-445452696F5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57A74AFF-D489-4A1F-828B-250D1B3F01A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6CE67D9C-5DA6-40C2-8953-B9FC30ED2646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AC7B4F34-4307-4C34-9D40-D0AB69B464AB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7FD14003-F7E3-480B-8C86-A62A57257CE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2A7330C7-DFC2-4884-8CFA-32A890E5ADA2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75B389DE-74C0-40A0-977A-C8DA9F852DFB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30555C53-BB90-4137-A754-855404743BC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5BCCC01D-269F-4E43-B2C9-A5E4BD4C0BF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86731545-D516-4202-AE21-A67A9A0C867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5CCF3623-FC73-428C-B2AE-A34A17225AC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CDEE67DC-9FF0-480B-949D-C918FF7B2A1B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89892C85-A5EB-4D5B-8A9A-0682910CDE0C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5C72D47B-67D8-4E2F-AAA7-32D284BD295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62623C51-7971-4D29-A6A8-41EDA015F2AA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8FCE75EB-4A14-469B-AF7C-55100A270978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8061420-6537-460B-8E10-E4618990AC7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E12F0707-9DFC-4FD3-B38B-186A3D775A8C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0C59D392-8199-4810-A729-6DBD05DFEA87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F31B3106-0D00-4D9A-A45E-9A41DEB56B85}"/>
              </a:ext>
            </a:extLst>
          </p:cNvPr>
          <p:cNvGrpSpPr/>
          <p:nvPr/>
        </p:nvGrpSpPr>
        <p:grpSpPr>
          <a:xfrm>
            <a:off x="656587" y="2552512"/>
            <a:ext cx="7618091" cy="1499307"/>
            <a:chOff x="515822" y="1064735"/>
            <a:chExt cx="7618091" cy="1499307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AE2BC7EB-BDE0-4143-B9FE-1BECD3E48369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30" name="Rechteck 229">
                <a:extLst>
                  <a:ext uri="{FF2B5EF4-FFF2-40B4-BE49-F238E27FC236}">
                    <a16:creationId xmlns:a16="http://schemas.microsoft.com/office/drawing/2014/main" id="{98889DC4-7936-4988-98F3-694317A7029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A9AFE7D3-D030-42CB-96CA-93E8E157936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hteck 231">
                <a:extLst>
                  <a:ext uri="{FF2B5EF4-FFF2-40B4-BE49-F238E27FC236}">
                    <a16:creationId xmlns:a16="http://schemas.microsoft.com/office/drawing/2014/main" id="{1FE51C0A-D39B-43CF-83B3-EC6B1E5168AD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81C65D75-084D-42B9-AF86-614BA7655F9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49B7718C-F4B5-4161-AA2E-364EEF95CA89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E9CBDEF5-4F10-4A8A-8453-B690883ADEA5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77B4965B-84BA-44F1-9BBA-0002184C2A34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hteck 236">
                <a:extLst>
                  <a:ext uri="{FF2B5EF4-FFF2-40B4-BE49-F238E27FC236}">
                    <a16:creationId xmlns:a16="http://schemas.microsoft.com/office/drawing/2014/main" id="{F24D34D8-F48B-4388-8477-4322162E6B9D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93648913-E544-413A-BE76-0B2624547C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605C4275-A47C-4D5C-B89A-EFEA9C6BABFB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FFAC51A9-8C65-4967-BD8C-CBE572834722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0A6C478C-B0AE-4D88-837E-156C830DE036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1418E5C9-B5E6-4867-A087-22A26D78D6F7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733B6FCD-5991-4287-866C-C45AE0A11915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811301A3-35B9-4EA3-823D-B5D366CE3A00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6B2463E6-EB61-443F-8E3F-691CBD2EFDF1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E32E3E34-F4E8-4D0C-94E7-C20CC5B5FDB2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3FC27431-8788-422E-9D7D-F5C5106E1D9A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hteck 224">
                <a:extLst>
                  <a:ext uri="{FF2B5EF4-FFF2-40B4-BE49-F238E27FC236}">
                    <a16:creationId xmlns:a16="http://schemas.microsoft.com/office/drawing/2014/main" id="{8F69642E-F1F6-43F1-93A9-C283A7CE8353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hteck 225">
                <a:extLst>
                  <a:ext uri="{FF2B5EF4-FFF2-40B4-BE49-F238E27FC236}">
                    <a16:creationId xmlns:a16="http://schemas.microsoft.com/office/drawing/2014/main" id="{5A1C4E3F-6878-4A91-9563-B46921F38E5C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hteck 226">
                <a:extLst>
                  <a:ext uri="{FF2B5EF4-FFF2-40B4-BE49-F238E27FC236}">
                    <a16:creationId xmlns:a16="http://schemas.microsoft.com/office/drawing/2014/main" id="{0D163B21-FCF9-465C-9882-4E592EFDB98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9828E94A-9D80-4D1B-98F9-31605E9C6D05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27252617-338C-4FCC-B0B4-0964FC3E642C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8" name="Gruppieren 197">
              <a:extLst>
                <a:ext uri="{FF2B5EF4-FFF2-40B4-BE49-F238E27FC236}">
                  <a16:creationId xmlns:a16="http://schemas.microsoft.com/office/drawing/2014/main" id="{E96C43FD-F04C-4C97-8DD9-D102FCEDC012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53927BCD-FDB7-4DA2-8A37-D40E949E9ED6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23789F5B-0AB3-45CE-8F21-36237F39003E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1A4326DE-2F2E-4A27-AA2F-AA0A39675B22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8217C654-DB92-42A2-8180-E5ECB98BF90A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0035542-B6DF-447C-B7B0-C41AC962B1EB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889588E4-3FC9-435D-844E-EF3C2AB043FD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30313CF-6643-498D-B9C6-91AEE3BE5A11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82858A69-9F08-40BA-B03A-11AEFF15C34F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50DE5F30-B403-4270-860B-C089184B2223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B19FFFE7-AE42-4AC3-A16D-E6D990EFB551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DDD4F3D8-F2B2-4639-A853-8C902BE2F700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0936D8DD-E941-4807-B64F-7AA9A99F475C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582D3367-DAC4-4E21-BB3C-F1165C66A7A6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1DACBB11-B90F-4BA3-B7AB-E2811E30E344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719486F4-31D8-433F-816C-D97E84C1F288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7382F6BA-0E16-42AB-B27A-E6C91F7B83D4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5F01FDAD-BCAA-4884-93F2-68EC5C6F57CE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68DCA775-4D4B-4473-B735-1602453C8D6D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81F68E5-A13C-4F15-945D-5ED55EBA04E9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582BAC55-DF3D-4E9C-AF2C-2811C4565127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E5867396-940A-4350-B67C-56A75F3325C9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16C6F2A9-6E18-4114-9E23-228EAFD70238}"/>
              </a:ext>
            </a:extLst>
          </p:cNvPr>
          <p:cNvGrpSpPr/>
          <p:nvPr/>
        </p:nvGrpSpPr>
        <p:grpSpPr>
          <a:xfrm>
            <a:off x="656587" y="5087578"/>
            <a:ext cx="7618091" cy="1499307"/>
            <a:chOff x="515822" y="1064735"/>
            <a:chExt cx="7618091" cy="1499307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F569362D-72D1-4B5C-A1CE-524FA58E7E7B}"/>
                </a:ext>
              </a:extLst>
            </p:cNvPr>
            <p:cNvGrpSpPr/>
            <p:nvPr/>
          </p:nvGrpSpPr>
          <p:grpSpPr>
            <a:xfrm>
              <a:off x="1395536" y="1064735"/>
              <a:ext cx="1107615" cy="1499307"/>
              <a:chOff x="1847757" y="1077153"/>
              <a:chExt cx="1107615" cy="1499307"/>
            </a:xfrm>
          </p:grpSpPr>
          <p:sp>
            <p:nvSpPr>
              <p:cNvPr id="278" name="Rechteck 277">
                <a:extLst>
                  <a:ext uri="{FF2B5EF4-FFF2-40B4-BE49-F238E27FC236}">
                    <a16:creationId xmlns:a16="http://schemas.microsoft.com/office/drawing/2014/main" id="{7482CF46-8A68-4D39-8DCC-5ADB2CAEF9AE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690504D3-F094-44F5-A8A8-074160FF2A42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21DA14AA-35AD-42D4-8605-0ED6262CAC7C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hteck 280">
                <a:extLst>
                  <a:ext uri="{FF2B5EF4-FFF2-40B4-BE49-F238E27FC236}">
                    <a16:creationId xmlns:a16="http://schemas.microsoft.com/office/drawing/2014/main" id="{83DA49E9-CF31-462A-A063-420C1CB1BCC7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hteck 281">
                <a:extLst>
                  <a:ext uri="{FF2B5EF4-FFF2-40B4-BE49-F238E27FC236}">
                    <a16:creationId xmlns:a16="http://schemas.microsoft.com/office/drawing/2014/main" id="{AAD8265F-62F0-40E0-B433-89185731C0E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hteck 282">
                <a:extLst>
                  <a:ext uri="{FF2B5EF4-FFF2-40B4-BE49-F238E27FC236}">
                    <a16:creationId xmlns:a16="http://schemas.microsoft.com/office/drawing/2014/main" id="{7D3EEB1C-7D30-42A5-A387-824658E95196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hteck 283">
                <a:extLst>
                  <a:ext uri="{FF2B5EF4-FFF2-40B4-BE49-F238E27FC236}">
                    <a16:creationId xmlns:a16="http://schemas.microsoft.com/office/drawing/2014/main" id="{D6AF04AC-F6E7-4CA9-94E4-FFF0770E566E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hteck 284">
                <a:extLst>
                  <a:ext uri="{FF2B5EF4-FFF2-40B4-BE49-F238E27FC236}">
                    <a16:creationId xmlns:a16="http://schemas.microsoft.com/office/drawing/2014/main" id="{A44B56B6-61AB-4F8E-A07A-1E61F3B9DFB5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hteck 285">
                <a:extLst>
                  <a:ext uri="{FF2B5EF4-FFF2-40B4-BE49-F238E27FC236}">
                    <a16:creationId xmlns:a16="http://schemas.microsoft.com/office/drawing/2014/main" id="{8DFE89F4-20FF-4FAC-9735-EFB7B4039DE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86BBF72E-20B0-430E-8277-6702720F23F2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4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1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1731A0EF-8898-4AE5-8269-E902EE9B6A6E}"/>
                </a:ext>
              </a:extLst>
            </p:cNvPr>
            <p:cNvSpPr txBox="1"/>
            <p:nvPr/>
          </p:nvSpPr>
          <p:spPr>
            <a:xfrm>
              <a:off x="5803250" y="1281332"/>
              <a:ext cx="861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68656953-693F-4313-82AB-4F03FC467BEC}"/>
                </a:ext>
              </a:extLst>
            </p:cNvPr>
            <p:cNvSpPr txBox="1"/>
            <p:nvPr/>
          </p:nvSpPr>
          <p:spPr>
            <a:xfrm>
              <a:off x="515822" y="1460445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de-DE" sz="4000" baseline="-250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endParaRPr lang="en-US" sz="2400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B216D6FD-F04D-4090-AB26-433001FCB483}"/>
                </a:ext>
              </a:extLst>
            </p:cNvPr>
            <p:cNvGrpSpPr/>
            <p:nvPr/>
          </p:nvGrpSpPr>
          <p:grpSpPr>
            <a:xfrm>
              <a:off x="2864774" y="1064735"/>
              <a:ext cx="1107615" cy="1499307"/>
              <a:chOff x="1847757" y="1077153"/>
              <a:chExt cx="1107615" cy="1499307"/>
            </a:xfrm>
          </p:grpSpPr>
          <p:sp>
            <p:nvSpPr>
              <p:cNvPr id="268" name="Rechteck 267">
                <a:extLst>
                  <a:ext uri="{FF2B5EF4-FFF2-40B4-BE49-F238E27FC236}">
                    <a16:creationId xmlns:a16="http://schemas.microsoft.com/office/drawing/2014/main" id="{FBE89BE4-EA19-48A6-A4E3-CAD6034ADB7D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2A393B81-3836-4822-9C80-229F201A879A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09C9532A-E624-4AB9-B7FF-FB489CE89CA5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hteck 270">
                <a:extLst>
                  <a:ext uri="{FF2B5EF4-FFF2-40B4-BE49-F238E27FC236}">
                    <a16:creationId xmlns:a16="http://schemas.microsoft.com/office/drawing/2014/main" id="{79162EAB-76AC-455B-BA0E-8E2DD910EF2F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hteck 271">
                <a:extLst>
                  <a:ext uri="{FF2B5EF4-FFF2-40B4-BE49-F238E27FC236}">
                    <a16:creationId xmlns:a16="http://schemas.microsoft.com/office/drawing/2014/main" id="{31E276F5-09C3-406B-973E-07DEC2A3298E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hteck 272">
                <a:extLst>
                  <a:ext uri="{FF2B5EF4-FFF2-40B4-BE49-F238E27FC236}">
                    <a16:creationId xmlns:a16="http://schemas.microsoft.com/office/drawing/2014/main" id="{B425457D-0588-4149-A362-9018BC6909BC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A5730C54-13CE-408B-B990-7C5F06431B8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767068F1-5A28-40FC-B98E-A871EC49495A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hteck 275">
                <a:extLst>
                  <a:ext uri="{FF2B5EF4-FFF2-40B4-BE49-F238E27FC236}">
                    <a16:creationId xmlns:a16="http://schemas.microsoft.com/office/drawing/2014/main" id="{FF301A33-8B8D-423C-9B18-F69877882D40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6FC73475-BCE3-4D6C-95EC-D8EC2A810488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2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E1774A69-6BD3-4216-8BC7-64273D008966}"/>
                </a:ext>
              </a:extLst>
            </p:cNvPr>
            <p:cNvGrpSpPr/>
            <p:nvPr/>
          </p:nvGrpSpPr>
          <p:grpSpPr>
            <a:xfrm>
              <a:off x="4334012" y="1064735"/>
              <a:ext cx="1107615" cy="1499307"/>
              <a:chOff x="1847757" y="1077153"/>
              <a:chExt cx="1107615" cy="1499307"/>
            </a:xfrm>
          </p:grpSpPr>
          <p:sp>
            <p:nvSpPr>
              <p:cNvPr id="258" name="Rechteck 257">
                <a:extLst>
                  <a:ext uri="{FF2B5EF4-FFF2-40B4-BE49-F238E27FC236}">
                    <a16:creationId xmlns:a16="http://schemas.microsoft.com/office/drawing/2014/main" id="{3579D45B-C47E-4902-875A-AEEF8F454CC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C1BD50C0-FAF7-4656-86FF-BD63514F7205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6380C141-21FC-4891-A236-CA8900078093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hteck 260">
                <a:extLst>
                  <a:ext uri="{FF2B5EF4-FFF2-40B4-BE49-F238E27FC236}">
                    <a16:creationId xmlns:a16="http://schemas.microsoft.com/office/drawing/2014/main" id="{B03693B6-BD3A-404E-A7D0-12EC0BE9B595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hteck 261">
                <a:extLst>
                  <a:ext uri="{FF2B5EF4-FFF2-40B4-BE49-F238E27FC236}">
                    <a16:creationId xmlns:a16="http://schemas.microsoft.com/office/drawing/2014/main" id="{80621E74-7D2C-4279-99F2-1092A330F881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hteck 262">
                <a:extLst>
                  <a:ext uri="{FF2B5EF4-FFF2-40B4-BE49-F238E27FC236}">
                    <a16:creationId xmlns:a16="http://schemas.microsoft.com/office/drawing/2014/main" id="{67976581-DD92-4454-B205-8FF566D7037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5AF79E30-4AC4-425E-982A-3501AED3CF3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06C43F1C-5050-4EF7-A8A6-394C0A2FD293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hteck 265">
                <a:extLst>
                  <a:ext uri="{FF2B5EF4-FFF2-40B4-BE49-F238E27FC236}">
                    <a16:creationId xmlns:a16="http://schemas.microsoft.com/office/drawing/2014/main" id="{638F24EB-235B-4CB0-8EC8-0E958EC90029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493A71C8-94CC-40D2-A1CF-424AF3D0E4D0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3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D84C9A19-F701-406C-9C8C-C374112DDDD4}"/>
                </a:ext>
              </a:extLst>
            </p:cNvPr>
            <p:cNvGrpSpPr/>
            <p:nvPr/>
          </p:nvGrpSpPr>
          <p:grpSpPr>
            <a:xfrm>
              <a:off x="7026298" y="1064735"/>
              <a:ext cx="1107615" cy="1499307"/>
              <a:chOff x="1847757" y="1077153"/>
              <a:chExt cx="1107615" cy="1499307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E1230037-E67C-42FE-9543-79BB7FDAA174}"/>
                  </a:ext>
                </a:extLst>
              </p:cNvPr>
              <p:cNvSpPr/>
              <p:nvPr/>
            </p:nvSpPr>
            <p:spPr>
              <a:xfrm>
                <a:off x="1885464" y="1123646"/>
                <a:ext cx="1069908" cy="14528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EE7B0C5-2E64-4A23-A85E-3443E24B1021}"/>
                  </a:ext>
                </a:extLst>
              </p:cNvPr>
              <p:cNvSpPr/>
              <p:nvPr/>
            </p:nvSpPr>
            <p:spPr>
              <a:xfrm>
                <a:off x="1994004" y="1459757"/>
                <a:ext cx="883837" cy="1023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hteck 249">
                <a:extLst>
                  <a:ext uri="{FF2B5EF4-FFF2-40B4-BE49-F238E27FC236}">
                    <a16:creationId xmlns:a16="http://schemas.microsoft.com/office/drawing/2014/main" id="{7F4A5BE8-CF21-41DB-A0A7-E3E8AE8C9EB7}"/>
                  </a:ext>
                </a:extLst>
              </p:cNvPr>
              <p:cNvSpPr/>
              <p:nvPr/>
            </p:nvSpPr>
            <p:spPr>
              <a:xfrm>
                <a:off x="2081227" y="1556220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4618EA22-3521-4931-B07C-242458055CE9}"/>
                  </a:ext>
                </a:extLst>
              </p:cNvPr>
              <p:cNvSpPr/>
              <p:nvPr/>
            </p:nvSpPr>
            <p:spPr>
              <a:xfrm>
                <a:off x="2081227" y="168225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hteck 251">
                <a:extLst>
                  <a:ext uri="{FF2B5EF4-FFF2-40B4-BE49-F238E27FC236}">
                    <a16:creationId xmlns:a16="http://schemas.microsoft.com/office/drawing/2014/main" id="{1C1ED579-1201-4565-8C50-774F3DA2B9ED}"/>
                  </a:ext>
                </a:extLst>
              </p:cNvPr>
              <p:cNvSpPr/>
              <p:nvPr/>
            </p:nvSpPr>
            <p:spPr>
              <a:xfrm>
                <a:off x="2081227" y="180829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hteck 252">
                <a:extLst>
                  <a:ext uri="{FF2B5EF4-FFF2-40B4-BE49-F238E27FC236}">
                    <a16:creationId xmlns:a16="http://schemas.microsoft.com/office/drawing/2014/main" id="{475C85F9-2615-4260-AE7E-973E55E7FE41}"/>
                  </a:ext>
                </a:extLst>
              </p:cNvPr>
              <p:cNvSpPr/>
              <p:nvPr/>
            </p:nvSpPr>
            <p:spPr>
              <a:xfrm>
                <a:off x="2081227" y="1934325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FBB31864-C617-4BD2-B0C6-83A8A35221D7}"/>
                  </a:ext>
                </a:extLst>
              </p:cNvPr>
              <p:cNvSpPr/>
              <p:nvPr/>
            </p:nvSpPr>
            <p:spPr>
              <a:xfrm>
                <a:off x="2081227" y="2060361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hteck 254">
                <a:extLst>
                  <a:ext uri="{FF2B5EF4-FFF2-40B4-BE49-F238E27FC236}">
                    <a16:creationId xmlns:a16="http://schemas.microsoft.com/office/drawing/2014/main" id="{729E5F27-932B-4CFC-B537-955DCE63AC01}"/>
                  </a:ext>
                </a:extLst>
              </p:cNvPr>
              <p:cNvSpPr/>
              <p:nvPr/>
            </p:nvSpPr>
            <p:spPr>
              <a:xfrm>
                <a:off x="2081227" y="2186396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C76264E5-57B8-4B66-9D0F-7DAFC6FC85A8}"/>
                  </a:ext>
                </a:extLst>
              </p:cNvPr>
              <p:cNvSpPr/>
              <p:nvPr/>
            </p:nvSpPr>
            <p:spPr>
              <a:xfrm>
                <a:off x="2081227" y="2312432"/>
                <a:ext cx="709392" cy="563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B9E45A60-A351-49BB-AC35-D40E485A859A}"/>
                  </a:ext>
                </a:extLst>
              </p:cNvPr>
              <p:cNvSpPr txBox="1"/>
              <p:nvPr/>
            </p:nvSpPr>
            <p:spPr>
              <a:xfrm>
                <a:off x="1847757" y="1077153"/>
                <a:ext cx="9051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N</a:t>
                </a:r>
                <a:endParaRPr lang="en-US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318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239</Words>
  <Application>Microsoft Office PowerPoint</Application>
  <PresentationFormat>Benutzerdefiniert</PresentationFormat>
  <Paragraphs>150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Nakayama</dc:creator>
  <cp:lastModifiedBy>Johannes Nakayama</cp:lastModifiedBy>
  <cp:revision>13</cp:revision>
  <dcterms:created xsi:type="dcterms:W3CDTF">2020-11-28T12:18:06Z</dcterms:created>
  <dcterms:modified xsi:type="dcterms:W3CDTF">2020-12-04T07:52:31Z</dcterms:modified>
</cp:coreProperties>
</file>