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400675"/>
  <p:notesSz cx="6858000" cy="9144000"/>
  <p:defaultTextStyle>
    <a:defPPr>
      <a:defRPr lang="en-US"/>
    </a:defPPr>
    <a:lvl1pPr marL="0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121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183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245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304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366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428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487" algn="l" defTabSz="45706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40154"/>
    <a:srgbClr val="FDE725"/>
    <a:srgbClr val="595959"/>
    <a:srgbClr val="7AD151"/>
    <a:srgbClr val="22A884"/>
    <a:srgbClr val="2A788E"/>
    <a:srgbClr val="414487"/>
    <a:srgbClr val="FF757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83865"/>
            <a:ext cx="9144002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836605"/>
            <a:ext cx="9144002" cy="1303914"/>
          </a:xfrm>
        </p:spPr>
        <p:txBody>
          <a:bodyPr/>
          <a:lstStyle>
            <a:lvl1pPr marL="0" indent="0" algn="ctr">
              <a:buNone/>
              <a:defRPr sz="1889"/>
            </a:lvl1pPr>
            <a:lvl2pPr marL="360024" indent="0" algn="ctr">
              <a:buNone/>
              <a:defRPr sz="1575"/>
            </a:lvl2pPr>
            <a:lvl3pPr marL="720052" indent="0" algn="ctr">
              <a:buNone/>
              <a:defRPr sz="1419"/>
            </a:lvl3pPr>
            <a:lvl4pPr marL="1080076" indent="0" algn="ctr">
              <a:buNone/>
              <a:defRPr sz="1260"/>
            </a:lvl4pPr>
            <a:lvl5pPr marL="1440100" indent="0" algn="ctr">
              <a:buNone/>
              <a:defRPr sz="1260"/>
            </a:lvl5pPr>
            <a:lvl6pPr marL="1800124" indent="0" algn="ctr">
              <a:buNone/>
              <a:defRPr sz="1260"/>
            </a:lvl6pPr>
            <a:lvl7pPr marL="2160152" indent="0" algn="ctr">
              <a:buNone/>
              <a:defRPr sz="1260"/>
            </a:lvl7pPr>
            <a:lvl8pPr marL="2520176" indent="0" algn="ctr">
              <a:buNone/>
              <a:defRPr sz="1260"/>
            </a:lvl8pPr>
            <a:lvl9pPr marL="288020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287540"/>
            <a:ext cx="2628900" cy="45768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287540"/>
            <a:ext cx="7734298" cy="457682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346423"/>
            <a:ext cx="10515600" cy="22465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614207"/>
            <a:ext cx="10515600" cy="1181397"/>
          </a:xfrm>
        </p:spPr>
        <p:txBody>
          <a:bodyPr/>
          <a:lstStyle>
            <a:lvl1pPr marL="0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1pPr>
            <a:lvl2pPr marL="36002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5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3pPr>
            <a:lvl4pPr marL="108007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12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1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17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2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437681"/>
            <a:ext cx="5181599" cy="34266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437681"/>
            <a:ext cx="5181599" cy="34266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8"/>
            <a:ext cx="10515600" cy="104388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323920"/>
            <a:ext cx="5157787" cy="648831"/>
          </a:xfrm>
        </p:spPr>
        <p:txBody>
          <a:bodyPr anchor="b"/>
          <a:lstStyle>
            <a:lvl1pPr marL="0" indent="0">
              <a:buNone/>
              <a:defRPr sz="1889" b="1"/>
            </a:lvl1pPr>
            <a:lvl2pPr marL="360024" indent="0">
              <a:buNone/>
              <a:defRPr sz="1575" b="1"/>
            </a:lvl2pPr>
            <a:lvl3pPr marL="720052" indent="0">
              <a:buNone/>
              <a:defRPr sz="1419" b="1"/>
            </a:lvl3pPr>
            <a:lvl4pPr marL="1080076" indent="0">
              <a:buNone/>
              <a:defRPr sz="1260" b="1"/>
            </a:lvl4pPr>
            <a:lvl5pPr marL="1440100" indent="0">
              <a:buNone/>
              <a:defRPr sz="1260" b="1"/>
            </a:lvl5pPr>
            <a:lvl6pPr marL="1800124" indent="0">
              <a:buNone/>
              <a:defRPr sz="1260" b="1"/>
            </a:lvl6pPr>
            <a:lvl7pPr marL="2160152" indent="0">
              <a:buNone/>
              <a:defRPr sz="1260" b="1"/>
            </a:lvl7pPr>
            <a:lvl8pPr marL="2520176" indent="0">
              <a:buNone/>
              <a:defRPr sz="1260" b="1"/>
            </a:lvl8pPr>
            <a:lvl9pPr marL="288020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1972749"/>
            <a:ext cx="5157787" cy="290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23920"/>
            <a:ext cx="5183187" cy="648831"/>
          </a:xfrm>
        </p:spPr>
        <p:txBody>
          <a:bodyPr anchor="b"/>
          <a:lstStyle>
            <a:lvl1pPr marL="0" indent="0">
              <a:buNone/>
              <a:defRPr sz="1889" b="1"/>
            </a:lvl1pPr>
            <a:lvl2pPr marL="360024" indent="0">
              <a:buNone/>
              <a:defRPr sz="1575" b="1"/>
            </a:lvl2pPr>
            <a:lvl3pPr marL="720052" indent="0">
              <a:buNone/>
              <a:defRPr sz="1419" b="1"/>
            </a:lvl3pPr>
            <a:lvl4pPr marL="1080076" indent="0">
              <a:buNone/>
              <a:defRPr sz="1260" b="1"/>
            </a:lvl4pPr>
            <a:lvl5pPr marL="1440100" indent="0">
              <a:buNone/>
              <a:defRPr sz="1260" b="1"/>
            </a:lvl5pPr>
            <a:lvl6pPr marL="1800124" indent="0">
              <a:buNone/>
              <a:defRPr sz="1260" b="1"/>
            </a:lvl6pPr>
            <a:lvl7pPr marL="2160152" indent="0">
              <a:buNone/>
              <a:defRPr sz="1260" b="1"/>
            </a:lvl7pPr>
            <a:lvl8pPr marL="2520176" indent="0">
              <a:buNone/>
              <a:defRPr sz="1260" b="1"/>
            </a:lvl8pPr>
            <a:lvl9pPr marL="288020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2749"/>
            <a:ext cx="5183187" cy="290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0047"/>
            <a:ext cx="3932238" cy="126015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777599"/>
            <a:ext cx="6172201" cy="383798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89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1620201"/>
            <a:ext cx="39322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24" indent="0">
              <a:buNone/>
              <a:defRPr sz="1104"/>
            </a:lvl2pPr>
            <a:lvl3pPr marL="720052" indent="0">
              <a:buNone/>
              <a:defRPr sz="945"/>
            </a:lvl3pPr>
            <a:lvl4pPr marL="1080076" indent="0">
              <a:buNone/>
              <a:defRPr sz="789"/>
            </a:lvl4pPr>
            <a:lvl5pPr marL="1440100" indent="0">
              <a:buNone/>
              <a:defRPr sz="789"/>
            </a:lvl5pPr>
            <a:lvl6pPr marL="1800124" indent="0">
              <a:buNone/>
              <a:defRPr sz="789"/>
            </a:lvl6pPr>
            <a:lvl7pPr marL="2160152" indent="0">
              <a:buNone/>
              <a:defRPr sz="789"/>
            </a:lvl7pPr>
            <a:lvl8pPr marL="2520176" indent="0">
              <a:buNone/>
              <a:defRPr sz="789"/>
            </a:lvl8pPr>
            <a:lvl9pPr marL="2880200" indent="0">
              <a:buNone/>
              <a:defRPr sz="78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0047"/>
            <a:ext cx="3932238" cy="126015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777599"/>
            <a:ext cx="6172201" cy="3837981"/>
          </a:xfrm>
        </p:spPr>
        <p:txBody>
          <a:bodyPr anchor="t"/>
          <a:lstStyle>
            <a:lvl1pPr marL="0" indent="0">
              <a:buNone/>
              <a:defRPr sz="2519"/>
            </a:lvl1pPr>
            <a:lvl2pPr marL="360024" indent="0">
              <a:buNone/>
              <a:defRPr sz="2204"/>
            </a:lvl2pPr>
            <a:lvl3pPr marL="720052" indent="0">
              <a:buNone/>
              <a:defRPr sz="1889"/>
            </a:lvl3pPr>
            <a:lvl4pPr marL="1080076" indent="0">
              <a:buNone/>
              <a:defRPr sz="1575"/>
            </a:lvl4pPr>
            <a:lvl5pPr marL="1440100" indent="0">
              <a:buNone/>
              <a:defRPr sz="1575"/>
            </a:lvl5pPr>
            <a:lvl6pPr marL="1800124" indent="0">
              <a:buNone/>
              <a:defRPr sz="1575"/>
            </a:lvl6pPr>
            <a:lvl7pPr marL="2160152" indent="0">
              <a:buNone/>
              <a:defRPr sz="1575"/>
            </a:lvl7pPr>
            <a:lvl8pPr marL="2520176" indent="0">
              <a:buNone/>
              <a:defRPr sz="1575"/>
            </a:lvl8pPr>
            <a:lvl9pPr marL="288020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1620201"/>
            <a:ext cx="39322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24" indent="0">
              <a:buNone/>
              <a:defRPr sz="1104"/>
            </a:lvl2pPr>
            <a:lvl3pPr marL="720052" indent="0">
              <a:buNone/>
              <a:defRPr sz="945"/>
            </a:lvl3pPr>
            <a:lvl4pPr marL="1080076" indent="0">
              <a:buNone/>
              <a:defRPr sz="789"/>
            </a:lvl4pPr>
            <a:lvl5pPr marL="1440100" indent="0">
              <a:buNone/>
              <a:defRPr sz="789"/>
            </a:lvl5pPr>
            <a:lvl6pPr marL="1800124" indent="0">
              <a:buNone/>
              <a:defRPr sz="789"/>
            </a:lvl6pPr>
            <a:lvl7pPr marL="2160152" indent="0">
              <a:buNone/>
              <a:defRPr sz="789"/>
            </a:lvl7pPr>
            <a:lvl8pPr marL="2520176" indent="0">
              <a:buNone/>
              <a:defRPr sz="789"/>
            </a:lvl8pPr>
            <a:lvl9pPr marL="2880200" indent="0">
              <a:buNone/>
              <a:defRPr sz="78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8"/>
            <a:ext cx="10515600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1"/>
            <a:ext cx="10515600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5005628"/>
            <a:ext cx="2743199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6B8E-5122-4813-A9B4-A2E0BB71F4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8"/>
            <a:ext cx="4114800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5005628"/>
            <a:ext cx="2743199" cy="287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1C9D-0E39-44E1-8C27-3DD5BAA83E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52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14" indent="-180014" algn="l" defTabSz="72005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40038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00062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090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4pPr>
      <a:lvl5pPr marL="1620114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5pPr>
      <a:lvl6pPr marL="1980138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6pPr>
      <a:lvl7pPr marL="2340166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190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8pPr>
      <a:lvl9pPr marL="3060214" indent="-180014" algn="l" defTabSz="72005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60024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2pPr>
      <a:lvl3pPr marL="720052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3pPr>
      <a:lvl4pPr marL="1080076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4pPr>
      <a:lvl5pPr marL="1440100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5pPr>
      <a:lvl6pPr marL="1800124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6pPr>
      <a:lvl7pPr marL="2160152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7pPr>
      <a:lvl8pPr marL="2520176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8pPr>
      <a:lvl9pPr marL="2880200" algn="l" defTabSz="720052" rtl="0" eaLnBrk="1" latinLnBrk="0" hangingPunct="1">
        <a:defRPr sz="1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>
            <a:extLst>
              <a:ext uri="{FF2B5EF4-FFF2-40B4-BE49-F238E27FC236}">
                <a16:creationId xmlns:a16="http://schemas.microsoft.com/office/drawing/2014/main" id="{D333E5B9-DDDA-4322-8ABF-EB58AD4FA8FB}"/>
              </a:ext>
            </a:extLst>
          </p:cNvPr>
          <p:cNvSpPr/>
          <p:nvPr/>
        </p:nvSpPr>
        <p:spPr>
          <a:xfrm>
            <a:off x="2969036" y="82185"/>
            <a:ext cx="9120423" cy="52363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7507249-642E-472F-91BF-085BE2F8D1D9}"/>
              </a:ext>
            </a:extLst>
          </p:cNvPr>
          <p:cNvSpPr/>
          <p:nvPr/>
        </p:nvSpPr>
        <p:spPr>
          <a:xfrm>
            <a:off x="102542" y="82186"/>
            <a:ext cx="2613841" cy="52363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A6E599F-AA98-48A8-A64D-CC430E6A2DBB}"/>
              </a:ext>
            </a:extLst>
          </p:cNvPr>
          <p:cNvCxnSpPr>
            <a:cxnSpLocks/>
          </p:cNvCxnSpPr>
          <p:nvPr/>
        </p:nvCxnSpPr>
        <p:spPr>
          <a:xfrm>
            <a:off x="2842709" y="82185"/>
            <a:ext cx="0" cy="5236304"/>
          </a:xfrm>
          <a:prstGeom prst="line">
            <a:avLst/>
          </a:prstGeom>
          <a:ln w="38100">
            <a:solidFill>
              <a:srgbClr val="FF75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6B37DEB5-D5CE-47A2-A2B2-9B0862F92C59}"/>
              </a:ext>
            </a:extLst>
          </p:cNvPr>
          <p:cNvSpPr txBox="1"/>
          <p:nvPr/>
        </p:nvSpPr>
        <p:spPr>
          <a:xfrm>
            <a:off x="115075" y="183975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significance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0323A9D-8F22-4786-9EB0-2792E525E46E}"/>
              </a:ext>
            </a:extLst>
          </p:cNvPr>
          <p:cNvSpPr txBox="1"/>
          <p:nvPr/>
        </p:nvSpPr>
        <p:spPr>
          <a:xfrm>
            <a:off x="5884640" y="18397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decreasing</a:t>
            </a:r>
            <a:r>
              <a:rPr lang="de-DE" sz="2400" b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significance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A288012-3C76-4E30-BE18-04E166D60637}"/>
              </a:ext>
            </a:extLst>
          </p:cNvPr>
          <p:cNvSpPr/>
          <p:nvPr/>
        </p:nvSpPr>
        <p:spPr>
          <a:xfrm>
            <a:off x="286514" y="1540526"/>
            <a:ext cx="2262958" cy="107692"/>
          </a:xfrm>
          <a:prstGeom prst="rect">
            <a:avLst/>
          </a:prstGeom>
          <a:solidFill>
            <a:srgbClr val="440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85EC5BD-6AF0-49E9-B5C4-15D77F9C474A}"/>
              </a:ext>
            </a:extLst>
          </p:cNvPr>
          <p:cNvSpPr txBox="1"/>
          <p:nvPr/>
        </p:nvSpPr>
        <p:spPr>
          <a:xfrm>
            <a:off x="184723" y="266017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</a:t>
            </a:r>
            <a:endPara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1DF72-7A89-436D-B1D2-154727C54243}"/>
              </a:ext>
            </a:extLst>
          </p:cNvPr>
          <p:cNvSpPr txBox="1"/>
          <p:nvPr/>
        </p:nvSpPr>
        <p:spPr>
          <a:xfrm>
            <a:off x="1279440" y="26601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//</a:t>
            </a:r>
            <a:endPara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5530CA7-8D68-4668-B9D1-FFACE3A7BA5E}"/>
              </a:ext>
            </a:extLst>
          </p:cNvPr>
          <p:cNvSpPr txBox="1"/>
          <p:nvPr/>
        </p:nvSpPr>
        <p:spPr>
          <a:xfrm>
            <a:off x="1938140" y="2660179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</a:t>
            </a:r>
            <a:endPara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AAFDDEA-CF91-4860-B2C7-8DBBCF92ED08}"/>
              </a:ext>
            </a:extLst>
          </p:cNvPr>
          <p:cNvSpPr txBox="1"/>
          <p:nvPr/>
        </p:nvSpPr>
        <p:spPr>
          <a:xfrm>
            <a:off x="3020098" y="2660179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mirror</a:t>
            </a:r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716E876-54BE-40A4-873D-A590C045D528}"/>
              </a:ext>
            </a:extLst>
          </p:cNvPr>
          <p:cNvSpPr txBox="1"/>
          <p:nvPr/>
        </p:nvSpPr>
        <p:spPr>
          <a:xfrm>
            <a:off x="4204648" y="26601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co.uk</a:t>
            </a:r>
            <a:endPara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4DA94CD-CC30-4224-90EE-E9E2A1C40C04}"/>
              </a:ext>
            </a:extLst>
          </p:cNvPr>
          <p:cNvSpPr txBox="1"/>
          <p:nvPr/>
        </p:nvSpPr>
        <p:spPr>
          <a:xfrm>
            <a:off x="6419730" y="2660179"/>
            <a:ext cx="572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/coronavirus-live-lockdown-tiers-announced-23071123</a:t>
            </a:r>
            <a:endPara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AF59D7E-C56A-437A-BFA9-BC860DE5E87F}"/>
              </a:ext>
            </a:extLst>
          </p:cNvPr>
          <p:cNvSpPr txBox="1"/>
          <p:nvPr/>
        </p:nvSpPr>
        <p:spPr>
          <a:xfrm>
            <a:off x="120684" y="365243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protocol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033F9D8-78E2-4479-B7CC-E3920F8C10F1}"/>
              </a:ext>
            </a:extLst>
          </p:cNvPr>
          <p:cNvSpPr txBox="1"/>
          <p:nvPr/>
        </p:nvSpPr>
        <p:spPr>
          <a:xfrm>
            <a:off x="3054428" y="4619614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14DDABC-438C-4945-A202-5FF1558B96E5}"/>
              </a:ext>
            </a:extLst>
          </p:cNvPr>
          <p:cNvSpPr txBox="1"/>
          <p:nvPr/>
        </p:nvSpPr>
        <p:spPr>
          <a:xfrm>
            <a:off x="3959821" y="3529329"/>
            <a:ext cx="125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top-level </a:t>
            </a:r>
          </a:p>
          <a:p>
            <a:pPr algn="ctr"/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50DF919-A93A-4DA6-98B7-8FF9142F1327}"/>
              </a:ext>
            </a:extLst>
          </p:cNvPr>
          <p:cNvSpPr txBox="1"/>
          <p:nvPr/>
        </p:nvSpPr>
        <p:spPr>
          <a:xfrm>
            <a:off x="8751529" y="3652439"/>
            <a:ext cx="1085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document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Geschweifte Klammer links 54">
            <a:extLst>
              <a:ext uri="{FF2B5EF4-FFF2-40B4-BE49-F238E27FC236}">
                <a16:creationId xmlns:a16="http://schemas.microsoft.com/office/drawing/2014/main" id="{C979CCF4-87B9-4E25-B9DF-5036B3B9263F}"/>
              </a:ext>
            </a:extLst>
          </p:cNvPr>
          <p:cNvSpPr/>
          <p:nvPr/>
        </p:nvSpPr>
        <p:spPr>
          <a:xfrm rot="16200000">
            <a:off x="510482" y="2937637"/>
            <a:ext cx="138184" cy="789703"/>
          </a:xfrm>
          <a:prstGeom prst="leftBrace">
            <a:avLst>
              <a:gd name="adj1" fmla="val 92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eschweifte Klammer links 55">
            <a:extLst>
              <a:ext uri="{FF2B5EF4-FFF2-40B4-BE49-F238E27FC236}">
                <a16:creationId xmlns:a16="http://schemas.microsoft.com/office/drawing/2014/main" id="{8859FABE-9B71-4149-972D-A34753275F6F}"/>
              </a:ext>
            </a:extLst>
          </p:cNvPr>
          <p:cNvSpPr/>
          <p:nvPr/>
        </p:nvSpPr>
        <p:spPr>
          <a:xfrm rot="16200000">
            <a:off x="4512769" y="3004396"/>
            <a:ext cx="138182" cy="656184"/>
          </a:xfrm>
          <a:prstGeom prst="leftBrace">
            <a:avLst>
              <a:gd name="adj1" fmla="val 92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eschweifte Klammer links 56">
            <a:extLst>
              <a:ext uri="{FF2B5EF4-FFF2-40B4-BE49-F238E27FC236}">
                <a16:creationId xmlns:a16="http://schemas.microsoft.com/office/drawing/2014/main" id="{6AC5FCE8-FE0B-4FC0-86D2-B110BFA28A72}"/>
              </a:ext>
            </a:extLst>
          </p:cNvPr>
          <p:cNvSpPr/>
          <p:nvPr/>
        </p:nvSpPr>
        <p:spPr>
          <a:xfrm rot="16200000">
            <a:off x="3398883" y="2846999"/>
            <a:ext cx="107691" cy="3084610"/>
          </a:xfrm>
          <a:prstGeom prst="leftBrace">
            <a:avLst>
              <a:gd name="adj1" fmla="val 92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eschweifte Klammer links 57">
            <a:extLst>
              <a:ext uri="{FF2B5EF4-FFF2-40B4-BE49-F238E27FC236}">
                <a16:creationId xmlns:a16="http://schemas.microsoft.com/office/drawing/2014/main" id="{B91BA983-B1E2-4BAA-BB3E-B040F36F4479}"/>
              </a:ext>
            </a:extLst>
          </p:cNvPr>
          <p:cNvSpPr/>
          <p:nvPr/>
        </p:nvSpPr>
        <p:spPr>
          <a:xfrm rot="16200000">
            <a:off x="9211010" y="595119"/>
            <a:ext cx="117796" cy="5474740"/>
          </a:xfrm>
          <a:prstGeom prst="leftBrace">
            <a:avLst>
              <a:gd name="adj1" fmla="val 92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F52CAFF2-A7B3-40C5-B430-D698026BF474}"/>
              </a:ext>
            </a:extLst>
          </p:cNvPr>
          <p:cNvGrpSpPr/>
          <p:nvPr/>
        </p:nvGrpSpPr>
        <p:grpSpPr>
          <a:xfrm>
            <a:off x="6666979" y="4178958"/>
            <a:ext cx="5304048" cy="1019452"/>
            <a:chOff x="6455228" y="4236708"/>
            <a:chExt cx="5304048" cy="1019452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A2462DE-7D85-4FA3-92A8-310F2EE1147D}"/>
                </a:ext>
              </a:extLst>
            </p:cNvPr>
            <p:cNvSpPr/>
            <p:nvPr/>
          </p:nvSpPr>
          <p:spPr>
            <a:xfrm>
              <a:off x="6455228" y="4236708"/>
              <a:ext cx="5304048" cy="1019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C760D591-D314-49A9-93A9-83A766FDED6F}"/>
                </a:ext>
              </a:extLst>
            </p:cNvPr>
            <p:cNvSpPr txBox="1"/>
            <p:nvPr/>
          </p:nvSpPr>
          <p:spPr>
            <a:xfrm>
              <a:off x="7585041" y="4291675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informational</a:t>
              </a:r>
              <a:r>
                <a:rPr lang="de-DE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de-DE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significance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77B09E28-CA44-4A9C-94A6-DC85A0A6CCA2}"/>
                </a:ext>
              </a:extLst>
            </p:cNvPr>
            <p:cNvGrpSpPr/>
            <p:nvPr/>
          </p:nvGrpSpPr>
          <p:grpSpPr>
            <a:xfrm>
              <a:off x="6544517" y="4762271"/>
              <a:ext cx="5125470" cy="369332"/>
              <a:chOff x="6434666" y="2966127"/>
              <a:chExt cx="5125470" cy="369332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BF95D4F5-DF87-4DEE-B07D-B8ADD230D6CF}"/>
                  </a:ext>
                </a:extLst>
              </p:cNvPr>
              <p:cNvSpPr/>
              <p:nvPr/>
            </p:nvSpPr>
            <p:spPr>
              <a:xfrm>
                <a:off x="7119691" y="3050054"/>
                <a:ext cx="3677225" cy="201478"/>
              </a:xfrm>
              <a:prstGeom prst="rect">
                <a:avLst/>
              </a:prstGeom>
              <a:gradFill flip="none" rotWithShape="1">
                <a:gsLst>
                  <a:gs pos="20000">
                    <a:srgbClr val="414487"/>
                  </a:gs>
                  <a:gs pos="0">
                    <a:srgbClr val="440154"/>
                  </a:gs>
                  <a:gs pos="80000">
                    <a:srgbClr val="7AD151"/>
                  </a:gs>
                  <a:gs pos="60000">
                    <a:srgbClr val="22A884"/>
                  </a:gs>
                  <a:gs pos="40000">
                    <a:srgbClr val="2A788E"/>
                  </a:gs>
                  <a:gs pos="100000">
                    <a:srgbClr val="FDE725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726568BD-61ED-4BB7-ACA6-E6C8780ABB51}"/>
                  </a:ext>
                </a:extLst>
              </p:cNvPr>
              <p:cNvSpPr txBox="1"/>
              <p:nvPr/>
            </p:nvSpPr>
            <p:spPr>
              <a:xfrm>
                <a:off x="6434666" y="2966127"/>
                <a:ext cx="530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low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941BA2EA-63D1-4F9A-A9F3-0B8AA739A212}"/>
                  </a:ext>
                </a:extLst>
              </p:cNvPr>
              <p:cNvSpPr txBox="1"/>
              <p:nvPr/>
            </p:nvSpPr>
            <p:spPr>
              <a:xfrm>
                <a:off x="10939453" y="296612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high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08A234B-99AC-4F9F-B662-1D3F2DCEBA10}"/>
              </a:ext>
            </a:extLst>
          </p:cNvPr>
          <p:cNvSpPr txBox="1"/>
          <p:nvPr/>
        </p:nvSpPr>
        <p:spPr>
          <a:xfrm>
            <a:off x="5286541" y="26601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de-DE" sz="1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news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D100C0D-570E-4613-B4D6-83DDE865EC67}"/>
              </a:ext>
            </a:extLst>
          </p:cNvPr>
          <p:cNvSpPr txBox="1"/>
          <p:nvPr/>
        </p:nvSpPr>
        <p:spPr>
          <a:xfrm>
            <a:off x="5419710" y="365243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path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B69428DD-411E-4E28-974B-EA732952B6FE}"/>
              </a:ext>
            </a:extLst>
          </p:cNvPr>
          <p:cNvSpPr/>
          <p:nvPr/>
        </p:nvSpPr>
        <p:spPr>
          <a:xfrm rot="16200000">
            <a:off x="5652154" y="3004397"/>
            <a:ext cx="138182" cy="656184"/>
          </a:xfrm>
          <a:prstGeom prst="leftBrace">
            <a:avLst>
              <a:gd name="adj1" fmla="val 92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5BCEB76-6D85-4D2A-BF43-C1A668BED75E}"/>
              </a:ext>
            </a:extLst>
          </p:cNvPr>
          <p:cNvGrpSpPr/>
          <p:nvPr/>
        </p:nvGrpSpPr>
        <p:grpSpPr>
          <a:xfrm>
            <a:off x="3054427" y="249880"/>
            <a:ext cx="8937885" cy="2850040"/>
            <a:chOff x="3054427" y="361640"/>
            <a:chExt cx="8937885" cy="2850040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CF6D2123-EC58-4F20-AE06-CB608CAC45F2}"/>
                </a:ext>
              </a:extLst>
            </p:cNvPr>
            <p:cNvSpPr/>
            <p:nvPr/>
          </p:nvSpPr>
          <p:spPr>
            <a:xfrm rot="5400000">
              <a:off x="7032747" y="-2753405"/>
              <a:ext cx="981245" cy="8937885"/>
            </a:xfrm>
            <a:prstGeom prst="trapezoid">
              <a:avLst>
                <a:gd name="adj" fmla="val 37752"/>
              </a:avLst>
            </a:prstGeom>
            <a:gradFill>
              <a:gsLst>
                <a:gs pos="76000">
                  <a:srgbClr val="7AD151"/>
                </a:gs>
                <a:gs pos="49000">
                  <a:srgbClr val="22A884"/>
                </a:gs>
                <a:gs pos="24000">
                  <a:srgbClr val="2A788E"/>
                </a:gs>
                <a:gs pos="0">
                  <a:srgbClr val="414487"/>
                </a:gs>
                <a:gs pos="100000">
                  <a:srgbClr val="FDE72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2ECEBDA-1786-467D-B4C5-B56147824881}"/>
                </a:ext>
              </a:extLst>
            </p:cNvPr>
            <p:cNvSpPr/>
            <p:nvPr/>
          </p:nvSpPr>
          <p:spPr>
            <a:xfrm>
              <a:off x="3926638" y="361640"/>
              <a:ext cx="170666" cy="249764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AEB2643-47C7-43DF-8B75-22DA7193DFC3}"/>
                </a:ext>
              </a:extLst>
            </p:cNvPr>
            <p:cNvSpPr/>
            <p:nvPr/>
          </p:nvSpPr>
          <p:spPr>
            <a:xfrm>
              <a:off x="5073180" y="537840"/>
              <a:ext cx="170666" cy="249764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ECB6789-EE77-4237-870F-DD0ADDFACBDB}"/>
                </a:ext>
              </a:extLst>
            </p:cNvPr>
            <p:cNvSpPr/>
            <p:nvPr/>
          </p:nvSpPr>
          <p:spPr>
            <a:xfrm>
              <a:off x="6219722" y="714040"/>
              <a:ext cx="170666" cy="249764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69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Nakayama</dc:creator>
  <cp:lastModifiedBy>Johannes Nakayama</cp:lastModifiedBy>
  <cp:revision>31</cp:revision>
  <dcterms:created xsi:type="dcterms:W3CDTF">2020-11-26T11:25:46Z</dcterms:created>
  <dcterms:modified xsi:type="dcterms:W3CDTF">2020-12-04T08:09:47Z</dcterms:modified>
</cp:coreProperties>
</file>