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72" d="100"/>
          <a:sy n="172" d="100"/>
        </p:scale>
        <p:origin x="456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59665339-A7AE-A6A4-62B8-961CC57D660F}"/>
              </a:ext>
            </a:extLst>
          </p:cNvPr>
          <p:cNvSpPr/>
          <p:nvPr userDrawn="1"/>
        </p:nvSpPr>
        <p:spPr>
          <a:xfrm>
            <a:off x="0" y="-1"/>
            <a:ext cx="9144000" cy="6937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yriad Pro" panose="020B0503030403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0266CB5-C511-116C-8EB2-F093EAA34D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732" y="87564"/>
            <a:ext cx="2136938" cy="5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79E84C1D-62E7-FB62-9E4F-313BC5D89F7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456" y="52355"/>
            <a:ext cx="1277124" cy="3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zL">
      <a:dk1>
        <a:srgbClr val="004B5A"/>
      </a:dk1>
      <a:lt1>
        <a:srgbClr val="FFFFFF"/>
      </a:lt1>
      <a:dk2>
        <a:srgbClr val="1C1C1C"/>
      </a:dk2>
      <a:lt2>
        <a:srgbClr val="E4F7F2"/>
      </a:lt2>
      <a:accent1>
        <a:srgbClr val="E42032"/>
      </a:accent1>
      <a:accent2>
        <a:srgbClr val="EC7404"/>
      </a:accent2>
      <a:accent3>
        <a:srgbClr val="FABB00"/>
      </a:accent3>
      <a:accent4>
        <a:srgbClr val="95BC0E"/>
      </a:accent4>
      <a:accent5>
        <a:srgbClr val="3BB2A0"/>
      </a:accent5>
      <a:accent6>
        <a:srgbClr val="00AEC7"/>
      </a:accent6>
      <a:hlink>
        <a:srgbClr val="00AEC7"/>
      </a:hlink>
      <a:folHlink>
        <a:srgbClr val="0091A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Macintosh PowerPoint</Application>
  <PresentationFormat>Bildschirmpräsentation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Myriad Pro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Andre Sergej Calero Valdez</cp:lastModifiedBy>
  <cp:revision>10</cp:revision>
  <dcterms:created xsi:type="dcterms:W3CDTF">2017-06-05T14:10:58Z</dcterms:created>
  <dcterms:modified xsi:type="dcterms:W3CDTF">2023-02-17T09:16:49Z</dcterms:modified>
</cp:coreProperties>
</file>