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9"/>
  </p:normalViewPr>
  <p:slideViewPr>
    <p:cSldViewPr snapToGrid="0">
      <p:cViewPr varScale="1">
        <p:scale>
          <a:sx n="96" d="100"/>
          <a:sy n="9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4182B-9720-A8F5-95E5-9C4D339C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FC25A-C750-386F-C8DF-2A2A83ED2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BBE92-9FCE-B3CD-92E7-9E19FF1E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3D6A2-2839-86B4-0412-CD350640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CCE60-F3B8-B080-1E4B-1026A480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4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934E1-A156-A817-A424-D87D3CB1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A6A3E-5F8E-FB1A-DF00-F7D2777E2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F6F85-89A1-D182-DA8F-AD2C9E34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51359-85EA-E53C-90F5-66B1DAF8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8FE42-D7AB-AE0D-618D-2FFFA786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446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473F4-3D5E-AB96-E6F7-D7E09A054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1DEE3F-8A00-9CE6-DB34-5CEA04D6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5A4E0-CC44-31F4-C302-0E590599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A6A1A-D6FC-CFCC-4286-6E5DA6DC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7D277-8E97-A382-F124-B395C75C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445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31D06-AA3B-303B-A7EF-A1BE98F5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132EF-5F3A-6F17-DF7B-950DAC66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9BD7D-4B01-90EC-95D9-C83095AB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CB0EC-7B73-6625-1A36-358D5BF2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4091-4DED-C4CC-F05D-1719B21F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72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1328A-84EF-183C-BAF0-D33AD68E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19C4-ECF8-BA11-2EE4-D6B58C4F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59C32-4A94-C604-5480-C64550B9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9CA65-ED4E-5D38-24DC-F7C21E11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52A10-9893-5750-64E6-A7DB4CCA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81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FE185-CDCD-12E5-6F04-DEE7A207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A737B-F8F4-3D91-77A2-16801E1D4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336737-0C3F-AF49-122B-734FF8A8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1E13B9-D4E7-2CCF-1521-8E49586A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0FAAA-CE8B-D8B2-E434-1485F015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D00A-49A8-D653-1920-BF4D265E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63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7757B-338B-875A-280F-8608B541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CE572-E549-3239-CCC8-580FED63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2D6EF-94D9-3AC0-34AB-444DE0BF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E6028E-2505-A9FD-1D68-EFD272D87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05763B-BE8B-7E17-D332-298EB4D76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397E65-41B8-09C9-D96A-43CAFBFC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135B5-034B-2B97-6916-BA54B500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752C3D-1D45-400D-3C0B-AEEFA649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4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D6836-5ABA-5AB5-AAB7-0A95A4CD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53CB46-7311-BCB4-4C13-75126E2D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705C8-22FD-DC9D-7137-9765AABC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A5C8F-B175-07CA-0F3D-9C9125B4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92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9D629E-5603-1020-49B0-CBE4A5C4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DBA206-A486-7101-F26E-5B861FA9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3B5E5B-D633-3A5F-155E-A666F5B1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3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2E40C-8F17-27D9-B511-77C74F99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1A52B-D26A-3560-5E95-2E9F6ECC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C4F9C6-4CB4-BD35-DC7C-80AA17FE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4DA9A-F8D9-D960-FC17-8EE6023A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DD71A-5E78-5E1F-EAB9-0F0D8A9C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C14E6-DA63-E7DA-FCC1-6716734E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9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26CC-CECF-B2FB-E7A8-E3C0FC50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FF91C-CB63-0FDA-CC0D-F48477926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FB5E7-8ADA-B280-F5BF-031E065C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4CE92-212A-0AC5-E5FF-564048CB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F74D2-0CCB-5E47-7A13-E338D4F2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5F3F4-75A4-C4B5-DB14-A8428864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31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734F1-7E81-79ED-046C-EA5AAA25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93BBD-47F4-1142-C87A-C3261C60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C9471-48A7-B186-EA4B-2BB160BC6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92FA-2F36-ED4B-9BEE-FB13D0F98292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E64B1-38C1-6E9E-4FFC-6105F5B6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E8A15-D061-9E8C-70E3-D05F7E22F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7944-DB6C-D54F-8C0E-285BBB0D13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45ABF68-DE6A-9812-73BE-A03F1CC9B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4" t="15836" r="68464" b="27859"/>
          <a:stretch/>
        </p:blipFill>
        <p:spPr>
          <a:xfrm>
            <a:off x="10144131" y="376811"/>
            <a:ext cx="424739" cy="643095"/>
          </a:xfrm>
          <a:prstGeom prst="rect">
            <a:avLst/>
          </a:prstGeom>
        </p:spPr>
      </p:pic>
      <p:pic>
        <p:nvPicPr>
          <p:cNvPr id="16" name="그림 15" descr="스크린샷, 직사각형, 프레임, 디자인이(가) 표시된 사진&#10;&#10;자동 생성된 설명">
            <a:extLst>
              <a:ext uri="{FF2B5EF4-FFF2-40B4-BE49-F238E27FC236}">
                <a16:creationId xmlns:a16="http://schemas.microsoft.com/office/drawing/2014/main" id="{E9A05D2A-051B-2B24-E901-5C364252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812800"/>
            <a:ext cx="3302000" cy="5232400"/>
          </a:xfrm>
          <a:prstGeom prst="rect">
            <a:avLst/>
          </a:prstGeom>
        </p:spPr>
      </p:pic>
      <p:pic>
        <p:nvPicPr>
          <p:cNvPr id="22" name="그림 21" descr="원이(가) 표시된 사진&#10;&#10;자동 생성된 설명">
            <a:extLst>
              <a:ext uri="{FF2B5EF4-FFF2-40B4-BE49-F238E27FC236}">
                <a16:creationId xmlns:a16="http://schemas.microsoft.com/office/drawing/2014/main" id="{CA5BD0D4-059C-AABD-A3F5-21CBE34CE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624" y="2421835"/>
            <a:ext cx="428211" cy="587261"/>
          </a:xfrm>
          <a:prstGeom prst="rect">
            <a:avLst/>
          </a:prstGeom>
        </p:spPr>
      </p:pic>
      <p:pic>
        <p:nvPicPr>
          <p:cNvPr id="23" name="그림 22" descr="원이(가) 표시된 사진&#10;&#10;자동 생성된 설명">
            <a:extLst>
              <a:ext uri="{FF2B5EF4-FFF2-40B4-BE49-F238E27FC236}">
                <a16:creationId xmlns:a16="http://schemas.microsoft.com/office/drawing/2014/main" id="{E873645D-57AB-95B8-5F6F-EB7B359E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67" y="1875183"/>
            <a:ext cx="428211" cy="587261"/>
          </a:xfrm>
          <a:prstGeom prst="rect">
            <a:avLst/>
          </a:prstGeom>
        </p:spPr>
      </p:pic>
      <p:pic>
        <p:nvPicPr>
          <p:cNvPr id="24" name="그림 23" descr="원이(가) 표시된 사진&#10;&#10;자동 생성된 설명">
            <a:extLst>
              <a:ext uri="{FF2B5EF4-FFF2-40B4-BE49-F238E27FC236}">
                <a16:creationId xmlns:a16="http://schemas.microsoft.com/office/drawing/2014/main" id="{577CC862-C839-630A-A4EB-45E8CDED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981" y="4618131"/>
            <a:ext cx="428211" cy="587261"/>
          </a:xfrm>
          <a:prstGeom prst="rect">
            <a:avLst/>
          </a:prstGeom>
        </p:spPr>
      </p:pic>
      <p:pic>
        <p:nvPicPr>
          <p:cNvPr id="26" name="그림 25" descr="그래픽, 그래픽 디자인, 원, 창의성이(가) 표시된 사진&#10;&#10;자동 생성된 설명">
            <a:extLst>
              <a:ext uri="{FF2B5EF4-FFF2-40B4-BE49-F238E27FC236}">
                <a16:creationId xmlns:a16="http://schemas.microsoft.com/office/drawing/2014/main" id="{26BFA8F2-B06D-6A42-E447-748771A89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10051">
            <a:off x="4506855" y="1869377"/>
            <a:ext cx="547421" cy="240331"/>
          </a:xfrm>
          <a:prstGeom prst="rect">
            <a:avLst/>
          </a:prstGeom>
        </p:spPr>
      </p:pic>
      <p:pic>
        <p:nvPicPr>
          <p:cNvPr id="29" name="그림 28" descr="그래픽, 그래픽 디자인, 원, 창의성이(가) 표시된 사진&#10;&#10;자동 생성된 설명">
            <a:extLst>
              <a:ext uri="{FF2B5EF4-FFF2-40B4-BE49-F238E27FC236}">
                <a16:creationId xmlns:a16="http://schemas.microsoft.com/office/drawing/2014/main" id="{FB27CDB2-BBAD-FCDB-11A3-9366C85DF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66475">
            <a:off x="6754857" y="3527746"/>
            <a:ext cx="623791" cy="273859"/>
          </a:xfrm>
          <a:prstGeom prst="rect">
            <a:avLst/>
          </a:prstGeom>
        </p:spPr>
      </p:pic>
      <p:pic>
        <p:nvPicPr>
          <p:cNvPr id="31" name="그림 30" descr="그래픽, 그래픽 디자인, 원, 창의성이(가) 표시된 사진&#10;&#10;자동 생성된 설명">
            <a:extLst>
              <a:ext uri="{FF2B5EF4-FFF2-40B4-BE49-F238E27FC236}">
                <a16:creationId xmlns:a16="http://schemas.microsoft.com/office/drawing/2014/main" id="{3BE1342A-651D-3004-6EA2-ECAC42F2C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38514">
            <a:off x="6986806" y="5331581"/>
            <a:ext cx="562871" cy="24711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533407C-E486-7AD5-0658-86BCB3A27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624" y="3514934"/>
            <a:ext cx="342900" cy="355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02FB0AB-F4E2-5476-CDF0-421861FE2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478" y="2766891"/>
            <a:ext cx="342900" cy="355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92F7AE5-4FCD-B3A7-E4B5-FA0128074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578" y="1037336"/>
            <a:ext cx="342900" cy="355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2A5E04D-533A-DB29-6091-4C4782187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998" y="5527083"/>
            <a:ext cx="342900" cy="355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D466DE6-8D27-AADB-9EE0-6196F7794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493" y="4140847"/>
            <a:ext cx="342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6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김수민</dc:creator>
  <cp:lastModifiedBy>김수민</cp:lastModifiedBy>
  <cp:revision>2</cp:revision>
  <dcterms:created xsi:type="dcterms:W3CDTF">2024-02-23T08:39:57Z</dcterms:created>
  <dcterms:modified xsi:type="dcterms:W3CDTF">2024-02-23T12:23:40Z</dcterms:modified>
</cp:coreProperties>
</file>