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9" r:id="rId4"/>
    <p:sldId id="260" r:id="rId5"/>
    <p:sldId id="261" r:id="rId6"/>
    <p:sldId id="257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92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601FEB-B155-CC41-A8EE-63AA05AACC1D}" type="datetimeFigureOut">
              <a:rPr lang="en-US" smtClean="0"/>
              <a:t>15. 8. 27.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772F43-7A7F-D64A-B29C-B6E88A851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437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772F43-7A7F-D64A-B29C-B6E88A85131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8395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772F43-7A7F-D64A-B29C-B6E88A85131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1424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772F43-7A7F-D64A-B29C-B6E88A85131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222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095B-53A5-A94C-B717-D8EF5584DBBC}" type="datetimeFigureOut">
              <a:rPr lang="en-US" smtClean="0"/>
              <a:t>15. 8. 27.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5224A-875C-CC4D-84B7-FA615968A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314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095B-53A5-A94C-B717-D8EF5584DBBC}" type="datetimeFigureOut">
              <a:rPr lang="en-US" smtClean="0"/>
              <a:t>15. 8. 27.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5224A-875C-CC4D-84B7-FA615968A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438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095B-53A5-A94C-B717-D8EF5584DBBC}" type="datetimeFigureOut">
              <a:rPr lang="en-US" smtClean="0"/>
              <a:t>15. 8. 27.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5224A-875C-CC4D-84B7-FA615968A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15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095B-53A5-A94C-B717-D8EF5584DBBC}" type="datetimeFigureOut">
              <a:rPr lang="en-US" smtClean="0"/>
              <a:t>15. 8. 27.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5224A-875C-CC4D-84B7-FA615968A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38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095B-53A5-A94C-B717-D8EF5584DBBC}" type="datetimeFigureOut">
              <a:rPr lang="en-US" smtClean="0"/>
              <a:t>15. 8. 27.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5224A-875C-CC4D-84B7-FA615968A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08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095B-53A5-A94C-B717-D8EF5584DBBC}" type="datetimeFigureOut">
              <a:rPr lang="en-US" smtClean="0"/>
              <a:t>15. 8. 27.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5224A-875C-CC4D-84B7-FA615968A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614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095B-53A5-A94C-B717-D8EF5584DBBC}" type="datetimeFigureOut">
              <a:rPr lang="en-US" smtClean="0"/>
              <a:t>15. 8. 27.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5224A-875C-CC4D-84B7-FA615968A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039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095B-53A5-A94C-B717-D8EF5584DBBC}" type="datetimeFigureOut">
              <a:rPr lang="en-US" smtClean="0"/>
              <a:t>15. 8. 27.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5224A-875C-CC4D-84B7-FA615968A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16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095B-53A5-A94C-B717-D8EF5584DBBC}" type="datetimeFigureOut">
              <a:rPr lang="en-US" smtClean="0"/>
              <a:t>15. 8. 27.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5224A-875C-CC4D-84B7-FA615968A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822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095B-53A5-A94C-B717-D8EF5584DBBC}" type="datetimeFigureOut">
              <a:rPr lang="en-US" smtClean="0"/>
              <a:t>15. 8. 27.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5224A-875C-CC4D-84B7-FA615968A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75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095B-53A5-A94C-B717-D8EF5584DBBC}" type="datetimeFigureOut">
              <a:rPr lang="en-US" smtClean="0"/>
              <a:t>15. 8. 27.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5224A-875C-CC4D-84B7-FA615968A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130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8095B-53A5-A94C-B717-D8EF5584DBBC}" type="datetimeFigureOut">
              <a:rPr lang="en-US" smtClean="0"/>
              <a:t>15. 8. 27.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5224A-875C-CC4D-84B7-FA615968A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180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083" y="4188748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US" sz="4800" dirty="0" err="1" smtClean="0"/>
              <a:t>Bubblewar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833" y="5627023"/>
            <a:ext cx="6400800" cy="1752600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/>
              <a:t>27 Aug 2015</a:t>
            </a:r>
          </a:p>
          <a:p>
            <a:pPr algn="l"/>
            <a:r>
              <a:rPr lang="en-US" sz="2400" dirty="0" smtClean="0"/>
              <a:t>Team </a:t>
            </a:r>
            <a:r>
              <a:rPr lang="en-US" sz="2400" dirty="0" err="1" smtClean="0"/>
              <a:t>Goldmoon</a:t>
            </a:r>
            <a:endParaRPr lang="en-US" sz="24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4325506" y="4777559"/>
            <a:ext cx="4428254" cy="1698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ct val="20000"/>
              </a:spcBef>
            </a:pP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Sumin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Han	(Product Owner)</a:t>
            </a:r>
          </a:p>
          <a:p>
            <a:pPr lvl="0" algn="just">
              <a:spcBef>
                <a:spcPct val="20000"/>
              </a:spcBef>
            </a:pP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Jaewook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Woo	(Scrum Master of Sprint 1)</a:t>
            </a:r>
          </a:p>
          <a:p>
            <a:pPr lvl="0" algn="just">
              <a:spcBef>
                <a:spcPct val="20000"/>
              </a:spcBef>
            </a:pP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Eojin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Rho 	(Scrum Master of Sprint 2)</a:t>
            </a:r>
          </a:p>
          <a:p>
            <a:pPr lvl="0" algn="just">
              <a:spcBef>
                <a:spcPct val="20000"/>
              </a:spcBef>
            </a:pP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Taeyeon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Kim</a:t>
            </a:r>
          </a:p>
          <a:p>
            <a:pPr lvl="0" algn="just">
              <a:spcBef>
                <a:spcPct val="20000"/>
              </a:spcBef>
            </a:pP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Yihan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Kim</a:t>
            </a:r>
          </a:p>
        </p:txBody>
      </p:sp>
      <p:pic>
        <p:nvPicPr>
          <p:cNvPr id="9" name="Picture 8" descr="KakaoTalk_Photo_2015-08-27-07-13-38_8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536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6034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2313" y="5708650"/>
            <a:ext cx="7772400" cy="1362075"/>
          </a:xfrm>
        </p:spPr>
        <p:txBody>
          <a:bodyPr/>
          <a:lstStyle/>
          <a:p>
            <a:r>
              <a:rPr lang="en-US" cap="none" dirty="0" smtClean="0"/>
              <a:t>Thanks.</a:t>
            </a:r>
            <a:endParaRPr lang="en-US" cap="non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22313" y="4208463"/>
            <a:ext cx="7772400" cy="1500187"/>
          </a:xfrm>
        </p:spPr>
        <p:txBody>
          <a:bodyPr/>
          <a:lstStyle/>
          <a:p>
            <a:r>
              <a:rPr lang="en-US" dirty="0" err="1" smtClean="0"/>
              <a:t>Goldmoon</a:t>
            </a:r>
            <a:r>
              <a:rPr lang="en-US" dirty="0" smtClean="0"/>
              <a:t> – </a:t>
            </a:r>
            <a:r>
              <a:rPr lang="en-US" dirty="0" err="1" smtClean="0"/>
              <a:t>Bubblewar</a:t>
            </a:r>
            <a:endParaRPr lang="en-US" dirty="0" smtClean="0"/>
          </a:p>
          <a:p>
            <a:r>
              <a:rPr lang="en-US" dirty="0" smtClean="0"/>
              <a:t>https://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goldmoonkaist</a:t>
            </a:r>
            <a:r>
              <a:rPr lang="en-US" dirty="0" smtClean="0"/>
              <a:t>/</a:t>
            </a:r>
            <a:r>
              <a:rPr lang="en-US" dirty="0" err="1" smtClean="0"/>
              <a:t>bubblewar</a:t>
            </a:r>
            <a:endParaRPr lang="en-US" dirty="0"/>
          </a:p>
        </p:txBody>
      </p:sp>
      <p:pic>
        <p:nvPicPr>
          <p:cNvPr id="3" name="Picture 2" descr="KakaoTalk_Photo_2015-08-27-07-13-37_6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591156"/>
            <a:ext cx="6889750" cy="4056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440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4984"/>
            <a:ext cx="8229600" cy="4525963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Each team produces </a:t>
            </a:r>
            <a:r>
              <a:rPr lang="en-US" dirty="0"/>
              <a:t>bubbles from each side by pressing space key </a:t>
            </a:r>
            <a:r>
              <a:rPr lang="en-US" dirty="0" smtClean="0"/>
              <a:t>to defeat </a:t>
            </a:r>
            <a:r>
              <a:rPr lang="en-US" dirty="0"/>
              <a:t>each other. </a:t>
            </a:r>
          </a:p>
        </p:txBody>
      </p:sp>
      <p:pic>
        <p:nvPicPr>
          <p:cNvPr id="4" name="Picture 3" descr="KakaoTalk_Photo_2015-08-27-07-13-41_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25" y="1318834"/>
            <a:ext cx="7543800" cy="3583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106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Sprint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It was difficult to build the basic server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by </a:t>
            </a:r>
            <a:r>
              <a:rPr lang="en-US" dirty="0" err="1" smtClean="0">
                <a:solidFill>
                  <a:schemeClr val="accent1"/>
                </a:solidFill>
              </a:rPr>
              <a:t>nodeJS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&amp; </a:t>
            </a:r>
            <a:r>
              <a:rPr lang="en-US" dirty="0" err="1" smtClean="0">
                <a:solidFill>
                  <a:schemeClr val="accent1"/>
                </a:solidFill>
              </a:rPr>
              <a:t>Socket.io</a:t>
            </a:r>
            <a:endParaRPr lang="en-US" dirty="0" smtClean="0">
              <a:solidFill>
                <a:schemeClr val="accent1"/>
              </a:solidFill>
            </a:endParaRPr>
          </a:p>
          <a:p>
            <a:r>
              <a:rPr lang="en-US" dirty="0" smtClean="0"/>
              <a:t>Motion </a:t>
            </a:r>
            <a:r>
              <a:rPr lang="en-US" dirty="0"/>
              <a:t>of bubble and </a:t>
            </a:r>
            <a:r>
              <a:rPr lang="en-US" dirty="0" smtClean="0"/>
              <a:t>mechanics </a:t>
            </a:r>
            <a:r>
              <a:rPr lang="en-US" dirty="0" smtClean="0">
                <a:solidFill>
                  <a:srgbClr val="4E67C8"/>
                </a:solidFill>
              </a:rPr>
              <a:t>–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PhysicsJS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has a limitation to express bubble mechanics and collisions.</a:t>
            </a:r>
          </a:p>
          <a:p>
            <a:r>
              <a:rPr lang="en-US" dirty="0" smtClean="0">
                <a:solidFill>
                  <a:srgbClr val="4E67C8"/>
                </a:solidFill>
              </a:rPr>
              <a:t>Get used to technologies.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Sprint 2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There is time gap between two clients on same server.</a:t>
            </a:r>
          </a:p>
          <a:p>
            <a:r>
              <a:rPr lang="en-US" dirty="0" smtClean="0"/>
              <a:t>Designing user interface &amp; considering user </a:t>
            </a:r>
            <a:r>
              <a:rPr lang="en-US" dirty="0" err="1" smtClean="0"/>
              <a:t>conveni-ence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041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Accomplishments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Sprint 1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Built the basic server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by </a:t>
            </a:r>
            <a:r>
              <a:rPr lang="en-US" dirty="0" err="1" smtClean="0">
                <a:solidFill>
                  <a:schemeClr val="accent1"/>
                </a:solidFill>
              </a:rPr>
              <a:t>nodeJS</a:t>
            </a:r>
            <a:r>
              <a:rPr lang="en-US" dirty="0" smtClean="0">
                <a:solidFill>
                  <a:schemeClr val="accent1"/>
                </a:solidFill>
              </a:rPr>
              <a:t> &amp; </a:t>
            </a:r>
            <a:r>
              <a:rPr lang="en-US" dirty="0" err="1" smtClean="0">
                <a:solidFill>
                  <a:schemeClr val="accent1"/>
                </a:solidFill>
              </a:rPr>
              <a:t>Socket.io</a:t>
            </a:r>
            <a:endParaRPr lang="en-US" dirty="0" smtClean="0">
              <a:solidFill>
                <a:schemeClr val="accent1"/>
              </a:solidFill>
            </a:endParaRPr>
          </a:p>
          <a:p>
            <a:r>
              <a:rPr lang="en-US" dirty="0" smtClean="0"/>
              <a:t>We solved the problem of bubble mechanics by Mathematical algorithms.</a:t>
            </a:r>
          </a:p>
          <a:p>
            <a:r>
              <a:rPr lang="en-US" dirty="0" smtClean="0">
                <a:solidFill>
                  <a:srgbClr val="4E67C8"/>
                </a:solidFill>
              </a:rPr>
              <a:t>We learned the new technologies like </a:t>
            </a:r>
            <a:r>
              <a:rPr lang="en-US" dirty="0" err="1" smtClean="0">
                <a:solidFill>
                  <a:srgbClr val="4E67C8"/>
                </a:solidFill>
              </a:rPr>
              <a:t>Jquery</a:t>
            </a:r>
            <a:r>
              <a:rPr lang="en-US" dirty="0" smtClean="0">
                <a:solidFill>
                  <a:srgbClr val="4E67C8"/>
                </a:solidFill>
              </a:rPr>
              <a:t>, HTML/CSS and </a:t>
            </a:r>
            <a:r>
              <a:rPr lang="en-US" dirty="0" err="1" smtClean="0">
                <a:solidFill>
                  <a:srgbClr val="4E67C8"/>
                </a:solidFill>
              </a:rPr>
              <a:t>Javascript</a:t>
            </a:r>
            <a:r>
              <a:rPr lang="en-US" dirty="0" smtClean="0">
                <a:solidFill>
                  <a:srgbClr val="4E67C8"/>
                </a:solidFill>
              </a:rPr>
              <a:t>.</a:t>
            </a:r>
          </a:p>
          <a:p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Sprint 2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We synchronized two clients using </a:t>
            </a:r>
            <a:r>
              <a:rPr lang="en-US" dirty="0" err="1" smtClean="0">
                <a:solidFill>
                  <a:schemeClr val="accent1"/>
                </a:solidFill>
              </a:rPr>
              <a:t>Pixi.js</a:t>
            </a:r>
            <a:r>
              <a:rPr lang="en-US" smtClean="0">
                <a:solidFill>
                  <a:schemeClr val="accent1"/>
                </a:solidFill>
              </a:rPr>
              <a:t>.</a:t>
            </a:r>
            <a:endParaRPr lang="en-US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924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HTML+CSS+JS</a:t>
            </a:r>
          </a:p>
          <a:p>
            <a:endParaRPr lang="en-US" dirty="0" smtClean="0"/>
          </a:p>
          <a:p>
            <a:r>
              <a:rPr lang="en-US" dirty="0" err="1" smtClean="0"/>
              <a:t>PhysicsJS</a:t>
            </a:r>
            <a:r>
              <a:rPr lang="en-US" dirty="0" smtClean="0"/>
              <a:t>, </a:t>
            </a:r>
            <a:r>
              <a:rPr lang="en-US" dirty="0" err="1" smtClean="0"/>
              <a:t>Socket.IO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Jquery</a:t>
            </a:r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Pixi</a:t>
            </a:r>
            <a:r>
              <a:rPr lang="en-US" dirty="0" smtClean="0"/>
              <a:t>, </a:t>
            </a:r>
            <a:r>
              <a:rPr lang="en-US" dirty="0" err="1" smtClean="0"/>
              <a:t>TweenLite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6827" y="1269921"/>
            <a:ext cx="4297827" cy="16213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r="67994"/>
          <a:stretch/>
        </p:blipFill>
        <p:spPr>
          <a:xfrm>
            <a:off x="6147578" y="2952452"/>
            <a:ext cx="1302138" cy="122697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8489" y="3015842"/>
            <a:ext cx="1662263" cy="116358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8468" y="4346235"/>
            <a:ext cx="2889051" cy="138846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44911" y="4346235"/>
            <a:ext cx="1388469" cy="138846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16230" y="3015842"/>
            <a:ext cx="1165708" cy="1165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803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System architecture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2123238"/>
            <a:ext cx="3603316" cy="143610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b="1" dirty="0" err="1" smtClean="0"/>
              <a:t>Physics.js</a:t>
            </a:r>
            <a:endParaRPr lang="en-US" b="1" dirty="0" smtClean="0"/>
          </a:p>
        </p:txBody>
      </p:sp>
      <p:sp>
        <p:nvSpPr>
          <p:cNvPr id="5" name="Rectangle 4"/>
          <p:cNvSpPr/>
          <p:nvPr/>
        </p:nvSpPr>
        <p:spPr>
          <a:xfrm>
            <a:off x="5643960" y="2123238"/>
            <a:ext cx="3042839" cy="143610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b="1" dirty="0" err="1" smtClean="0"/>
              <a:t>Pixi.js</a:t>
            </a:r>
            <a:r>
              <a:rPr lang="en-US" b="1" dirty="0" smtClean="0"/>
              <a:t> </a:t>
            </a:r>
            <a:r>
              <a:rPr lang="en-US" dirty="0" smtClean="0"/>
              <a:t>(Renderer)</a:t>
            </a:r>
          </a:p>
        </p:txBody>
      </p:sp>
      <p:sp>
        <p:nvSpPr>
          <p:cNvPr id="6" name="Rectangle 5"/>
          <p:cNvSpPr/>
          <p:nvPr/>
        </p:nvSpPr>
        <p:spPr>
          <a:xfrm>
            <a:off x="5083484" y="3812268"/>
            <a:ext cx="3603316" cy="72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b="1" dirty="0" err="1" smtClean="0"/>
              <a:t>TweenLite.js</a:t>
            </a:r>
            <a:endParaRPr lang="en-US" b="1" dirty="0" smtClean="0"/>
          </a:p>
          <a:p>
            <a:pPr algn="ctr"/>
            <a:r>
              <a:rPr lang="en-US" dirty="0" smtClean="0"/>
              <a:t>(smooth movement generator)</a:t>
            </a:r>
          </a:p>
        </p:txBody>
      </p:sp>
      <p:sp>
        <p:nvSpPr>
          <p:cNvPr id="8" name="Rectangle 7"/>
          <p:cNvSpPr/>
          <p:nvPr/>
        </p:nvSpPr>
        <p:spPr>
          <a:xfrm>
            <a:off x="1178373" y="3812268"/>
            <a:ext cx="2882143" cy="720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b="1" dirty="0" smtClean="0"/>
              <a:t>User data</a:t>
            </a:r>
          </a:p>
          <a:p>
            <a:pPr algn="ctr"/>
            <a:r>
              <a:rPr lang="en-US" dirty="0" smtClean="0"/>
              <a:t>(mode, name, time)</a:t>
            </a:r>
          </a:p>
        </p:txBody>
      </p:sp>
      <p:sp>
        <p:nvSpPr>
          <p:cNvPr id="9" name="Rectangle 8"/>
          <p:cNvSpPr/>
          <p:nvPr/>
        </p:nvSpPr>
        <p:spPr>
          <a:xfrm>
            <a:off x="1959709" y="4795704"/>
            <a:ext cx="2085128" cy="10685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b="1" dirty="0" err="1" smtClean="0"/>
              <a:t>Socket.IO</a:t>
            </a:r>
            <a:endParaRPr lang="en-US" b="1" dirty="0" smtClean="0"/>
          </a:p>
          <a:p>
            <a:pPr algn="ctr"/>
            <a:endParaRPr lang="en-US" dirty="0" smtClean="0"/>
          </a:p>
        </p:txBody>
      </p:sp>
      <p:sp>
        <p:nvSpPr>
          <p:cNvPr id="10" name="Rounded Rectangle 9"/>
          <p:cNvSpPr/>
          <p:nvPr/>
        </p:nvSpPr>
        <p:spPr>
          <a:xfrm>
            <a:off x="642784" y="2540149"/>
            <a:ext cx="3229600" cy="89375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	ball-list (bodies)</a:t>
            </a:r>
          </a:p>
          <a:p>
            <a:r>
              <a:rPr lang="en-US" dirty="0" smtClean="0"/>
              <a:t>		behavior: collision, …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4546524" y="1417638"/>
            <a:ext cx="0" cy="4845092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536411" y="2540149"/>
            <a:ext cx="0" cy="89375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89818" y="2806708"/>
            <a:ext cx="791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World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4044842" y="2345000"/>
            <a:ext cx="1806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190141" y="2116849"/>
            <a:ext cx="986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keypress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029157" y="4845094"/>
            <a:ext cx="1054327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044828" y="4860773"/>
            <a:ext cx="1038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Socket.io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6135256" y="4793618"/>
            <a:ext cx="2143916" cy="14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J</a:t>
            </a:r>
            <a:r>
              <a:rPr lang="en-US" b="1" dirty="0" err="1" smtClean="0"/>
              <a:t>son</a:t>
            </a:r>
            <a:endParaRPr lang="en-US" b="1" dirty="0" smtClean="0"/>
          </a:p>
          <a:p>
            <a:r>
              <a:rPr lang="en-US" sz="1400" dirty="0"/>
              <a:t>	</a:t>
            </a:r>
            <a:r>
              <a:rPr lang="en-US" sz="1400" dirty="0" smtClean="0"/>
              <a:t>{‘rectangle’:</a:t>
            </a:r>
          </a:p>
          <a:p>
            <a:r>
              <a:rPr lang="en-US" sz="1400" dirty="0" smtClean="0"/>
              <a:t>	x:100,</a:t>
            </a:r>
          </a:p>
          <a:p>
            <a:r>
              <a:rPr lang="en-US" sz="1400" dirty="0" smtClean="0"/>
              <a:t>	y:200,</a:t>
            </a:r>
          </a:p>
          <a:p>
            <a:r>
              <a:rPr lang="en-US" sz="1400" dirty="0" smtClean="0"/>
              <a:t>	r:50}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2085130" y="5200039"/>
            <a:ext cx="1787254" cy="51313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setInterval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997805" y="5456608"/>
            <a:ext cx="60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emit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5832093" y="2540149"/>
            <a:ext cx="2676504" cy="89375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Circle : x, y, r</a:t>
            </a:r>
          </a:p>
          <a:p>
            <a:r>
              <a:rPr lang="en-US" dirty="0" smtClean="0"/>
              <a:t>Rectangle : x, y, w, h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536411" y="1417638"/>
            <a:ext cx="127470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Server</a:t>
            </a:r>
            <a:endParaRPr lang="en-US" sz="3200" dirty="0"/>
          </a:p>
        </p:txBody>
      </p:sp>
      <p:sp>
        <p:nvSpPr>
          <p:cNvPr id="31" name="TextBox 30"/>
          <p:cNvSpPr txBox="1"/>
          <p:nvPr/>
        </p:nvSpPr>
        <p:spPr>
          <a:xfrm>
            <a:off x="6219658" y="1417638"/>
            <a:ext cx="119776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Client</a:t>
            </a:r>
            <a:endParaRPr lang="en-US" sz="3200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3872384" y="5456608"/>
            <a:ext cx="122286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225517" y="1371763"/>
            <a:ext cx="19784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User data</a:t>
            </a:r>
          </a:p>
          <a:p>
            <a:pPr algn="ctr"/>
            <a:r>
              <a:rPr lang="en-US" dirty="0" smtClean="0"/>
              <a:t>(mode, name, time)</a:t>
            </a:r>
            <a:endParaRPr lang="en-US" dirty="0"/>
          </a:p>
        </p:txBody>
      </p:sp>
      <p:cxnSp>
        <p:nvCxnSpPr>
          <p:cNvPr id="46" name="Elbow Connector 45"/>
          <p:cNvCxnSpPr>
            <a:stCxn id="31" idx="1"/>
            <a:endCxn id="8" idx="3"/>
          </p:cNvCxnSpPr>
          <p:nvPr/>
        </p:nvCxnSpPr>
        <p:spPr>
          <a:xfrm rot="10800000" flipV="1">
            <a:off x="4060516" y="1710026"/>
            <a:ext cx="2159142" cy="2462242"/>
          </a:xfrm>
          <a:prstGeom prst="bentConnector3">
            <a:avLst>
              <a:gd name="adj1" fmla="val 91387"/>
            </a:avLst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4060516" y="2876312"/>
            <a:ext cx="158344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301708" y="2876312"/>
            <a:ext cx="118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ync, signal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992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Project management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Development techniques : Scrum</a:t>
            </a:r>
          </a:p>
          <a:p>
            <a:endParaRPr lang="en-US" dirty="0" smtClean="0"/>
          </a:p>
          <a:p>
            <a:r>
              <a:rPr lang="en-US" dirty="0" smtClean="0"/>
              <a:t>Programming techniques : Pair programming</a:t>
            </a:r>
          </a:p>
          <a:p>
            <a:endParaRPr lang="en-US" dirty="0" smtClean="0"/>
          </a:p>
          <a:p>
            <a:r>
              <a:rPr lang="en-US" dirty="0" smtClean="0"/>
              <a:t>Code management: </a:t>
            </a:r>
            <a:r>
              <a:rPr lang="en-US" dirty="0" err="1" smtClean="0"/>
              <a:t>GitHub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Development environment: Sublime text 2, Vim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27599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Showcase</a:t>
            </a:r>
            <a:endParaRPr lang="en-US" dirty="0"/>
          </a:p>
        </p:txBody>
      </p:sp>
      <p:pic>
        <p:nvPicPr>
          <p:cNvPr id="4" name="Content Placeholder 3" descr="KakaoTalk_Photo_2015-08-27-07-13-41_7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3" r="6813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676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Enjoyed</a:t>
            </a:r>
          </a:p>
          <a:p>
            <a:pPr lvl="1"/>
            <a:r>
              <a:rPr lang="en-US" dirty="0" smtClean="0"/>
              <a:t>First experience to working as a team</a:t>
            </a:r>
          </a:p>
          <a:p>
            <a:pPr lvl="1"/>
            <a:r>
              <a:rPr lang="en-US" dirty="0" smtClean="0"/>
              <a:t>Reflect everyone’s opinion using Scrum</a:t>
            </a:r>
            <a:endParaRPr lang="en-US" dirty="0"/>
          </a:p>
          <a:p>
            <a:r>
              <a:rPr lang="en-US" dirty="0"/>
              <a:t>D</a:t>
            </a:r>
            <a:r>
              <a:rPr lang="en-US" dirty="0" smtClean="0"/>
              <a:t>idn’t enjoyed</a:t>
            </a:r>
          </a:p>
          <a:p>
            <a:pPr lvl="1"/>
            <a:r>
              <a:rPr lang="en-US" dirty="0" smtClean="0"/>
              <a:t>Time limited with doing homework together</a:t>
            </a:r>
          </a:p>
          <a:p>
            <a:r>
              <a:rPr lang="en-US" dirty="0" smtClean="0"/>
              <a:t>Lessons learned</a:t>
            </a:r>
          </a:p>
          <a:p>
            <a:pPr lvl="1"/>
            <a:r>
              <a:rPr lang="en-US" dirty="0" smtClean="0"/>
              <a:t>Synchronization processing</a:t>
            </a:r>
          </a:p>
          <a:p>
            <a:pPr lvl="1"/>
            <a:r>
              <a:rPr lang="en-US" dirty="0" smtClean="0"/>
              <a:t>New technologies</a:t>
            </a:r>
          </a:p>
          <a:p>
            <a:pPr lvl="1"/>
            <a:r>
              <a:rPr lang="en-US" dirty="0" smtClean="0"/>
              <a:t>We need more development experience</a:t>
            </a:r>
          </a:p>
        </p:txBody>
      </p:sp>
    </p:spTree>
    <p:extLst>
      <p:ext uri="{BB962C8B-B14F-4D97-AF65-F5344CB8AC3E}">
        <p14:creationId xmlns:p14="http://schemas.microsoft.com/office/powerpoint/2010/main" val="1912826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278</Words>
  <Application>Microsoft Macintosh PowerPoint</Application>
  <PresentationFormat>On-screen Show (4:3)</PresentationFormat>
  <Paragraphs>91</Paragraphs>
  <Slides>10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Bubblewar</vt:lpstr>
      <vt:lpstr>Goals</vt:lpstr>
      <vt:lpstr>Challenges</vt:lpstr>
      <vt:lpstr>Accomplishments</vt:lpstr>
      <vt:lpstr>Technologies</vt:lpstr>
      <vt:lpstr>System architecture</vt:lpstr>
      <vt:lpstr>Project management techniques</vt:lpstr>
      <vt:lpstr>Showcase</vt:lpstr>
      <vt:lpstr>Conclusion</vt:lpstr>
      <vt:lpstr>Thanks.</vt:lpstr>
    </vt:vector>
  </TitlesOfParts>
  <Company>카이스트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Bubblewar</dc:title>
  <dc:creator>어진 노</dc:creator>
  <cp:lastModifiedBy>r</cp:lastModifiedBy>
  <cp:revision>23</cp:revision>
  <dcterms:created xsi:type="dcterms:W3CDTF">2015-08-27T06:26:10Z</dcterms:created>
  <dcterms:modified xsi:type="dcterms:W3CDTF">2015-08-27T17:40:33Z</dcterms:modified>
</cp:coreProperties>
</file>