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7010400" cy="92964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68625" y="697225"/>
            <a:ext cx="4673699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68625" y="697225"/>
            <a:ext cx="4673699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68625" y="697225"/>
            <a:ext cx="4673699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6930" rtl="0" algn="ctr">
              <a:spcBef>
                <a:spcPts val="0"/>
              </a:spcBef>
              <a:spcAft>
                <a:spcPts val="0"/>
              </a:spcAft>
              <a:defRPr/>
            </a:lvl6pPr>
            <a:lvl7pPr marL="91386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079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772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3" marL="341313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06362" marL="741363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74612" marL="114141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00012" marL="1598613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0013" marL="2055813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12815" marL="2513115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2545" marL="2970045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2274" marL="3426975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2005" marL="3883905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2430" marL="456930" marR="0" rtl="0" algn="l">
              <a:spcBef>
                <a:spcPts val="0"/>
              </a:spcBef>
              <a:defRPr/>
            </a:lvl2pPr>
            <a:lvl3pPr indent="-12160" marL="913860" marR="0" rtl="0" algn="l">
              <a:spcBef>
                <a:spcPts val="0"/>
              </a:spcBef>
              <a:defRPr/>
            </a:lvl3pPr>
            <a:lvl4pPr indent="-11889" marL="1370790" marR="0" rtl="0" algn="l">
              <a:spcBef>
                <a:spcPts val="0"/>
              </a:spcBef>
              <a:defRPr/>
            </a:lvl4pPr>
            <a:lvl5pPr indent="-11620" marL="1827720" marR="0" rtl="0" algn="l">
              <a:spcBef>
                <a:spcPts val="0"/>
              </a:spcBef>
              <a:defRPr/>
            </a:lvl5pPr>
            <a:lvl6pPr indent="-11350" marL="2284650" marR="0" rtl="0" algn="l">
              <a:spcBef>
                <a:spcPts val="0"/>
              </a:spcBef>
              <a:defRPr/>
            </a:lvl6pPr>
            <a:lvl7pPr indent="-11079" marL="2741580" marR="0" rtl="0" algn="l">
              <a:spcBef>
                <a:spcPts val="0"/>
              </a:spcBef>
              <a:defRPr/>
            </a:lvl7pPr>
            <a:lvl8pPr indent="-10809" marL="3198510" marR="0" rtl="0" algn="l">
              <a:spcBef>
                <a:spcPts val="0"/>
              </a:spcBef>
              <a:defRPr/>
            </a:lvl8pPr>
            <a:lvl9pPr indent="-10540" marL="365544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-12430" marL="45693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-12160" marL="91386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-11889" marL="137079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-11620" marL="182772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-11350" marL="228465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-11079" marL="274158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-10809" marL="319851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-10540" marL="365544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2430" marL="456930" marR="0" rtl="0" algn="l">
              <a:spcBef>
                <a:spcPts val="0"/>
              </a:spcBef>
              <a:defRPr/>
            </a:lvl2pPr>
            <a:lvl3pPr indent="-12160" marL="913860" marR="0" rtl="0" algn="l">
              <a:spcBef>
                <a:spcPts val="0"/>
              </a:spcBef>
              <a:defRPr/>
            </a:lvl3pPr>
            <a:lvl4pPr indent="-11889" marL="1370790" marR="0" rtl="0" algn="l">
              <a:spcBef>
                <a:spcPts val="0"/>
              </a:spcBef>
              <a:defRPr/>
            </a:lvl4pPr>
            <a:lvl5pPr indent="-11620" marL="1827720" marR="0" rtl="0" algn="l">
              <a:spcBef>
                <a:spcPts val="0"/>
              </a:spcBef>
              <a:defRPr/>
            </a:lvl5pPr>
            <a:lvl6pPr indent="-11350" marL="2284650" marR="0" rtl="0" algn="l">
              <a:spcBef>
                <a:spcPts val="0"/>
              </a:spcBef>
              <a:defRPr/>
            </a:lvl6pPr>
            <a:lvl7pPr indent="-11079" marL="2741580" marR="0" rtl="0" algn="l">
              <a:spcBef>
                <a:spcPts val="0"/>
              </a:spcBef>
              <a:defRPr/>
            </a:lvl7pPr>
            <a:lvl8pPr indent="-10809" marL="3198510" marR="0" rtl="0" algn="l">
              <a:spcBef>
                <a:spcPts val="0"/>
              </a:spcBef>
              <a:defRPr/>
            </a:lvl8pPr>
            <a:lvl9pPr indent="-10540" marL="365544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-12430" marL="45693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-12160" marL="91386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-11889" marL="137079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-11620" marL="182772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indent="-12430" marL="45693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indent="-12160" marL="91386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indent="-11889" marL="137079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indent="-11620" marL="182772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indent="-11350" marL="228465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-11079" marL="274158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-10809" marL="319851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-10540" marL="365544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2430" marL="456930" marR="0" rtl="0" algn="l">
              <a:spcBef>
                <a:spcPts val="0"/>
              </a:spcBef>
              <a:defRPr/>
            </a:lvl2pPr>
            <a:lvl3pPr indent="-12160" marL="913860" marR="0" rtl="0" algn="l">
              <a:spcBef>
                <a:spcPts val="0"/>
              </a:spcBef>
              <a:defRPr/>
            </a:lvl3pPr>
            <a:lvl4pPr indent="-11889" marL="1370790" marR="0" rtl="0" algn="l">
              <a:spcBef>
                <a:spcPts val="0"/>
              </a:spcBef>
              <a:defRPr/>
            </a:lvl4pPr>
            <a:lvl5pPr indent="-11620" marL="1827720" marR="0" rtl="0" algn="l">
              <a:spcBef>
                <a:spcPts val="0"/>
              </a:spcBef>
              <a:defRPr/>
            </a:lvl5pPr>
            <a:lvl6pPr indent="-11350" marL="2284650" marR="0" rtl="0" algn="l">
              <a:spcBef>
                <a:spcPts val="0"/>
              </a:spcBef>
              <a:defRPr/>
            </a:lvl6pPr>
            <a:lvl7pPr indent="-11079" marL="2741580" marR="0" rtl="0" algn="l">
              <a:spcBef>
                <a:spcPts val="0"/>
              </a:spcBef>
              <a:defRPr/>
            </a:lvl7pPr>
            <a:lvl8pPr indent="-10809" marL="3198510" marR="0" rtl="0" algn="l">
              <a:spcBef>
                <a:spcPts val="0"/>
              </a:spcBef>
              <a:defRPr/>
            </a:lvl8pPr>
            <a:lvl9pPr indent="-10540" marL="365544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6930" rtl="0" algn="ctr">
              <a:spcBef>
                <a:spcPts val="0"/>
              </a:spcBef>
              <a:spcAft>
                <a:spcPts val="0"/>
              </a:spcAft>
              <a:defRPr/>
            </a:lvl6pPr>
            <a:lvl7pPr marL="91386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079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772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3" marL="341313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06362" marL="741363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74612" marL="114141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00012" marL="1598613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0013" marL="2055813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12815" marL="2513115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2545" marL="2970045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2274" marL="3426975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2005" marL="3883905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2430" marL="456930" marR="0" rtl="0" algn="l">
              <a:spcBef>
                <a:spcPts val="0"/>
              </a:spcBef>
              <a:defRPr/>
            </a:lvl2pPr>
            <a:lvl3pPr indent="-12160" marL="913860" marR="0" rtl="0" algn="l">
              <a:spcBef>
                <a:spcPts val="0"/>
              </a:spcBef>
              <a:defRPr/>
            </a:lvl3pPr>
            <a:lvl4pPr indent="-11889" marL="1370790" marR="0" rtl="0" algn="l">
              <a:spcBef>
                <a:spcPts val="0"/>
              </a:spcBef>
              <a:defRPr/>
            </a:lvl4pPr>
            <a:lvl5pPr indent="-11620" marL="1827720" marR="0" rtl="0" algn="l">
              <a:spcBef>
                <a:spcPts val="0"/>
              </a:spcBef>
              <a:defRPr/>
            </a:lvl5pPr>
            <a:lvl6pPr indent="-11350" marL="2284650" marR="0" rtl="0" algn="l">
              <a:spcBef>
                <a:spcPts val="0"/>
              </a:spcBef>
              <a:defRPr/>
            </a:lvl6pPr>
            <a:lvl7pPr indent="-11079" marL="2741580" marR="0" rtl="0" algn="l">
              <a:spcBef>
                <a:spcPts val="0"/>
              </a:spcBef>
              <a:defRPr/>
            </a:lvl7pPr>
            <a:lvl8pPr indent="-10809" marL="3198510" marR="0" rtl="0" algn="l">
              <a:spcBef>
                <a:spcPts val="0"/>
              </a:spcBef>
              <a:defRPr/>
            </a:lvl8pPr>
            <a:lvl9pPr indent="-10540" marL="365544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6930" rtl="0" algn="ctr">
              <a:spcBef>
                <a:spcPts val="0"/>
              </a:spcBef>
              <a:spcAft>
                <a:spcPts val="0"/>
              </a:spcAft>
              <a:defRPr/>
            </a:lvl6pPr>
            <a:lvl7pPr marL="91386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079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772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3" marL="341313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06362" marL="741363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74612" marL="114141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00012" marL="1598613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0013" marL="2055813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12815" marL="2513115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2545" marL="2970045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2274" marL="3426975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2005" marL="3883905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2430" marL="456930" marR="0" rtl="0" algn="l">
              <a:spcBef>
                <a:spcPts val="0"/>
              </a:spcBef>
              <a:defRPr/>
            </a:lvl2pPr>
            <a:lvl3pPr indent="-12160" marL="913860" marR="0" rtl="0" algn="l">
              <a:spcBef>
                <a:spcPts val="0"/>
              </a:spcBef>
              <a:defRPr/>
            </a:lvl3pPr>
            <a:lvl4pPr indent="-11889" marL="1370790" marR="0" rtl="0" algn="l">
              <a:spcBef>
                <a:spcPts val="0"/>
              </a:spcBef>
              <a:defRPr/>
            </a:lvl4pPr>
            <a:lvl5pPr indent="-11620" marL="1827720" marR="0" rtl="0" algn="l">
              <a:spcBef>
                <a:spcPts val="0"/>
              </a:spcBef>
              <a:defRPr/>
            </a:lvl5pPr>
            <a:lvl6pPr indent="-11350" marL="2284650" marR="0" rtl="0" algn="l">
              <a:spcBef>
                <a:spcPts val="0"/>
              </a:spcBef>
              <a:defRPr/>
            </a:lvl6pPr>
            <a:lvl7pPr indent="-11079" marL="2741580" marR="0" rtl="0" algn="l">
              <a:spcBef>
                <a:spcPts val="0"/>
              </a:spcBef>
              <a:defRPr/>
            </a:lvl7pPr>
            <a:lvl8pPr indent="-10809" marL="3198510" marR="0" rtl="0" algn="l">
              <a:spcBef>
                <a:spcPts val="0"/>
              </a:spcBef>
              <a:defRPr/>
            </a:lvl8pPr>
            <a:lvl9pPr indent="-10540" marL="365544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-12430" marL="456930" rtl="0">
              <a:spcBef>
                <a:spcPts val="0"/>
              </a:spcBef>
              <a:buFont typeface="Calibri"/>
              <a:buNone/>
              <a:defRPr/>
            </a:lvl2pPr>
            <a:lvl3pPr indent="-12160" marL="913860" rtl="0">
              <a:spcBef>
                <a:spcPts val="0"/>
              </a:spcBef>
              <a:buFont typeface="Calibri"/>
              <a:buNone/>
              <a:defRPr/>
            </a:lvl3pPr>
            <a:lvl4pPr indent="-11889" marL="1370790" rtl="0">
              <a:spcBef>
                <a:spcPts val="0"/>
              </a:spcBef>
              <a:buFont typeface="Calibri"/>
              <a:buNone/>
              <a:defRPr/>
            </a:lvl4pPr>
            <a:lvl5pPr indent="-11620" marL="1827720" rtl="0">
              <a:spcBef>
                <a:spcPts val="0"/>
              </a:spcBef>
              <a:buFont typeface="Calibri"/>
              <a:buNone/>
              <a:defRPr/>
            </a:lvl5pPr>
            <a:lvl6pPr indent="-11350" marL="2284650" rtl="0">
              <a:spcBef>
                <a:spcPts val="0"/>
              </a:spcBef>
              <a:buFont typeface="Calibri"/>
              <a:buNone/>
              <a:defRPr/>
            </a:lvl6pPr>
            <a:lvl7pPr indent="-11079" marL="2741580" rtl="0">
              <a:spcBef>
                <a:spcPts val="0"/>
              </a:spcBef>
              <a:buFont typeface="Calibri"/>
              <a:buNone/>
              <a:defRPr/>
            </a:lvl7pPr>
            <a:lvl8pPr indent="-10809" marL="3198510" rtl="0">
              <a:spcBef>
                <a:spcPts val="0"/>
              </a:spcBef>
              <a:buFont typeface="Calibri"/>
              <a:buNone/>
              <a:defRPr/>
            </a:lvl8pPr>
            <a:lvl9pPr indent="-10540" marL="365544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2430" marL="456930" marR="0" rtl="0" algn="l">
              <a:spcBef>
                <a:spcPts val="0"/>
              </a:spcBef>
              <a:defRPr/>
            </a:lvl2pPr>
            <a:lvl3pPr indent="-12160" marL="913860" marR="0" rtl="0" algn="l">
              <a:spcBef>
                <a:spcPts val="0"/>
              </a:spcBef>
              <a:defRPr/>
            </a:lvl3pPr>
            <a:lvl4pPr indent="-11889" marL="1370790" marR="0" rtl="0" algn="l">
              <a:spcBef>
                <a:spcPts val="0"/>
              </a:spcBef>
              <a:defRPr/>
            </a:lvl4pPr>
            <a:lvl5pPr indent="-11620" marL="1827720" marR="0" rtl="0" algn="l">
              <a:spcBef>
                <a:spcPts val="0"/>
              </a:spcBef>
              <a:defRPr/>
            </a:lvl5pPr>
            <a:lvl6pPr indent="-11350" marL="2284650" marR="0" rtl="0" algn="l">
              <a:spcBef>
                <a:spcPts val="0"/>
              </a:spcBef>
              <a:defRPr/>
            </a:lvl6pPr>
            <a:lvl7pPr indent="-11079" marL="2741580" marR="0" rtl="0" algn="l">
              <a:spcBef>
                <a:spcPts val="0"/>
              </a:spcBef>
              <a:defRPr/>
            </a:lvl7pPr>
            <a:lvl8pPr indent="-10809" marL="3198510" marR="0" rtl="0" algn="l">
              <a:spcBef>
                <a:spcPts val="0"/>
              </a:spcBef>
              <a:defRPr/>
            </a:lvl8pPr>
            <a:lvl9pPr indent="-10540" marL="365544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2" y="273051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57202" y="1435104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-12430" marL="456930" rtl="0">
              <a:spcBef>
                <a:spcPts val="0"/>
              </a:spcBef>
              <a:buFont typeface="Calibri"/>
              <a:buNone/>
              <a:defRPr/>
            </a:lvl2pPr>
            <a:lvl3pPr indent="-12160" marL="913860" rtl="0">
              <a:spcBef>
                <a:spcPts val="0"/>
              </a:spcBef>
              <a:buFont typeface="Calibri"/>
              <a:buNone/>
              <a:defRPr/>
            </a:lvl3pPr>
            <a:lvl4pPr indent="-11889" marL="1370790" rtl="0">
              <a:spcBef>
                <a:spcPts val="0"/>
              </a:spcBef>
              <a:buFont typeface="Calibri"/>
              <a:buNone/>
              <a:defRPr/>
            </a:lvl4pPr>
            <a:lvl5pPr indent="-11620" marL="1827720" rtl="0">
              <a:spcBef>
                <a:spcPts val="0"/>
              </a:spcBef>
              <a:buFont typeface="Calibri"/>
              <a:buNone/>
              <a:defRPr/>
            </a:lvl5pPr>
            <a:lvl6pPr indent="-11350" marL="2284650" rtl="0">
              <a:spcBef>
                <a:spcPts val="0"/>
              </a:spcBef>
              <a:buFont typeface="Calibri"/>
              <a:buNone/>
              <a:defRPr/>
            </a:lvl6pPr>
            <a:lvl7pPr indent="-11079" marL="2741580" rtl="0">
              <a:spcBef>
                <a:spcPts val="0"/>
              </a:spcBef>
              <a:buFont typeface="Calibri"/>
              <a:buNone/>
              <a:defRPr/>
            </a:lvl7pPr>
            <a:lvl8pPr indent="-10809" marL="3198510" rtl="0">
              <a:spcBef>
                <a:spcPts val="0"/>
              </a:spcBef>
              <a:buFont typeface="Calibri"/>
              <a:buNone/>
              <a:defRPr/>
            </a:lvl8pPr>
            <a:lvl9pPr indent="-10540" marL="365544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2430" marL="456930" marR="0" rtl="0" algn="l">
              <a:spcBef>
                <a:spcPts val="0"/>
              </a:spcBef>
              <a:defRPr/>
            </a:lvl2pPr>
            <a:lvl3pPr indent="-12160" marL="913860" marR="0" rtl="0" algn="l">
              <a:spcBef>
                <a:spcPts val="0"/>
              </a:spcBef>
              <a:defRPr/>
            </a:lvl3pPr>
            <a:lvl4pPr indent="-11889" marL="1370790" marR="0" rtl="0" algn="l">
              <a:spcBef>
                <a:spcPts val="0"/>
              </a:spcBef>
              <a:defRPr/>
            </a:lvl4pPr>
            <a:lvl5pPr indent="-11620" marL="1827720" marR="0" rtl="0" algn="l">
              <a:spcBef>
                <a:spcPts val="0"/>
              </a:spcBef>
              <a:defRPr/>
            </a:lvl5pPr>
            <a:lvl6pPr indent="-11350" marL="2284650" marR="0" rtl="0" algn="l">
              <a:spcBef>
                <a:spcPts val="0"/>
              </a:spcBef>
              <a:defRPr/>
            </a:lvl6pPr>
            <a:lvl7pPr indent="-11079" marL="2741580" marR="0" rtl="0" algn="l">
              <a:spcBef>
                <a:spcPts val="0"/>
              </a:spcBef>
              <a:defRPr/>
            </a:lvl7pPr>
            <a:lvl8pPr indent="-10809" marL="3198510" marR="0" rtl="0" algn="l">
              <a:spcBef>
                <a:spcPts val="0"/>
              </a:spcBef>
              <a:defRPr/>
            </a:lvl8pPr>
            <a:lvl9pPr indent="-10540" marL="365544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2430" marL="456930" marR="0" rtl="0" algn="l">
              <a:spcBef>
                <a:spcPts val="0"/>
              </a:spcBef>
              <a:defRPr/>
            </a:lvl2pPr>
            <a:lvl3pPr indent="-12160" marL="913860" marR="0" rtl="0" algn="l">
              <a:spcBef>
                <a:spcPts val="0"/>
              </a:spcBef>
              <a:defRPr/>
            </a:lvl3pPr>
            <a:lvl4pPr indent="-11889" marL="1370790" marR="0" rtl="0" algn="l">
              <a:spcBef>
                <a:spcPts val="0"/>
              </a:spcBef>
              <a:defRPr/>
            </a:lvl4pPr>
            <a:lvl5pPr indent="-11620" marL="1827720" marR="0" rtl="0" algn="l">
              <a:spcBef>
                <a:spcPts val="0"/>
              </a:spcBef>
              <a:defRPr/>
            </a:lvl5pPr>
            <a:lvl6pPr indent="-11350" marL="2284650" marR="0" rtl="0" algn="l">
              <a:spcBef>
                <a:spcPts val="0"/>
              </a:spcBef>
              <a:defRPr/>
            </a:lvl6pPr>
            <a:lvl7pPr indent="-11079" marL="2741580" marR="0" rtl="0" algn="l">
              <a:spcBef>
                <a:spcPts val="0"/>
              </a:spcBef>
              <a:defRPr/>
            </a:lvl7pPr>
            <a:lvl8pPr indent="-10809" marL="3198510" marR="0" rtl="0" algn="l">
              <a:spcBef>
                <a:spcPts val="0"/>
              </a:spcBef>
              <a:defRPr/>
            </a:lvl8pPr>
            <a:lvl9pPr indent="-10540" marL="365544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6930" rtl="0" algn="ctr">
              <a:spcBef>
                <a:spcPts val="0"/>
              </a:spcBef>
              <a:spcAft>
                <a:spcPts val="0"/>
              </a:spcAft>
              <a:defRPr/>
            </a:lvl6pPr>
            <a:lvl7pPr marL="91386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079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772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2430" marL="456930" marR="0" rtl="0" algn="l">
              <a:spcBef>
                <a:spcPts val="0"/>
              </a:spcBef>
              <a:defRPr/>
            </a:lvl2pPr>
            <a:lvl3pPr indent="-12160" marL="913860" marR="0" rtl="0" algn="l">
              <a:spcBef>
                <a:spcPts val="0"/>
              </a:spcBef>
              <a:defRPr/>
            </a:lvl3pPr>
            <a:lvl4pPr indent="-11889" marL="1370790" marR="0" rtl="0" algn="l">
              <a:spcBef>
                <a:spcPts val="0"/>
              </a:spcBef>
              <a:defRPr/>
            </a:lvl4pPr>
            <a:lvl5pPr indent="-11620" marL="1827720" marR="0" rtl="0" algn="l">
              <a:spcBef>
                <a:spcPts val="0"/>
              </a:spcBef>
              <a:defRPr/>
            </a:lvl5pPr>
            <a:lvl6pPr indent="-11350" marL="2284650" marR="0" rtl="0" algn="l">
              <a:spcBef>
                <a:spcPts val="0"/>
              </a:spcBef>
              <a:defRPr/>
            </a:lvl6pPr>
            <a:lvl7pPr indent="-11079" marL="2741580" marR="0" rtl="0" algn="l">
              <a:spcBef>
                <a:spcPts val="0"/>
              </a:spcBef>
              <a:defRPr/>
            </a:lvl7pPr>
            <a:lvl8pPr indent="-10809" marL="3198510" marR="0" rtl="0" algn="l">
              <a:spcBef>
                <a:spcPts val="0"/>
              </a:spcBef>
              <a:defRPr/>
            </a:lvl8pPr>
            <a:lvl9pPr indent="-10540" marL="365544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-12430" marL="456930" rtl="0">
              <a:spcBef>
                <a:spcPts val="0"/>
              </a:spcBef>
              <a:buFont typeface="Calibri"/>
              <a:buNone/>
              <a:defRPr/>
            </a:lvl2pPr>
            <a:lvl3pPr indent="-12160" marL="913860" rtl="0">
              <a:spcBef>
                <a:spcPts val="0"/>
              </a:spcBef>
              <a:buFont typeface="Calibri"/>
              <a:buNone/>
              <a:defRPr/>
            </a:lvl3pPr>
            <a:lvl4pPr indent="-11889" marL="1370790" rtl="0">
              <a:spcBef>
                <a:spcPts val="0"/>
              </a:spcBef>
              <a:buFont typeface="Calibri"/>
              <a:buNone/>
              <a:defRPr/>
            </a:lvl4pPr>
            <a:lvl5pPr indent="-11620" marL="1827720" rtl="0">
              <a:spcBef>
                <a:spcPts val="0"/>
              </a:spcBef>
              <a:buFont typeface="Calibri"/>
              <a:buNone/>
              <a:defRPr/>
            </a:lvl5pPr>
            <a:lvl6pPr indent="-11350" marL="2284650" rtl="0">
              <a:spcBef>
                <a:spcPts val="0"/>
              </a:spcBef>
              <a:buFont typeface="Calibri"/>
              <a:buNone/>
              <a:defRPr/>
            </a:lvl6pPr>
            <a:lvl7pPr indent="-11079" marL="2741580" rtl="0">
              <a:spcBef>
                <a:spcPts val="0"/>
              </a:spcBef>
              <a:buFont typeface="Calibri"/>
              <a:buNone/>
              <a:defRPr/>
            </a:lvl7pPr>
            <a:lvl8pPr indent="-10809" marL="3198510" rtl="0">
              <a:spcBef>
                <a:spcPts val="0"/>
              </a:spcBef>
              <a:buFont typeface="Calibri"/>
              <a:buNone/>
              <a:defRPr/>
            </a:lvl8pPr>
            <a:lvl9pPr indent="-10540" marL="365544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4645030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-12430" marL="456930" rtl="0">
              <a:spcBef>
                <a:spcPts val="0"/>
              </a:spcBef>
              <a:buFont typeface="Calibri"/>
              <a:buNone/>
              <a:defRPr/>
            </a:lvl2pPr>
            <a:lvl3pPr indent="-12160" marL="913860" rtl="0">
              <a:spcBef>
                <a:spcPts val="0"/>
              </a:spcBef>
              <a:buFont typeface="Calibri"/>
              <a:buNone/>
              <a:defRPr/>
            </a:lvl3pPr>
            <a:lvl4pPr indent="-11889" marL="1370790" rtl="0">
              <a:spcBef>
                <a:spcPts val="0"/>
              </a:spcBef>
              <a:buFont typeface="Calibri"/>
              <a:buNone/>
              <a:defRPr/>
            </a:lvl4pPr>
            <a:lvl5pPr indent="-11620" marL="1827720" rtl="0">
              <a:spcBef>
                <a:spcPts val="0"/>
              </a:spcBef>
              <a:buFont typeface="Calibri"/>
              <a:buNone/>
              <a:defRPr/>
            </a:lvl5pPr>
            <a:lvl6pPr indent="-11350" marL="2284650" rtl="0">
              <a:spcBef>
                <a:spcPts val="0"/>
              </a:spcBef>
              <a:buFont typeface="Calibri"/>
              <a:buNone/>
              <a:defRPr/>
            </a:lvl6pPr>
            <a:lvl7pPr indent="-11079" marL="2741580" rtl="0">
              <a:spcBef>
                <a:spcPts val="0"/>
              </a:spcBef>
              <a:buFont typeface="Calibri"/>
              <a:buNone/>
              <a:defRPr/>
            </a:lvl7pPr>
            <a:lvl8pPr indent="-10809" marL="3198510" rtl="0">
              <a:spcBef>
                <a:spcPts val="0"/>
              </a:spcBef>
              <a:buFont typeface="Calibri"/>
              <a:buNone/>
              <a:defRPr/>
            </a:lvl8pPr>
            <a:lvl9pPr indent="-10540" marL="365544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4645030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2430" marL="456930" marR="0" rtl="0" algn="l">
              <a:spcBef>
                <a:spcPts val="0"/>
              </a:spcBef>
              <a:defRPr/>
            </a:lvl2pPr>
            <a:lvl3pPr indent="-12160" marL="913860" marR="0" rtl="0" algn="l">
              <a:spcBef>
                <a:spcPts val="0"/>
              </a:spcBef>
              <a:defRPr/>
            </a:lvl3pPr>
            <a:lvl4pPr indent="-11889" marL="1370790" marR="0" rtl="0" algn="l">
              <a:spcBef>
                <a:spcPts val="0"/>
              </a:spcBef>
              <a:defRPr/>
            </a:lvl4pPr>
            <a:lvl5pPr indent="-11620" marL="1827720" marR="0" rtl="0" algn="l">
              <a:spcBef>
                <a:spcPts val="0"/>
              </a:spcBef>
              <a:defRPr/>
            </a:lvl5pPr>
            <a:lvl6pPr indent="-11350" marL="2284650" marR="0" rtl="0" algn="l">
              <a:spcBef>
                <a:spcPts val="0"/>
              </a:spcBef>
              <a:defRPr/>
            </a:lvl6pPr>
            <a:lvl7pPr indent="-11079" marL="2741580" marR="0" rtl="0" algn="l">
              <a:spcBef>
                <a:spcPts val="0"/>
              </a:spcBef>
              <a:defRPr/>
            </a:lvl7pPr>
            <a:lvl8pPr indent="-10809" marL="3198510" marR="0" rtl="0" algn="l">
              <a:spcBef>
                <a:spcPts val="0"/>
              </a:spcBef>
              <a:defRPr/>
            </a:lvl8pPr>
            <a:lvl9pPr indent="-10540" marL="365544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6930" rtl="0" algn="ctr">
              <a:spcBef>
                <a:spcPts val="0"/>
              </a:spcBef>
              <a:spcAft>
                <a:spcPts val="0"/>
              </a:spcAft>
              <a:defRPr/>
            </a:lvl6pPr>
            <a:lvl7pPr marL="91386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079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772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600201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648200" y="1600201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2430" marL="456930" marR="0" rtl="0" algn="l">
              <a:spcBef>
                <a:spcPts val="0"/>
              </a:spcBef>
              <a:defRPr/>
            </a:lvl2pPr>
            <a:lvl3pPr indent="-12160" marL="913860" marR="0" rtl="0" algn="l">
              <a:spcBef>
                <a:spcPts val="0"/>
              </a:spcBef>
              <a:defRPr/>
            </a:lvl3pPr>
            <a:lvl4pPr indent="-11889" marL="1370790" marR="0" rtl="0" algn="l">
              <a:spcBef>
                <a:spcPts val="0"/>
              </a:spcBef>
              <a:defRPr/>
            </a:lvl4pPr>
            <a:lvl5pPr indent="-11620" marL="1827720" marR="0" rtl="0" algn="l">
              <a:spcBef>
                <a:spcPts val="0"/>
              </a:spcBef>
              <a:defRPr/>
            </a:lvl5pPr>
            <a:lvl6pPr indent="-11350" marL="2284650" marR="0" rtl="0" algn="l">
              <a:spcBef>
                <a:spcPts val="0"/>
              </a:spcBef>
              <a:defRPr/>
            </a:lvl6pPr>
            <a:lvl7pPr indent="-11079" marL="2741580" marR="0" rtl="0" algn="l">
              <a:spcBef>
                <a:spcPts val="0"/>
              </a:spcBef>
              <a:defRPr/>
            </a:lvl7pPr>
            <a:lvl8pPr indent="-10809" marL="3198510" marR="0" rtl="0" algn="l">
              <a:spcBef>
                <a:spcPts val="0"/>
              </a:spcBef>
              <a:defRPr/>
            </a:lvl8pPr>
            <a:lvl9pPr indent="-10540" marL="365544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-12430" marL="45693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-12160" marL="91386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-11889" marL="137079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-11620" marL="182772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3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06362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7461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00012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0013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12815" marL="2513115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2545" marL="2970045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2274" marL="3426975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2005" marL="3883905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2430" marL="456930" marR="0" rtl="0" algn="l">
              <a:spcBef>
                <a:spcPts val="0"/>
              </a:spcBef>
              <a:defRPr/>
            </a:lvl2pPr>
            <a:lvl3pPr indent="-12160" marL="913860" marR="0" rtl="0" algn="l">
              <a:spcBef>
                <a:spcPts val="0"/>
              </a:spcBef>
              <a:defRPr/>
            </a:lvl3pPr>
            <a:lvl4pPr indent="-11889" marL="1370790" marR="0" rtl="0" algn="l">
              <a:spcBef>
                <a:spcPts val="0"/>
              </a:spcBef>
              <a:defRPr/>
            </a:lvl4pPr>
            <a:lvl5pPr indent="-11620" marL="1827720" marR="0" rtl="0" algn="l">
              <a:spcBef>
                <a:spcPts val="0"/>
              </a:spcBef>
              <a:defRPr/>
            </a:lvl5pPr>
            <a:lvl6pPr indent="-11350" marL="2284650" marR="0" rtl="0" algn="l">
              <a:spcBef>
                <a:spcPts val="0"/>
              </a:spcBef>
              <a:defRPr/>
            </a:lvl6pPr>
            <a:lvl7pPr indent="-11079" marL="2741580" marR="0" rtl="0" algn="l">
              <a:spcBef>
                <a:spcPts val="0"/>
              </a:spcBef>
              <a:defRPr/>
            </a:lvl7pPr>
            <a:lvl8pPr indent="-10809" marL="3198510" marR="0" rtl="0" algn="l">
              <a:spcBef>
                <a:spcPts val="0"/>
              </a:spcBef>
              <a:defRPr/>
            </a:lvl8pPr>
            <a:lvl9pPr indent="-10540" marL="365544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2430" marL="456930" marR="0" rtl="0" algn="l">
              <a:spcBef>
                <a:spcPts val="0"/>
              </a:spcBef>
              <a:defRPr/>
            </a:lvl2pPr>
            <a:lvl3pPr indent="-12160" marL="913860" marR="0" rtl="0" algn="l">
              <a:spcBef>
                <a:spcPts val="0"/>
              </a:spcBef>
              <a:defRPr/>
            </a:lvl3pPr>
            <a:lvl4pPr indent="-11889" marL="1370790" marR="0" rtl="0" algn="l">
              <a:spcBef>
                <a:spcPts val="0"/>
              </a:spcBef>
              <a:defRPr/>
            </a:lvl4pPr>
            <a:lvl5pPr indent="-11620" marL="1827720" marR="0" rtl="0" algn="l">
              <a:spcBef>
                <a:spcPts val="0"/>
              </a:spcBef>
              <a:defRPr/>
            </a:lvl5pPr>
            <a:lvl6pPr indent="-11350" marL="2284650" marR="0" rtl="0" algn="l">
              <a:spcBef>
                <a:spcPts val="0"/>
              </a:spcBef>
              <a:defRPr/>
            </a:lvl6pPr>
            <a:lvl7pPr indent="-11079" marL="2741580" marR="0" rtl="0" algn="l">
              <a:spcBef>
                <a:spcPts val="0"/>
              </a:spcBef>
              <a:defRPr/>
            </a:lvl7pPr>
            <a:lvl8pPr indent="-10809" marL="3198510" marR="0" rtl="0" algn="l">
              <a:spcBef>
                <a:spcPts val="0"/>
              </a:spcBef>
              <a:defRPr/>
            </a:lvl8pPr>
            <a:lvl9pPr indent="-10540" marL="365544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hyperlink" Target="mailto:kabi.kaist@gmail.com" TargetMode="External"/><Relationship Id="rId10" Type="http://schemas.openxmlformats.org/officeDocument/2006/relationships/hyperlink" Target="mailto:yikim@ucsc.edu" TargetMode="External"/><Relationship Id="rId13" Type="http://schemas.openxmlformats.org/officeDocument/2006/relationships/hyperlink" Target="mailto:kty5177@gmail.com" TargetMode="External"/><Relationship Id="rId12" Type="http://schemas.openxmlformats.org/officeDocument/2006/relationships/hyperlink" Target="mailto:tkim41@ucsc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hyperlink" Target="mailto:shan28@ucsc.edu" TargetMode="External"/><Relationship Id="rId9" Type="http://schemas.openxmlformats.org/officeDocument/2006/relationships/hyperlink" Target="mailto:djwls9453@gmail.com" TargetMode="External"/><Relationship Id="rId5" Type="http://schemas.openxmlformats.org/officeDocument/2006/relationships/hyperlink" Target="mailto:hsm6911@gmail.com" TargetMode="External"/><Relationship Id="rId6" Type="http://schemas.openxmlformats.org/officeDocument/2006/relationships/hyperlink" Target="mailto:jwoo9@ucsc.edu" TargetMode="External"/><Relationship Id="rId7" Type="http://schemas.openxmlformats.org/officeDocument/2006/relationships/hyperlink" Target="mailto:vbgb0926@gmail.com" TargetMode="External"/><Relationship Id="rId8" Type="http://schemas.openxmlformats.org/officeDocument/2006/relationships/hyperlink" Target="mailto:erho@ucsc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 flipH="1" rot="10800000">
            <a:off x="0" y="6857999"/>
            <a:ext cx="9144000" cy="46036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71436"/>
            <a:ext cx="2209799" cy="8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152400" y="149225"/>
            <a:ext cx="6686549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baseline="0" i="0" lang="en-US" sz="4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2438400"/>
            <a:ext cx="8229600" cy="369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Team: GoldMoon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Sumin Han -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shan28@ucsc.edu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hsm6911@gmail.com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(Product Owner, Developer)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Jaewook Woo -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jwoo9@ucsc.edu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vbgb0926@gmail.com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(Scrum Master, Designer)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Eojin Rho -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erho@ucsc.edu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djwls9453@gmail.com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(Developer)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Yihan Kim -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yikim@ucsc.edu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kabi.kaist@gmail.com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(Developer)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Taeyeon Kim -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2"/>
              </a:rPr>
              <a:t>tkim41@ucsc.edu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3"/>
              </a:rPr>
              <a:t>kty5177@gmail.com</a:t>
            </a:r>
            <a:r>
              <a:rPr lang="en-US" sz="1800"/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(Director, Planner)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sz="1800"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457200" y="1072299"/>
            <a:ext cx="8229600" cy="126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War</a:t>
            </a:r>
            <a:r>
              <a:rPr b="0" baseline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baseline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August 6th, 2015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0" y="6266175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152400" y="149225"/>
            <a:ext cx="6686549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baseline="0" i="0" lang="en-US" sz="4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457200" y="8953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i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War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777325"/>
            <a:ext cx="8229600" cy="20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competition game played by two teams. Each team produces bubbles from each side by pressing space key to defeat each other. This is a realtime WebApp supported by Node.js and Socket.io.</a:t>
            </a: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12807" r="12336" t="0"/>
          <a:stretch/>
        </p:blipFill>
        <p:spPr>
          <a:xfrm>
            <a:off x="510425" y="3610875"/>
            <a:ext cx="3390300" cy="2559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3993950" y="4096025"/>
            <a:ext cx="2596799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900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← initial inspiration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71436"/>
            <a:ext cx="2209799" cy="8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152400" y="149225"/>
            <a:ext cx="6686549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baseline="0" i="0" lang="en-US" sz="3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GoldMoon</a:t>
            </a:r>
            <a:r>
              <a:rPr b="0" baseline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War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1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Complete design and basic functionality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player, I want to interact server with keyboard so that I can create bubble. (5 story points)</a:t>
            </a: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lphaL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bubble creation using keyboard keys (5 hours)</a:t>
            </a: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lphaL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bubble and player UI (10 hours)</a:t>
            </a: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lphaL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can receive keyboard pressed by player. (20 hours)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system, I want to make collision system so that bubble can destroy the bubble, and player can win the game. (3 story points)</a:t>
            </a: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lphaL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game object collide system awares it. (5 hours)</a:t>
            </a: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lphaL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poping motion of bubble (2 hours)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71436"/>
            <a:ext cx="2209799" cy="8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baseline="0" i="0" lang="en-US" sz="3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GoldMoon</a:t>
            </a:r>
            <a:r>
              <a:rPr b="0" baseline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War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2133600"/>
            <a:ext cx="8229600" cy="3992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1. Complete design and basic functionality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(Cont’d)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system, I want to connected with server so that player can match with other player. (5 story points)</a:t>
            </a:r>
          </a:p>
          <a:p>
            <a:pPr indent="-342900" lvl="0" marL="9144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lphaL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can be connected to server (3 hours)</a:t>
            </a:r>
          </a:p>
          <a:p>
            <a:pPr indent="-342900" lvl="0" marL="9144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lphaL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can connect two players (20 hours)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team member, I want to learn the proper technologies so that I can develop my project. (2 story points)</a:t>
            </a:r>
          </a:p>
          <a:p>
            <a:pPr indent="-342900" lvl="0" marL="9144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lphaL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about programming languages such as Javasript (10 hours)</a:t>
            </a:r>
          </a:p>
          <a:p>
            <a:pPr indent="-342900" lvl="0" marL="9144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lphaL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about technologies for programming (10 hours)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71436"/>
            <a:ext cx="2209799" cy="8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baseline="0" i="0" lang="en-US" sz="3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GoldMoon</a:t>
            </a:r>
            <a:r>
              <a:rPr b="0" baseline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War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2133600"/>
            <a:ext cx="8229600" cy="3992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b="1" baseline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function and stabilize the system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system, I want to make pressure system so that bubble can withstand certain amount of pressure. (5 story points)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lphaL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design of bubble after collision (3 hours)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lphaL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Physics about how each bubbles withstand the pressure. (5 hours)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lphaL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collision system after bubble size has been changed. (10 hours)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71436"/>
            <a:ext cx="2209799" cy="8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baseline="0" i="0" lang="en-US" sz="3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GoldMoon</a:t>
            </a:r>
            <a:r>
              <a:rPr b="0" baseline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War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2133600"/>
            <a:ext cx="8229600" cy="3992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2. Improve function and stabilize system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(Cont’d)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player, I want to use some items so that I can make situation go into reverse. (5 story points)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a.	Make time system so that player can use item after surtain amount of time      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(10 hours)</a:t>
            </a:r>
          </a:p>
          <a:p>
            <a:pPr indent="45720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	Make bubble destory count so that player can use item after surtain amount of 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destory count (5 hours)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	Item design (10 hours)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player, I want to make a waiting room in game so that we can play many-to-many bubble war. (8 story points)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lphaL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database for waiting room (20 hours)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lphaL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UI for waiting room (10 hours)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lphaL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waiting room features for player (5 hours)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71436"/>
            <a:ext cx="2209799" cy="8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152400" y="149225"/>
            <a:ext cx="6686549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baseline="0" i="0" lang="en-US" sz="3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Architecture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563862" y="2778287"/>
            <a:ext cx="2209799" cy="13014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</a:rPr>
              <a:t>Main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Server</a:t>
            </a:r>
          </a:p>
        </p:txBody>
      </p:sp>
      <p:sp>
        <p:nvSpPr>
          <p:cNvPr id="140" name="Shape 140"/>
          <p:cNvSpPr/>
          <p:nvPr/>
        </p:nvSpPr>
        <p:spPr>
          <a:xfrm>
            <a:off x="391875" y="2840212"/>
            <a:ext cx="2209799" cy="1301400"/>
          </a:xfrm>
          <a:prstGeom prst="ellipse">
            <a:avLst/>
          </a:prstGeom>
          <a:solidFill>
            <a:srgbClr val="FFE5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Client 3 from </a:t>
            </a:r>
            <a:r>
              <a:rPr lang="en-US" sz="2000">
                <a:solidFill>
                  <a:srgbClr val="0000FF"/>
                </a:solidFill>
              </a:rPr>
              <a:t>team 1</a:t>
            </a:r>
          </a:p>
        </p:txBody>
      </p:sp>
      <p:sp>
        <p:nvSpPr>
          <p:cNvPr id="141" name="Shape 141"/>
          <p:cNvSpPr/>
          <p:nvPr/>
        </p:nvSpPr>
        <p:spPr>
          <a:xfrm>
            <a:off x="5984425" y="1310650"/>
            <a:ext cx="2209799" cy="1301400"/>
          </a:xfrm>
          <a:prstGeom prst="ellipse">
            <a:avLst/>
          </a:prstGeom>
          <a:solidFill>
            <a:srgbClr val="FFE5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Client 2 from </a:t>
            </a:r>
            <a:r>
              <a:rPr lang="en-US" sz="2000">
                <a:solidFill>
                  <a:srgbClr val="FF0000"/>
                </a:solidFill>
              </a:rPr>
              <a:t>team 2</a:t>
            </a:r>
          </a:p>
        </p:txBody>
      </p:sp>
      <p:cxnSp>
        <p:nvCxnSpPr>
          <p:cNvPr id="142" name="Shape 142"/>
          <p:cNvCxnSpPr>
            <a:stCxn id="139" idx="7"/>
            <a:endCxn id="141" idx="3"/>
          </p:cNvCxnSpPr>
          <p:nvPr/>
        </p:nvCxnSpPr>
        <p:spPr>
          <a:xfrm flipH="1" rot="10800000">
            <a:off x="5450044" y="2421373"/>
            <a:ext cx="858000" cy="54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43" name="Shape 143"/>
          <p:cNvCxnSpPr>
            <a:stCxn id="140" idx="6"/>
            <a:endCxn id="139" idx="2"/>
          </p:cNvCxnSpPr>
          <p:nvPr/>
        </p:nvCxnSpPr>
        <p:spPr>
          <a:xfrm flipH="1" rot="10800000">
            <a:off x="2601674" y="3429112"/>
            <a:ext cx="962100" cy="6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44" name="Shape 144"/>
          <p:cNvSpPr/>
          <p:nvPr/>
        </p:nvSpPr>
        <p:spPr>
          <a:xfrm>
            <a:off x="6735875" y="2840212"/>
            <a:ext cx="2209799" cy="1301400"/>
          </a:xfrm>
          <a:prstGeom prst="ellipse">
            <a:avLst/>
          </a:prstGeom>
          <a:solidFill>
            <a:srgbClr val="FFE5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</a:rPr>
              <a:t>Client 4 from </a:t>
            </a:r>
            <a:r>
              <a:rPr lang="en-US" sz="2000">
                <a:solidFill>
                  <a:srgbClr val="FF0000"/>
                </a:solidFill>
              </a:rPr>
              <a:t>team 2</a:t>
            </a:r>
          </a:p>
        </p:txBody>
      </p:sp>
      <p:sp>
        <p:nvSpPr>
          <p:cNvPr id="145" name="Shape 145"/>
          <p:cNvSpPr/>
          <p:nvPr/>
        </p:nvSpPr>
        <p:spPr>
          <a:xfrm>
            <a:off x="1194275" y="1310637"/>
            <a:ext cx="2209799" cy="1301400"/>
          </a:xfrm>
          <a:prstGeom prst="ellipse">
            <a:avLst/>
          </a:prstGeom>
          <a:solidFill>
            <a:srgbClr val="FFE5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</a:rPr>
              <a:t>Client 1 from </a:t>
            </a:r>
            <a:r>
              <a:rPr lang="en-US" sz="2000">
                <a:solidFill>
                  <a:srgbClr val="0000FF"/>
                </a:solidFill>
              </a:rPr>
              <a:t>team 1</a:t>
            </a:r>
          </a:p>
        </p:txBody>
      </p:sp>
      <p:cxnSp>
        <p:nvCxnSpPr>
          <p:cNvPr id="146" name="Shape 146"/>
          <p:cNvCxnSpPr>
            <a:stCxn id="139" idx="1"/>
            <a:endCxn id="145" idx="5"/>
          </p:cNvCxnSpPr>
          <p:nvPr/>
        </p:nvCxnSpPr>
        <p:spPr>
          <a:xfrm rot="10800000">
            <a:off x="3080480" y="2421373"/>
            <a:ext cx="807000" cy="54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47" name="Shape 147"/>
          <p:cNvCxnSpPr>
            <a:stCxn id="139" idx="6"/>
            <a:endCxn id="144" idx="2"/>
          </p:cNvCxnSpPr>
          <p:nvPr/>
        </p:nvCxnSpPr>
        <p:spPr>
          <a:xfrm>
            <a:off x="5773662" y="3428987"/>
            <a:ext cx="962100" cy="6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71436"/>
            <a:ext cx="2209799" cy="895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Shape 149"/>
          <p:cNvCxnSpPr>
            <a:stCxn id="139" idx="4"/>
            <a:endCxn id="150" idx="0"/>
          </p:cNvCxnSpPr>
          <p:nvPr/>
        </p:nvCxnSpPr>
        <p:spPr>
          <a:xfrm>
            <a:off x="4668762" y="4079687"/>
            <a:ext cx="0" cy="84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50" name="Shape 150"/>
          <p:cNvSpPr/>
          <p:nvPr/>
        </p:nvSpPr>
        <p:spPr>
          <a:xfrm>
            <a:off x="3840625" y="4927225"/>
            <a:ext cx="1656300" cy="1033199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DB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(if need)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152400" y="149225"/>
            <a:ext cx="67627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0" baseline="0" i="0" lang="en-US" sz="3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Challenges/Risks </a:t>
            </a:r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War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1: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basic server.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2: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Motion of bubble and mechanics.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3: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Linkage between key board and creation of bubble.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4: Managing user connection to server. 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71436"/>
            <a:ext cx="2209799" cy="8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152400" y="149225"/>
            <a:ext cx="67627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0" baseline="0" i="0" lang="en-US" sz="3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Technologies </a:t>
            </a:r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War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1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2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Node.js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3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Socket.io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4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5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71436"/>
            <a:ext cx="2209799" cy="8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