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01FEB-B155-CC41-A8EE-63AA05AACC1D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2F43-7A7F-D64A-B29C-B6E88A85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83" y="41887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 smtClean="0"/>
              <a:t>Bubblewar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33" y="5627023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27 Aug 2015</a:t>
            </a:r>
          </a:p>
          <a:p>
            <a:pPr algn="l"/>
            <a:r>
              <a:rPr lang="en-US" sz="2400" dirty="0" smtClean="0"/>
              <a:t>Team </a:t>
            </a:r>
            <a:r>
              <a:rPr lang="en-US" sz="2400" dirty="0" err="1" smtClean="0"/>
              <a:t>Goldmoon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25506" y="4777559"/>
            <a:ext cx="4428254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Han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Jaewook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Woo	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Scrum Master of Sprint 1)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Eojin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Rho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Scrum Master of Sprint 2)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Taeyeon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Yihan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</p:txBody>
      </p:sp>
      <p:pic>
        <p:nvPicPr>
          <p:cNvPr id="9" name="Picture 8" descr="KakaoTalk_Photo_2015-08-27-07-13-38_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708650"/>
            <a:ext cx="7772400" cy="1362075"/>
          </a:xfrm>
        </p:spPr>
        <p:txBody>
          <a:bodyPr/>
          <a:lstStyle/>
          <a:p>
            <a:r>
              <a:rPr lang="en-US" cap="none" dirty="0" smtClean="0"/>
              <a:t>Thanks.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208463"/>
            <a:ext cx="7772400" cy="1500187"/>
          </a:xfrm>
        </p:spPr>
        <p:txBody>
          <a:bodyPr/>
          <a:lstStyle/>
          <a:p>
            <a:r>
              <a:rPr lang="en-US" dirty="0" err="1" smtClean="0"/>
              <a:t>Goldmoon</a:t>
            </a:r>
            <a:r>
              <a:rPr lang="en-US" dirty="0" smtClean="0"/>
              <a:t> – </a:t>
            </a:r>
            <a:r>
              <a:rPr lang="en-US" dirty="0" err="1" smtClean="0"/>
              <a:t>Bubblewar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goldmoonkaist</a:t>
            </a:r>
            <a:r>
              <a:rPr lang="en-US" dirty="0" smtClean="0"/>
              <a:t>/</a:t>
            </a:r>
            <a:r>
              <a:rPr lang="en-US" dirty="0" err="1" smtClean="0"/>
              <a:t>bubblewar</a:t>
            </a:r>
            <a:endParaRPr lang="en-US" dirty="0"/>
          </a:p>
        </p:txBody>
      </p:sp>
      <p:pic>
        <p:nvPicPr>
          <p:cNvPr id="3" name="Picture 2" descr="KakaoTalk_Photo_2015-08-27-07-13-37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91156"/>
            <a:ext cx="6889750" cy="40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984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team produces </a:t>
            </a:r>
            <a:r>
              <a:rPr lang="en-US" dirty="0"/>
              <a:t>bubbles from each side by pressing space key </a:t>
            </a:r>
            <a:r>
              <a:rPr lang="en-US" dirty="0" smtClean="0"/>
              <a:t>to defeat </a:t>
            </a:r>
            <a:r>
              <a:rPr lang="en-US" dirty="0"/>
              <a:t>each other. </a:t>
            </a:r>
          </a:p>
        </p:txBody>
      </p:sp>
      <p:pic>
        <p:nvPicPr>
          <p:cNvPr id="4" name="Picture 3" descr="KakaoTalk_Photo_2015-08-27-07-13-41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318834"/>
            <a:ext cx="7543800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was difficult to build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&amp; </a:t>
            </a:r>
            <a:r>
              <a:rPr lang="en-US" dirty="0" err="1" smtClean="0">
                <a:solidFill>
                  <a:schemeClr val="accent1"/>
                </a:solidFill>
              </a:rPr>
              <a:t>Socket.io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Motion </a:t>
            </a:r>
            <a:r>
              <a:rPr lang="en-US" dirty="0"/>
              <a:t>of bubble and </a:t>
            </a:r>
            <a:r>
              <a:rPr lang="en-US" dirty="0" smtClean="0"/>
              <a:t>mechanics </a:t>
            </a:r>
            <a:r>
              <a:rPr lang="en-US" dirty="0" smtClean="0">
                <a:solidFill>
                  <a:srgbClr val="4E67C8"/>
                </a:solidFill>
              </a:rPr>
              <a:t>–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PhysicsJS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has a limitation to express bubble mechanics and collisions.</a:t>
            </a:r>
          </a:p>
          <a:p>
            <a:r>
              <a:rPr lang="en-US" dirty="0" smtClean="0">
                <a:solidFill>
                  <a:srgbClr val="4E67C8"/>
                </a:solidFill>
              </a:rPr>
              <a:t>Get used to technologies.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There is time gap between two clients on same server.</a:t>
            </a:r>
          </a:p>
          <a:p>
            <a:r>
              <a:rPr lang="en-US" dirty="0" smtClean="0"/>
              <a:t>Designing user interface &amp; considering user </a:t>
            </a:r>
            <a:r>
              <a:rPr lang="en-US" dirty="0" err="1" smtClean="0"/>
              <a:t>conveni-ence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Built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accent1"/>
                </a:solidFill>
              </a:rPr>
              <a:t> &amp; </a:t>
            </a:r>
            <a:r>
              <a:rPr lang="en-US" dirty="0" err="1" smtClean="0">
                <a:solidFill>
                  <a:schemeClr val="accent1"/>
                </a:solidFill>
              </a:rPr>
              <a:t>Socket.io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We solved the problem of bubble mechanics by Mathematical algorithms.</a:t>
            </a:r>
          </a:p>
          <a:p>
            <a:r>
              <a:rPr lang="en-US" dirty="0" smtClean="0">
                <a:solidFill>
                  <a:srgbClr val="4E67C8"/>
                </a:solidFill>
              </a:rPr>
              <a:t>We learned the new technologies like </a:t>
            </a:r>
            <a:r>
              <a:rPr lang="en-US" dirty="0" err="1" smtClean="0">
                <a:solidFill>
                  <a:srgbClr val="4E67C8"/>
                </a:solidFill>
              </a:rPr>
              <a:t>Jquery</a:t>
            </a:r>
            <a:r>
              <a:rPr lang="en-US" dirty="0" smtClean="0">
                <a:solidFill>
                  <a:srgbClr val="4E67C8"/>
                </a:solidFill>
              </a:rPr>
              <a:t>, HTML/CSS and </a:t>
            </a:r>
            <a:r>
              <a:rPr lang="en-US" dirty="0" err="1" smtClean="0">
                <a:solidFill>
                  <a:srgbClr val="4E67C8"/>
                </a:solidFill>
              </a:rPr>
              <a:t>Javascript</a:t>
            </a:r>
            <a:r>
              <a:rPr lang="en-US" dirty="0" smtClean="0">
                <a:solidFill>
                  <a:srgbClr val="4E67C8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 synchronized two clients using </a:t>
            </a:r>
            <a:r>
              <a:rPr lang="en-US" dirty="0" err="1" smtClean="0">
                <a:solidFill>
                  <a:schemeClr val="accent1"/>
                </a:solidFill>
              </a:rPr>
              <a:t>Pixi.js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//Designing user interface &amp; considering user convenience.</a:t>
            </a:r>
          </a:p>
        </p:txBody>
      </p:sp>
    </p:spTree>
    <p:extLst>
      <p:ext uri="{BB962C8B-B14F-4D97-AF65-F5344CB8AC3E}">
        <p14:creationId xmlns:p14="http://schemas.microsoft.com/office/powerpoint/2010/main" val="3569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HTML+CSS+JS</a:t>
            </a:r>
          </a:p>
          <a:p>
            <a:endParaRPr lang="en-US" dirty="0" smtClean="0"/>
          </a:p>
          <a:p>
            <a:r>
              <a:rPr lang="en-US" dirty="0" err="1" smtClean="0"/>
              <a:t>PhysicsJS</a:t>
            </a:r>
            <a:r>
              <a:rPr lang="en-US" dirty="0" smtClean="0"/>
              <a:t>, </a:t>
            </a:r>
            <a:r>
              <a:rPr lang="en-US" dirty="0" err="1" smtClean="0"/>
              <a:t>Socket.IO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Pixi</a:t>
            </a:r>
            <a:r>
              <a:rPr lang="en-US" dirty="0" smtClean="0"/>
              <a:t>, </a:t>
            </a:r>
            <a:r>
              <a:rPr lang="en-US" dirty="0" err="1" smtClean="0"/>
              <a:t>TweenLite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7" y="1269921"/>
            <a:ext cx="4297827" cy="1621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994"/>
          <a:stretch/>
        </p:blipFill>
        <p:spPr>
          <a:xfrm>
            <a:off x="6147578" y="2952452"/>
            <a:ext cx="1302138" cy="1226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89" y="3015842"/>
            <a:ext cx="1662263" cy="1163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468" y="4346235"/>
            <a:ext cx="2889051" cy="1388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911" y="4346235"/>
            <a:ext cx="1388469" cy="1388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230" y="3015842"/>
            <a:ext cx="1165708" cy="1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23238"/>
            <a:ext cx="3603316" cy="1436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Physics.js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43960" y="2123238"/>
            <a:ext cx="3042839" cy="1436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Pixi.js</a:t>
            </a:r>
            <a:r>
              <a:rPr lang="en-US" b="1" dirty="0" smtClean="0"/>
              <a:t> </a:t>
            </a:r>
            <a:r>
              <a:rPr lang="en-US" dirty="0" smtClean="0"/>
              <a:t>(Renderer)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3484" y="3812268"/>
            <a:ext cx="3603316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TweenLite.js</a:t>
            </a:r>
            <a:endParaRPr lang="en-US" b="1" dirty="0" smtClean="0"/>
          </a:p>
          <a:p>
            <a:pPr algn="ctr"/>
            <a:r>
              <a:rPr lang="en-US" dirty="0" smtClean="0"/>
              <a:t>(smooth movement generator)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8373" y="3812268"/>
            <a:ext cx="2882143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9709" y="4795704"/>
            <a:ext cx="2085128" cy="106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Socket.IO</a:t>
            </a:r>
            <a:endParaRPr lang="en-US" b="1" dirty="0" smtClean="0"/>
          </a:p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42784" y="2540149"/>
            <a:ext cx="3229600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ball-list (bodies)</a:t>
            </a:r>
          </a:p>
          <a:p>
            <a:r>
              <a:rPr lang="en-US" dirty="0" smtClean="0"/>
              <a:t>		behavior: collision, …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46524" y="1417638"/>
            <a:ext cx="0" cy="48450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36411" y="2540149"/>
            <a:ext cx="0" cy="893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9818" y="2806708"/>
            <a:ext cx="79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44842" y="2345000"/>
            <a:ext cx="180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0141" y="2116849"/>
            <a:ext cx="9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keypress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29157" y="4845094"/>
            <a:ext cx="10543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4828" y="4860773"/>
            <a:ext cx="103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5256" y="4793618"/>
            <a:ext cx="2143916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</a:t>
            </a:r>
            <a:r>
              <a:rPr lang="en-US" b="1" dirty="0" err="1" smtClean="0"/>
              <a:t>son</a:t>
            </a:r>
            <a:endParaRPr lang="en-US" b="1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{‘rectangle’:</a:t>
            </a:r>
          </a:p>
          <a:p>
            <a:r>
              <a:rPr lang="en-US" sz="1400" dirty="0" smtClean="0"/>
              <a:t>	x:100,</a:t>
            </a:r>
          </a:p>
          <a:p>
            <a:r>
              <a:rPr lang="en-US" sz="1400" dirty="0" smtClean="0"/>
              <a:t>	y:200,</a:t>
            </a:r>
          </a:p>
          <a:p>
            <a:r>
              <a:rPr lang="en-US" sz="1400" dirty="0" smtClean="0"/>
              <a:t>	r:50}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85130" y="5200039"/>
            <a:ext cx="1787254" cy="51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setInterval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7805" y="5456608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32093" y="2540149"/>
            <a:ext cx="2676504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Circle : x, y, r</a:t>
            </a:r>
          </a:p>
          <a:p>
            <a:r>
              <a:rPr lang="en-US" dirty="0" smtClean="0"/>
              <a:t>Rectangle : x, y, w, 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36411" y="1417638"/>
            <a:ext cx="127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9658" y="1417638"/>
            <a:ext cx="1197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72384" y="5456608"/>
            <a:ext cx="1222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5517" y="1371763"/>
            <a:ext cx="197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  <a:endParaRPr lang="en-US" dirty="0"/>
          </a:p>
        </p:txBody>
      </p:sp>
      <p:cxnSp>
        <p:nvCxnSpPr>
          <p:cNvPr id="46" name="Elbow Connector 45"/>
          <p:cNvCxnSpPr>
            <a:stCxn id="31" idx="1"/>
            <a:endCxn id="8" idx="3"/>
          </p:cNvCxnSpPr>
          <p:nvPr/>
        </p:nvCxnSpPr>
        <p:spPr>
          <a:xfrm rot="10800000" flipV="1">
            <a:off x="4060516" y="1710026"/>
            <a:ext cx="2159142" cy="2462242"/>
          </a:xfrm>
          <a:prstGeom prst="bentConnector3">
            <a:avLst>
              <a:gd name="adj1" fmla="val 91387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60516" y="2876312"/>
            <a:ext cx="158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01708" y="2876312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ync,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management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techniques : </a:t>
            </a:r>
            <a:r>
              <a:rPr lang="en-US" dirty="0" smtClean="0"/>
              <a:t>Scrum</a:t>
            </a:r>
          </a:p>
          <a:p>
            <a:endParaRPr lang="en-US" dirty="0" smtClean="0"/>
          </a:p>
          <a:p>
            <a:r>
              <a:rPr lang="en-US" dirty="0" smtClean="0"/>
              <a:t>Programming techniques : Pair </a:t>
            </a:r>
            <a:r>
              <a:rPr lang="en-US" dirty="0" smtClean="0"/>
              <a:t>programming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smtClean="0"/>
              <a:t>management: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environment: Sublime text 2, Vim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59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</a:t>
            </a:r>
            <a:endParaRPr lang="en-US" dirty="0"/>
          </a:p>
        </p:txBody>
      </p:sp>
      <p:pic>
        <p:nvPicPr>
          <p:cNvPr id="4" name="Content Placeholder 3" descr="KakaoTalk_Photo_2015-08-27-07-13-41_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68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Enjoyed</a:t>
            </a:r>
          </a:p>
          <a:p>
            <a:pPr lvl="1"/>
            <a:r>
              <a:rPr lang="en-US" dirty="0" smtClean="0"/>
              <a:t>First experience to working as a team</a:t>
            </a:r>
          </a:p>
          <a:p>
            <a:pPr lvl="1"/>
            <a:r>
              <a:rPr lang="en-US" dirty="0" smtClean="0"/>
              <a:t>Reflect everyone’s opinion using Scrum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idn’t enjoyed</a:t>
            </a:r>
          </a:p>
          <a:p>
            <a:pPr lvl="1"/>
            <a:r>
              <a:rPr lang="en-US" dirty="0" smtClean="0"/>
              <a:t>Time limited with doing homework together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Synchronization processing</a:t>
            </a:r>
          </a:p>
          <a:p>
            <a:pPr lvl="1"/>
            <a:r>
              <a:rPr lang="en-US" dirty="0" smtClean="0"/>
              <a:t>New technologies</a:t>
            </a:r>
          </a:p>
          <a:p>
            <a:pPr lvl="1"/>
            <a:r>
              <a:rPr lang="en-US" dirty="0" smtClean="0"/>
              <a:t>We need more development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19128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288</Words>
  <Application>Microsoft Macintosh PowerPoint</Application>
  <PresentationFormat>On-screen Show (4:3)</PresentationFormat>
  <Paragraphs>92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Bubblewar</vt:lpstr>
      <vt:lpstr>Goals</vt:lpstr>
      <vt:lpstr>Challenges</vt:lpstr>
      <vt:lpstr>Accomplishments</vt:lpstr>
      <vt:lpstr>Technologies</vt:lpstr>
      <vt:lpstr>System architecture</vt:lpstr>
      <vt:lpstr>Project management techniques</vt:lpstr>
      <vt:lpstr>Showcase</vt:lpstr>
      <vt:lpstr>Conclusion</vt:lpstr>
      <vt:lpstr>Thanks.</vt:lpstr>
    </vt:vector>
  </TitlesOfParts>
  <Company>카이스트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Bubblewar</dc:title>
  <dc:creator>어진 노</dc:creator>
  <cp:lastModifiedBy>r</cp:lastModifiedBy>
  <cp:revision>22</cp:revision>
  <dcterms:created xsi:type="dcterms:W3CDTF">2015-08-27T06:26:10Z</dcterms:created>
  <dcterms:modified xsi:type="dcterms:W3CDTF">2015-08-27T14:19:24Z</dcterms:modified>
</cp:coreProperties>
</file>