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95" r:id="rId4"/>
    <p:sldId id="296" r:id="rId5"/>
    <p:sldId id="300" r:id="rId6"/>
    <p:sldId id="298" r:id="rId7"/>
    <p:sldId id="301" r:id="rId8"/>
    <p:sldId id="338" r:id="rId9"/>
  </p:sldIdLst>
  <p:sldSz cx="12192000" cy="6858000"/>
  <p:notesSz cx="6858000" cy="9144000"/>
  <p:embeddedFontLst>
    <p:embeddedFont>
      <p:font typeface="a금강산" panose="02020600000000000000" pitchFamily="18" charset="-127"/>
      <p:regular r:id="rId11"/>
    </p:embeddedFont>
    <p:embeddedFont>
      <p:font typeface="a드림고딕4" panose="02020600000000000000" pitchFamily="18" charset="-127"/>
      <p:regular r:id="rId12"/>
    </p:embeddedFont>
    <p:embeddedFont>
      <p:font typeface="a로케트" panose="02020600000000000000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9F75-2194-4968-A3D2-ECDA3EE7A36A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C08B-B86F-4064-B190-4CC6F9C0F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C92B-1576-4B84-9572-0F0C2B6A32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9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처음에는 게임 </a:t>
            </a:r>
            <a:r>
              <a:rPr lang="ko-KR" altLang="en-US" dirty="0" err="1"/>
              <a:t>시작전</a:t>
            </a:r>
            <a:r>
              <a:rPr lang="en-US" altLang="ko-KR" dirty="0"/>
              <a:t>, </a:t>
            </a:r>
            <a:r>
              <a:rPr lang="ko-KR" altLang="en-US" dirty="0"/>
              <a:t>셋팅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  <a:r>
              <a:rPr lang="ko-KR" altLang="en-US" dirty="0"/>
              <a:t>부터 설명하겠다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C92B-1576-4B84-9572-0F0C2B6A32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처음에는 게임 </a:t>
            </a:r>
            <a:r>
              <a:rPr lang="ko-KR" altLang="en-US" dirty="0" err="1"/>
              <a:t>시작전</a:t>
            </a:r>
            <a:r>
              <a:rPr lang="en-US" altLang="ko-KR" dirty="0"/>
              <a:t>, </a:t>
            </a:r>
            <a:r>
              <a:rPr lang="ko-KR" altLang="en-US" dirty="0"/>
              <a:t>셋팅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  <a:r>
              <a:rPr lang="ko-KR" altLang="en-US" dirty="0"/>
              <a:t>부터 설명하겠다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C92B-1576-4B84-9572-0F0C2B6A32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0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처음에는 게임 </a:t>
            </a:r>
            <a:r>
              <a:rPr lang="ko-KR" altLang="en-US" dirty="0" err="1"/>
              <a:t>시작전</a:t>
            </a:r>
            <a:r>
              <a:rPr lang="en-US" altLang="ko-KR" dirty="0"/>
              <a:t>, </a:t>
            </a:r>
            <a:r>
              <a:rPr lang="ko-KR" altLang="en-US" dirty="0"/>
              <a:t>셋팅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  <a:r>
              <a:rPr lang="ko-KR" altLang="en-US" dirty="0"/>
              <a:t>부터 설명하겠다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C92B-1576-4B84-9572-0F0C2B6A32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8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C92B-1576-4B84-9572-0F0C2B6A32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F9ED-E5A9-030C-C2C0-249DFD89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A33AF-374B-6776-834B-CF7EC02F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ADC41-65AC-45B0-6CED-7CC359D7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D7706-37D6-59A1-A9D4-0637303B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3768E-532F-3847-9A08-16D42DC7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49EF-E898-2B81-623D-3C0605B8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97339-7A74-DEA0-3531-A7BBD0E4E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49306-7666-98B3-97F9-08AEB04F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ED4A1-D43D-A801-C379-A5FD451E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01187-262E-07DB-4972-7A18927A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C1497-7D63-151F-BE04-05FFA954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ECD8E-0244-7047-C362-6570636C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3F54E-FB14-1306-DD91-04CFD3C1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9DA52-1A72-662F-227D-6160010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42DA4-B5DF-89D9-326B-424479D0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8323-638D-6AD6-965A-EECB43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5881-C7E0-DF85-710A-865A58BA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9820F-E991-F269-FD31-2914890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6444C-835D-A6CC-FCFB-9F4FD3D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FD425-3F0A-3C46-7E43-CDBB479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DF58D-948C-7B90-FE4D-CB537034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3A892-8CB3-1A7E-02A1-F0654B2B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0AA43-EC04-05CF-8A75-51204156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8DF-FD43-A7FF-FC8E-01D4410A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3B68F-4BED-22FF-793A-B6016655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9857-1B3F-02C8-DC6C-F15853C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7C6CD-B856-DA83-012C-B5FD3987D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B03CA-3373-4008-1B3D-FC7440AA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09069-24AA-5E05-1E37-A1331FE4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543C6-04E2-BD00-DC7B-79FC547A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02ED-D46D-C95E-03C0-52CBD631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73D7-D21B-81EF-81E4-DF6CAE8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8A1EA-443A-9B42-EF82-5AD8C7ED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C71D-B084-1AA5-4F06-78B93328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94E6A-8833-D9E3-608A-A26FA459E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78D25-E822-E1AB-7471-1A177361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C13E11-5C8C-BE0A-ACCF-D0ED1560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4B2897-422C-CC4F-6558-591C9EB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FA4A1-0A65-4111-F65E-B7EB69C7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2351-76CB-1DDD-72B4-7028D6B6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DCEC6-2FA3-E0C6-B667-4B38521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E4308-4ED6-EFE8-77D6-4720D5EE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1C8B1-9B37-0F77-25CB-AFBAFBB0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4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41BE9-41A5-35D0-ED6E-CD28C48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AD4BDD-9B49-D432-4E9D-6E1C9A1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E78B9-AE5A-213C-939D-1882A2D1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2819A-E063-719D-0FDF-44A923C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7EEBA-3335-7BEA-D12A-BBE3C0160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07FFC-F6C3-E683-58B9-C70B1719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C97C7-1EE7-E029-72A6-DFCA7F09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A8A74-F9A9-E645-BBF4-FD5D0CB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6BD2F-5F87-F615-00BD-006C2AD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D6B81-3A15-D325-440F-BA90BAE7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928-8755-ACF9-1F0B-D442906B1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62060-7D48-5014-BA24-952760CA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FD756-DE45-15B6-221A-483C64F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9F77B-51D9-7399-27E7-5F6BA70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7BF44-F39B-51FA-C818-AEF8CF0D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E57D1F-1601-3FC7-1097-FBD23B8D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74BEB-E081-0DFB-5764-0E66347A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32FF2-7F20-302B-27A4-3C9DF280A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4CBA-A2AC-43B1-97E1-3B2FA4F3A78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CCB6C-FCDE-9283-485C-81AA86193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2B7B2-8099-F459-7F7F-662CA56B8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4700-4D5D-4E68-9690-DA9BE3C5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3631" b="8349"/>
          <a:stretch/>
        </p:blipFill>
        <p:spPr>
          <a:xfrm>
            <a:off x="-91441" y="0"/>
            <a:ext cx="12395201" cy="690184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-1404041" y="-784352"/>
            <a:ext cx="5953760" cy="8426704"/>
          </a:xfrm>
          <a:prstGeom prst="ellipse">
            <a:avLst/>
          </a:prstGeom>
          <a:gradFill flip="none" rotWithShape="1">
            <a:gsLst>
              <a:gs pos="79000">
                <a:srgbClr val="DA8C00">
                  <a:alpha val="0"/>
                </a:srgbClr>
              </a:gs>
              <a:gs pos="0">
                <a:srgbClr val="DA8C00">
                  <a:alpha val="50980"/>
                </a:srgbClr>
              </a:gs>
              <a:gs pos="100000">
                <a:srgbClr val="DA8C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 rot="10800000">
            <a:off x="7711440" y="-762430"/>
            <a:ext cx="5953760" cy="8426704"/>
          </a:xfrm>
          <a:prstGeom prst="ellipse">
            <a:avLst/>
          </a:prstGeom>
          <a:gradFill flip="none" rotWithShape="1">
            <a:gsLst>
              <a:gs pos="80000">
                <a:srgbClr val="DA8C00">
                  <a:alpha val="0"/>
                </a:srgbClr>
              </a:gs>
              <a:gs pos="0">
                <a:srgbClr val="DA8C00">
                  <a:alpha val="50980"/>
                </a:srgbClr>
              </a:gs>
              <a:gs pos="100000">
                <a:srgbClr val="DA8C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116580" y="4813490"/>
            <a:ext cx="5867400" cy="158503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409904" y="4659948"/>
            <a:ext cx="13011806" cy="1600092"/>
            <a:chOff x="-409904" y="4659948"/>
            <a:chExt cx="13011806" cy="1600092"/>
          </a:xfrm>
        </p:grpSpPr>
        <p:sp>
          <p:nvSpPr>
            <p:cNvPr id="4" name="TextBox 3"/>
            <p:cNvSpPr txBox="1"/>
            <p:nvPr/>
          </p:nvSpPr>
          <p:spPr>
            <a:xfrm>
              <a:off x="-409904" y="4813490"/>
              <a:ext cx="130118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blipFill>
                    <a:blip r:embed="rId4"/>
                    <a:stretch>
                      <a:fillRect/>
                    </a:stretch>
                  </a:blipFill>
                  <a:effectLst>
                    <a:glow rad="63500">
                      <a:schemeClr val="tx1">
                        <a:alpha val="95000"/>
                      </a:schemeClr>
                    </a:glow>
                  </a:effectLst>
                  <a:latin typeface="a로케트" panose="02020600000000000000" pitchFamily="18" charset="-127"/>
                  <a:ea typeface="a로케트" panose="02020600000000000000" pitchFamily="18" charset="-127"/>
                </a:rPr>
                <a:t>KAIGROUNDS </a:t>
              </a:r>
              <a:r>
                <a:rPr lang="ko-KR" altLang="en-US" sz="8800" dirty="0">
                  <a:blipFill>
                    <a:blip r:embed="rId4"/>
                    <a:stretch>
                      <a:fillRect/>
                    </a:stretch>
                  </a:blipFill>
                  <a:effectLst>
                    <a:glow rad="63500">
                      <a:schemeClr val="tx1">
                        <a:alpha val="95000"/>
                      </a:schemeClr>
                    </a:glow>
                  </a:effectLst>
                  <a:latin typeface="a로케트" panose="02020600000000000000" pitchFamily="18" charset="-127"/>
                  <a:ea typeface="a로케트" panose="02020600000000000000" pitchFamily="18" charset="-127"/>
                </a:rPr>
                <a:t>시상식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45901" y="4659948"/>
              <a:ext cx="1720516" cy="307777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glow>
                <a:schemeClr val="tx1">
                  <a:alpha val="30000"/>
                </a:schemeClr>
              </a:glow>
              <a:outerShdw blurRad="101600" dist="254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금강산" panose="02020600000000000000" pitchFamily="18" charset="-127"/>
                <a:ea typeface="a금강산" panose="0202060000000000000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8282" y="4661957"/>
              <a:ext cx="17045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spc="600" dirty="0">
                  <a:solidFill>
                    <a:srgbClr val="070E14"/>
                  </a:solidFill>
                  <a:effectLst/>
                  <a:latin typeface="a드림고딕4" panose="02020600000000000000" pitchFamily="18" charset="-127"/>
                  <a:ea typeface="a드림고딕4" panose="02020600000000000000" pitchFamily="18" charset="-127"/>
                </a:rPr>
                <a:t>경쟁 </a:t>
              </a:r>
              <a:r>
                <a:rPr lang="ko-KR" altLang="en-US" sz="1200" spc="600" dirty="0">
                  <a:solidFill>
                    <a:srgbClr val="070E14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프로그램</a:t>
              </a:r>
              <a:endParaRPr lang="ko-KR" altLang="en-US" sz="1200" spc="600" dirty="0">
                <a:solidFill>
                  <a:srgbClr val="070E14"/>
                </a:solidFill>
                <a:effectLst/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8718C49-7891-46DA-87F6-E06995151C68}"/>
              </a:ext>
            </a:extLst>
          </p:cNvPr>
          <p:cNvSpPr txBox="1"/>
          <p:nvPr/>
        </p:nvSpPr>
        <p:spPr>
          <a:xfrm>
            <a:off x="3722824" y="6192214"/>
            <a:ext cx="4746351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Made by.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박요셉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한승민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권진현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박성빈 박수민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Rev by.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김은채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서성재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9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6601F0-25A9-E5EC-00BE-9F9A056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215"/>
            <a:ext cx="12192000" cy="771425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424064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34680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1771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24064" y="3653733"/>
            <a:ext cx="993648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5486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99286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21662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8638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54862" y="3653733"/>
            <a:ext cx="1066800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195" y="264883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3</a:t>
            </a:r>
            <a:r>
              <a:rPr lang="en-US" altLang="ko-KR" sz="5400" b="1" baseline="30000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rd</a:t>
            </a:r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 Place</a:t>
            </a:r>
            <a:endParaRPr lang="ko-KR" altLang="en-US" sz="5400" b="1" dirty="0">
              <a:blipFill>
                <a:blip r:embed="rId3"/>
                <a:stretch>
                  <a:fillRect/>
                </a:stretch>
              </a:blipFill>
              <a:latin typeface="a로케트" panose="02020600000000000000" pitchFamily="18" charset="-127"/>
              <a:ea typeface="a로케트" panose="02020600000000000000" pitchFamily="18" charset="-127"/>
              <a:cs typeface="Noto Sans" panose="020B0502040504020204" pitchFamily="3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D0CCF-2118-3EF5-9DAE-D32923CE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5731953" y="3653733"/>
            <a:ext cx="821801" cy="7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2F555-FC94-F1C9-C6A9-19653C2343B3}"/>
              </a:ext>
            </a:extLst>
          </p:cNvPr>
          <p:cNvSpPr txBox="1"/>
          <p:nvPr/>
        </p:nvSpPr>
        <p:spPr>
          <a:xfrm>
            <a:off x="-490926" y="2463828"/>
            <a:ext cx="13011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TEAM 00</a:t>
            </a:r>
            <a:endParaRPr lang="ko-KR" altLang="en-US" sz="13800" dirty="0">
              <a:blipFill>
                <a:blip r:embed="rId4"/>
                <a:stretch>
                  <a:fillRect/>
                </a:stretch>
              </a:blip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343D28-4562-C03E-CC7D-CF8E8D8AD531}"/>
              </a:ext>
            </a:extLst>
          </p:cNvPr>
          <p:cNvSpPr/>
          <p:nvPr/>
        </p:nvSpPr>
        <p:spPr>
          <a:xfrm>
            <a:off x="1111170" y="1"/>
            <a:ext cx="11080830" cy="5232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4881946-FAC1-EB8A-6E8D-9101AE084F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889" y="108028"/>
            <a:ext cx="720080" cy="30378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DE8E0-9A68-3DE7-5FED-DF1FB8B716CD}"/>
              </a:ext>
            </a:extLst>
          </p:cNvPr>
          <p:cNvSpPr/>
          <p:nvPr/>
        </p:nvSpPr>
        <p:spPr>
          <a:xfrm>
            <a:off x="-1" y="108027"/>
            <a:ext cx="12192000" cy="388025"/>
          </a:xfrm>
          <a:prstGeom prst="rect">
            <a:avLst/>
          </a:prstGeom>
          <a:gradFill>
            <a:gsLst>
              <a:gs pos="36000">
                <a:schemeClr val="bg1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DDC65-6764-41E1-604A-E02E1FF936C7}"/>
              </a:ext>
            </a:extLst>
          </p:cNvPr>
          <p:cNvSpPr txBox="1"/>
          <p:nvPr/>
        </p:nvSpPr>
        <p:spPr>
          <a:xfrm>
            <a:off x="3503380" y="-26572"/>
            <a:ext cx="518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90000"/>
                  </a:schemeClr>
                </a:solid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</a:rPr>
              <a:t>CONGRATULATION</a:t>
            </a:r>
            <a:endParaRPr lang="ko-KR" altLang="en-US" sz="3200" dirty="0">
              <a:solidFill>
                <a:schemeClr val="bg1">
                  <a:alpha val="90000"/>
                </a:schemeClr>
              </a:solid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6601F0-25A9-E5EC-00BE-9F9A056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215"/>
            <a:ext cx="12192000" cy="771425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424064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34680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1771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24064" y="3653733"/>
            <a:ext cx="993648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5486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99286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21662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8638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54862" y="3653733"/>
            <a:ext cx="1066800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195" y="264883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2</a:t>
            </a:r>
            <a:r>
              <a:rPr lang="en-US" altLang="ko-KR" sz="5400" b="1" baseline="30000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nd</a:t>
            </a:r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 Place</a:t>
            </a:r>
            <a:endParaRPr lang="ko-KR" altLang="en-US" sz="5400" b="1" dirty="0">
              <a:blipFill>
                <a:blip r:embed="rId3"/>
                <a:stretch>
                  <a:fillRect/>
                </a:stretch>
              </a:blipFill>
              <a:latin typeface="a로케트" panose="02020600000000000000" pitchFamily="18" charset="-127"/>
              <a:ea typeface="a로케트" panose="02020600000000000000" pitchFamily="18" charset="-127"/>
              <a:cs typeface="Noto Sans" panose="020B0502040504020204" pitchFamily="34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B05DB9-5599-AC3C-DDB7-B8CEEFEE4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5285021" y="3653733"/>
            <a:ext cx="821801" cy="7591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4EAF19-3D6B-05BC-36EA-1D72E97E1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6149972" y="3653733"/>
            <a:ext cx="821801" cy="7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2F555-FC94-F1C9-C6A9-19653C2343B3}"/>
              </a:ext>
            </a:extLst>
          </p:cNvPr>
          <p:cNvSpPr txBox="1"/>
          <p:nvPr/>
        </p:nvSpPr>
        <p:spPr>
          <a:xfrm>
            <a:off x="-490926" y="2463828"/>
            <a:ext cx="13011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TEAM 00</a:t>
            </a:r>
            <a:endParaRPr lang="ko-KR" altLang="en-US" sz="13800" dirty="0">
              <a:blipFill>
                <a:blip r:embed="rId4"/>
                <a:stretch>
                  <a:fillRect/>
                </a:stretch>
              </a:blip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343D28-4562-C03E-CC7D-CF8E8D8AD531}"/>
              </a:ext>
            </a:extLst>
          </p:cNvPr>
          <p:cNvSpPr/>
          <p:nvPr/>
        </p:nvSpPr>
        <p:spPr>
          <a:xfrm>
            <a:off x="1111170" y="1"/>
            <a:ext cx="11080830" cy="5232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4881946-FAC1-EB8A-6E8D-9101AE084F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889" y="108028"/>
            <a:ext cx="720080" cy="30378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DE8E0-9A68-3DE7-5FED-DF1FB8B716CD}"/>
              </a:ext>
            </a:extLst>
          </p:cNvPr>
          <p:cNvSpPr/>
          <p:nvPr/>
        </p:nvSpPr>
        <p:spPr>
          <a:xfrm>
            <a:off x="-1" y="108027"/>
            <a:ext cx="12192000" cy="388025"/>
          </a:xfrm>
          <a:prstGeom prst="rect">
            <a:avLst/>
          </a:prstGeom>
          <a:gradFill>
            <a:gsLst>
              <a:gs pos="36000">
                <a:schemeClr val="bg1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DDC65-6764-41E1-604A-E02E1FF936C7}"/>
              </a:ext>
            </a:extLst>
          </p:cNvPr>
          <p:cNvSpPr txBox="1"/>
          <p:nvPr/>
        </p:nvSpPr>
        <p:spPr>
          <a:xfrm>
            <a:off x="3503380" y="-26572"/>
            <a:ext cx="518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90000"/>
                  </a:schemeClr>
                </a:solid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</a:rPr>
              <a:t>CONGRATULATION</a:t>
            </a:r>
            <a:endParaRPr lang="ko-KR" altLang="en-US" sz="3200" dirty="0">
              <a:solidFill>
                <a:schemeClr val="bg1">
                  <a:alpha val="90000"/>
                </a:schemeClr>
              </a:solid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6601F0-25A9-E5EC-00BE-9F9A056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215"/>
            <a:ext cx="12192000" cy="771425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424064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34680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1771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24064" y="3653733"/>
            <a:ext cx="993648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5486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99286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21662" y="3572169"/>
            <a:ext cx="0" cy="163128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86382" y="3509237"/>
            <a:ext cx="0" cy="288992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54862" y="3653733"/>
            <a:ext cx="1066800" cy="0"/>
          </a:xfrm>
          <a:prstGeom prst="line">
            <a:avLst/>
          </a:prstGeom>
          <a:ln w="25400" cap="rnd">
            <a:gradFill>
              <a:gsLst>
                <a:gs pos="0">
                  <a:schemeClr val="tx1">
                    <a:alpha val="10000"/>
                  </a:schemeClr>
                </a:gs>
                <a:gs pos="53000">
                  <a:srgbClr val="DA8C00">
                    <a:alpha val="60000"/>
                  </a:srgbClr>
                </a:gs>
                <a:gs pos="100000">
                  <a:schemeClr val="tx1">
                    <a:alpha val="1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195" y="264883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1</a:t>
            </a:r>
            <a:r>
              <a:rPr lang="en-US" altLang="ko-KR" sz="5400" b="1" baseline="30000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st</a:t>
            </a:r>
            <a:r>
              <a:rPr lang="en-US" altLang="ko-KR" sz="5400" b="1" dirty="0">
                <a:blipFill>
                  <a:blip r:embed="rId3"/>
                  <a:stretch>
                    <a:fillRect/>
                  </a:stretch>
                </a:blipFill>
                <a:latin typeface="a로케트" panose="02020600000000000000" pitchFamily="18" charset="-127"/>
                <a:ea typeface="a로케트" panose="02020600000000000000" pitchFamily="18" charset="-127"/>
                <a:cs typeface="Noto Sans" panose="020B0502040504020204" pitchFamily="34"/>
              </a:rPr>
              <a:t> Place</a:t>
            </a:r>
            <a:endParaRPr lang="ko-KR" altLang="en-US" sz="5400" b="1" dirty="0">
              <a:blipFill>
                <a:blip r:embed="rId3"/>
                <a:stretch>
                  <a:fillRect/>
                </a:stretch>
              </a:blipFill>
              <a:latin typeface="a로케트" panose="02020600000000000000" pitchFamily="18" charset="-127"/>
              <a:ea typeface="a로케트" panose="02020600000000000000" pitchFamily="18" charset="-127"/>
              <a:cs typeface="Noto Sans" panose="020B0502040504020204" pitchFamily="34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2A5F99-97D5-5CFF-767A-58BD5073F5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4957225" y="3735297"/>
            <a:ext cx="821801" cy="7591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73CFE8-7A65-ECC6-3F70-F527AC24C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5779026" y="3735297"/>
            <a:ext cx="821801" cy="7591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6E3C8-1327-DCEA-9CAE-926F21E72E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19" b="99219" l="17969" r="79297">
                        <a14:foregroundMark x1="26367" y1="68164" x2="18359" y2="63867"/>
                        <a14:foregroundMark x1="49609" y1="50781" x2="51953" y2="37109"/>
                        <a14:foregroundMark x1="77148" y1="66406" x2="79297" y2="64648"/>
                        <a14:foregroundMark x1="64453" y1="96289" x2="64453" y2="96289"/>
                        <a14:foregroundMark x1="32813" y1="97461" x2="32813" y2="97461"/>
                        <a14:foregroundMark x1="67383" y1="98828" x2="67383" y2="98828"/>
                        <a14:foregroundMark x1="32031" y1="98047" x2="32031" y2="99219"/>
                      </a14:backgroundRemoval>
                    </a14:imgEffect>
                  </a14:imgLayer>
                </a14:imgProps>
              </a:ext>
            </a:extLst>
          </a:blip>
          <a:srcRect l="19415" t="42333" r="17745" b="-384"/>
          <a:stretch/>
        </p:blipFill>
        <p:spPr>
          <a:xfrm>
            <a:off x="6600827" y="3735297"/>
            <a:ext cx="821801" cy="7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2F555-FC94-F1C9-C6A9-19653C2343B3}"/>
              </a:ext>
            </a:extLst>
          </p:cNvPr>
          <p:cNvSpPr txBox="1"/>
          <p:nvPr/>
        </p:nvSpPr>
        <p:spPr>
          <a:xfrm>
            <a:off x="-490926" y="2463828"/>
            <a:ext cx="13011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TEAM 00</a:t>
            </a:r>
            <a:endParaRPr lang="ko-KR" altLang="en-US" sz="13800" dirty="0">
              <a:blipFill>
                <a:blip r:embed="rId4"/>
                <a:stretch>
                  <a:fillRect/>
                </a:stretch>
              </a:blip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343D28-4562-C03E-CC7D-CF8E8D8AD531}"/>
              </a:ext>
            </a:extLst>
          </p:cNvPr>
          <p:cNvSpPr/>
          <p:nvPr/>
        </p:nvSpPr>
        <p:spPr>
          <a:xfrm>
            <a:off x="1111170" y="1"/>
            <a:ext cx="11080830" cy="5232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4881946-FAC1-EB8A-6E8D-9101AE084F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889" y="108028"/>
            <a:ext cx="720080" cy="30378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DE8E0-9A68-3DE7-5FED-DF1FB8B716CD}"/>
              </a:ext>
            </a:extLst>
          </p:cNvPr>
          <p:cNvSpPr/>
          <p:nvPr/>
        </p:nvSpPr>
        <p:spPr>
          <a:xfrm>
            <a:off x="-1" y="108027"/>
            <a:ext cx="12192000" cy="388025"/>
          </a:xfrm>
          <a:prstGeom prst="rect">
            <a:avLst/>
          </a:prstGeom>
          <a:gradFill>
            <a:gsLst>
              <a:gs pos="36000">
                <a:schemeClr val="bg1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DDC65-6764-41E1-604A-E02E1FF936C7}"/>
              </a:ext>
            </a:extLst>
          </p:cNvPr>
          <p:cNvSpPr txBox="1"/>
          <p:nvPr/>
        </p:nvSpPr>
        <p:spPr>
          <a:xfrm>
            <a:off x="3503380" y="-26572"/>
            <a:ext cx="518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90000"/>
                  </a:schemeClr>
                </a:solid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로케트" panose="02020600000000000000" pitchFamily="18" charset="-127"/>
              </a:rPr>
              <a:t>CONGRATULATION</a:t>
            </a:r>
            <a:endParaRPr lang="ko-KR" altLang="en-US" sz="3200" dirty="0">
              <a:solidFill>
                <a:schemeClr val="bg1">
                  <a:alpha val="90000"/>
                </a:schemeClr>
              </a:solidFill>
              <a:effectLst>
                <a:glow rad="63500">
                  <a:schemeClr val="tx1">
                    <a:alpha val="95000"/>
                  </a:schemeClr>
                </a:glow>
              </a:effectLst>
              <a:latin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889" y="108028"/>
            <a:ext cx="720080" cy="303783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1026383" y="6349239"/>
            <a:ext cx="4690414" cy="0"/>
          </a:xfrm>
          <a:prstGeom prst="line">
            <a:avLst/>
          </a:prstGeom>
          <a:ln w="25400">
            <a:solidFill>
              <a:srgbClr val="EDCD8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000813" y="6349239"/>
            <a:ext cx="5626433" cy="0"/>
          </a:xfrm>
          <a:prstGeom prst="line">
            <a:avLst/>
          </a:prstGeom>
          <a:ln w="25400">
            <a:solidFill>
              <a:srgbClr val="EDCD8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0A5BBFC-53BA-4050-8228-CF655BB72C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9" r="7797"/>
          <a:stretch/>
        </p:blipFill>
        <p:spPr>
          <a:xfrm>
            <a:off x="6389766" y="578198"/>
            <a:ext cx="5866022" cy="6186819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31AB6C64-F8F2-4209-A3B9-9596366EA570}"/>
              </a:ext>
            </a:extLst>
          </p:cNvPr>
          <p:cNvSpPr/>
          <p:nvPr/>
        </p:nvSpPr>
        <p:spPr>
          <a:xfrm>
            <a:off x="403859" y="1463040"/>
            <a:ext cx="6448400" cy="4831080"/>
          </a:xfrm>
          <a:prstGeom prst="roundRect">
            <a:avLst>
              <a:gd name="adj" fmla="val 215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alpha val="90000"/>
                </a:schemeClr>
              </a:solidFill>
              <a:effectLst>
                <a:glow rad="63500">
                  <a:schemeClr val="tx1">
                    <a:alpha val="95000"/>
                  </a:schemeClr>
                </a:glo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3F5B0620-D091-4E74-B2B2-4DC9E59BEE4B}"/>
              </a:ext>
            </a:extLst>
          </p:cNvPr>
          <p:cNvSpPr/>
          <p:nvPr/>
        </p:nvSpPr>
        <p:spPr>
          <a:xfrm>
            <a:off x="403860" y="1463040"/>
            <a:ext cx="533400" cy="482112"/>
          </a:xfrm>
          <a:prstGeom prst="halfFrame">
            <a:avLst>
              <a:gd name="adj1" fmla="val 9775"/>
              <a:gd name="adj2" fmla="val 9775"/>
            </a:avLst>
          </a:prstGeom>
          <a:gradFill>
            <a:gsLst>
              <a:gs pos="0">
                <a:srgbClr val="EBB21B">
                  <a:alpha val="90000"/>
                </a:srgbClr>
              </a:gs>
              <a:gs pos="100000">
                <a:srgbClr val="E6911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32BB4CDF-50BF-4DE5-9AD0-BC2A41C71082}"/>
              </a:ext>
            </a:extLst>
          </p:cNvPr>
          <p:cNvSpPr/>
          <p:nvPr/>
        </p:nvSpPr>
        <p:spPr>
          <a:xfrm rot="10800000">
            <a:off x="6316760" y="5833961"/>
            <a:ext cx="533400" cy="482112"/>
          </a:xfrm>
          <a:prstGeom prst="halfFrame">
            <a:avLst>
              <a:gd name="adj1" fmla="val 9775"/>
              <a:gd name="adj2" fmla="val 9775"/>
            </a:avLst>
          </a:prstGeom>
          <a:gradFill>
            <a:gsLst>
              <a:gs pos="0">
                <a:srgbClr val="EBB21B">
                  <a:alpha val="90000"/>
                </a:srgbClr>
              </a:gs>
              <a:gs pos="100000">
                <a:srgbClr val="E6911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4AE2F5-B4F9-422D-9E10-577264EE1AFA}"/>
              </a:ext>
            </a:extLst>
          </p:cNvPr>
          <p:cNvSpPr/>
          <p:nvPr/>
        </p:nvSpPr>
        <p:spPr>
          <a:xfrm>
            <a:off x="0" y="1"/>
            <a:ext cx="12192000" cy="173619"/>
          </a:xfrm>
          <a:prstGeom prst="rect">
            <a:avLst/>
          </a:prstGeom>
          <a:gradFill flip="none" rotWithShape="1">
            <a:gsLst>
              <a:gs pos="0">
                <a:srgbClr val="AB3802"/>
              </a:gs>
              <a:gs pos="53000">
                <a:srgbClr val="DA8C00">
                  <a:alpha val="60000"/>
                </a:srgbClr>
              </a:gs>
              <a:gs pos="100000">
                <a:srgbClr val="EDCD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2B9950-D3C3-4BB6-BA30-3E1A6A0246DA}"/>
              </a:ext>
            </a:extLst>
          </p:cNvPr>
          <p:cNvSpPr txBox="1"/>
          <p:nvPr/>
        </p:nvSpPr>
        <p:spPr>
          <a:xfrm>
            <a:off x="224646" y="2371196"/>
            <a:ext cx="6625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금강산" panose="02020600000000000000" pitchFamily="18" charset="-127"/>
                <a:ea typeface="a금강산" panose="02020600000000000000" pitchFamily="18" charset="-127"/>
              </a:rPr>
              <a:t>THANK</a:t>
            </a:r>
          </a:p>
          <a:p>
            <a:pPr algn="ctr"/>
            <a:r>
              <a:rPr lang="en-US" altLang="ko-KR" sz="9600" dirty="0"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chemeClr val="tx1">
                      <a:alpha val="95000"/>
                    </a:schemeClr>
                  </a:glow>
                </a:effectLst>
                <a:latin typeface="a금강산" panose="02020600000000000000" pitchFamily="18" charset="-127"/>
                <a:ea typeface="a금강산" panose="02020600000000000000" pitchFamily="18" charset="-127"/>
              </a:rPr>
              <a:t>YOU</a:t>
            </a:r>
            <a:endParaRPr lang="ko-KR" altLang="en-US" sz="9600" dirty="0">
              <a:blipFill>
                <a:blip r:embed="rId6"/>
                <a:stretch>
                  <a:fillRect/>
                </a:stretch>
              </a:blipFill>
              <a:effectLst>
                <a:glow rad="63500">
                  <a:schemeClr val="tx1">
                    <a:alpha val="95000"/>
                  </a:schemeClr>
                </a:glow>
              </a:effectLst>
              <a:latin typeface="a금강산" panose="02020600000000000000" pitchFamily="18" charset="-127"/>
              <a:ea typeface="a금강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4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Office PowerPoint</Application>
  <PresentationFormat>와이드스크린</PresentationFormat>
  <Paragraphs>23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a금강산</vt:lpstr>
      <vt:lpstr>Noto Sans</vt:lpstr>
      <vt:lpstr>a드림고딕4</vt:lpstr>
      <vt:lpstr>Noto Sans KR Medium</vt:lpstr>
      <vt:lpstr>a로케트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김유찬</dc:creator>
  <cp:lastModifiedBy>Seongjae Seo</cp:lastModifiedBy>
  <cp:revision>3</cp:revision>
  <dcterms:created xsi:type="dcterms:W3CDTF">2022-07-21T09:42:06Z</dcterms:created>
  <dcterms:modified xsi:type="dcterms:W3CDTF">2022-07-22T12:12:44Z</dcterms:modified>
</cp:coreProperties>
</file>