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6096000" y="2932073"/>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V.SUMITHRA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a:t>
            </a:r>
            <a:r>
              <a:rPr lang="en-IN" sz="2400" dirty="0">
                <a:solidFill>
                  <a:schemeClr val="dk1"/>
                </a:solidFill>
                <a:latin typeface="Calibri"/>
                <a:ea typeface="Calibri"/>
                <a:cs typeface="Calibri"/>
                <a:sym typeface="Calibri"/>
              </a:rPr>
              <a:t>312208081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asunm1325312208081</a:t>
            </a:r>
          </a:p>
          <a:p>
            <a:pPr marL="0" marR="0" lvl="0" indent="0" algn="l" rtl="0">
              <a:spcBef>
                <a:spcPts val="0"/>
              </a:spcBef>
              <a:spcAft>
                <a:spcPts val="0"/>
              </a:spcAft>
              <a:buNone/>
            </a:pPr>
            <a:r>
              <a:rPr lang="en-IN" sz="2400">
                <a:solidFill>
                  <a:schemeClr val="dk1"/>
                </a:solidFill>
                <a:latin typeface="Calibri"/>
                <a:ea typeface="Calibri"/>
                <a:cs typeface="Calibri"/>
                <a:sym typeface="Calibri"/>
              </a:rPr>
              <a:t>                                          B0652FAFE5FAEEBAD5A4426848000795</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a:t>
            </a:r>
            <a:r>
              <a:rPr lang="en-IN"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B.Com</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COMMERCE</a:t>
            </a:r>
            <a:r>
              <a:rPr lang="en-IN" sz="2400" dirty="0">
                <a:solidFill>
                  <a:schemeClr val="dk1"/>
                </a:solidFill>
                <a:latin typeface="Calibri"/>
                <a:ea typeface="Calibri"/>
                <a:cs typeface="Calibri"/>
                <a:sym typeface="Calibri"/>
              </a:rPr>
              <a:t> Shift-1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Sumithra Sumi</cp:lastModifiedBy>
  <cp:revision>4</cp:revision>
  <dcterms:modified xsi:type="dcterms:W3CDTF">2024-08-30T06:17:36Z</dcterms:modified>
</cp:coreProperties>
</file>