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2549"/>
    <a:srgbClr val="007033"/>
    <a:srgbClr val="9EFF29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10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2595716"/>
            <a:ext cx="7138219" cy="15043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575" y="4100055"/>
            <a:ext cx="710134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298078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23219"/>
            <a:ext cx="8246070" cy="335525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28" y="443407"/>
            <a:ext cx="630583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7" y="1177436"/>
            <a:ext cx="632705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46" y="31589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5875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3115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5875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3115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2721077"/>
            <a:ext cx="8030496" cy="1437968"/>
          </a:xfrm>
        </p:spPr>
        <p:txBody>
          <a:bodyPr>
            <a:normAutofit/>
          </a:bodyPr>
          <a:lstStyle/>
          <a:p>
            <a:r>
              <a:rPr lang="en-US" dirty="0" smtClean="0"/>
              <a:t>WEB DOC</a:t>
            </a:r>
            <a:br>
              <a:rPr lang="en-US" dirty="0" smtClean="0"/>
            </a:br>
            <a:r>
              <a:rPr lang="en-US" sz="1800" dirty="0" smtClean="0">
                <a:latin typeface="+mn-lt"/>
              </a:rPr>
              <a:t>A platform to link up doctors, patients and hospital.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820" y="4173795"/>
            <a:ext cx="8096864" cy="7300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WEB 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nearby Hospitals</a:t>
            </a:r>
            <a:endParaRPr lang="en-US" dirty="0"/>
          </a:p>
          <a:p>
            <a:r>
              <a:rPr lang="en-US" dirty="0" smtClean="0"/>
              <a:t>Know about doctors in their specialized fields</a:t>
            </a:r>
            <a:endParaRPr lang="en-US" dirty="0"/>
          </a:p>
          <a:p>
            <a:r>
              <a:rPr lang="en-US" dirty="0" smtClean="0"/>
              <a:t>Booking tickets and taking appointments</a:t>
            </a:r>
            <a:endParaRPr lang="en-US" dirty="0"/>
          </a:p>
          <a:p>
            <a:r>
              <a:rPr lang="en-US" dirty="0" smtClean="0"/>
              <a:t>Get emergency calls.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Targets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who needs information about hospitals, medicines, doctors.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Hospital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 patients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For Patients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Get knowledge on near medical fields.</a:t>
            </a:r>
            <a:endParaRPr lang="en-US" dirty="0"/>
          </a:p>
          <a:p>
            <a:r>
              <a:rPr lang="en-US" dirty="0" smtClean="0"/>
              <a:t>Know about doctors</a:t>
            </a:r>
            <a:endParaRPr lang="en-US" dirty="0"/>
          </a:p>
          <a:p>
            <a:r>
              <a:rPr lang="en-US" dirty="0" smtClean="0"/>
              <a:t>Get emergency services through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Perspective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 application for easy access</a:t>
            </a:r>
          </a:p>
          <a:p>
            <a:r>
              <a:rPr lang="en-GB" dirty="0" smtClean="0"/>
              <a:t>Emergency push buttons by using gestures.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65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Concept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commission by linking up Hospitals and Patients.</a:t>
            </a:r>
          </a:p>
          <a:p>
            <a:r>
              <a:rPr lang="en-GB" dirty="0" smtClean="0"/>
              <a:t>Partnership with medical Pharmacies.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(16:9)</PresentationFormat>
  <Paragraphs>24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WEB DOC A platform to link up doctors, patients and hospital.</vt:lpstr>
      <vt:lpstr>About WEB DOC</vt:lpstr>
      <vt:lpstr>Our Targets</vt:lpstr>
      <vt:lpstr>How it Works</vt:lpstr>
      <vt:lpstr>Future Perspective</vt:lpstr>
      <vt:lpstr>Business Concept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2019-05-24T11:01:02Z</dcterms:modified>
</cp:coreProperties>
</file>