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6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278586" y="3429000"/>
            <a:ext cx="6870861" cy="645160"/>
          </a:xfrm>
          <a:prstGeom prst="rect">
            <a:avLst/>
          </a:prstGeom>
          <a:noFill/>
        </p:spPr>
        <p:txBody>
          <a:bodyPr wrap="square" rtlCol="0">
            <a:spAutoFit/>
          </a:bodyPr>
          <a:lstStyle/>
          <a:p>
            <a:pPr algn="r"/>
            <a:r>
              <a:rPr lang="en-US" altLang="en-US" sz="3600" b="1" dirty="0">
                <a:solidFill>
                  <a:schemeClr val="bg1"/>
                </a:solidFill>
                <a:latin typeface="Calibri" panose="020F0502020204030204" pitchFamily="34" charset="0"/>
                <a:cs typeface="Times New Roman" panose="02020603050405020304" pitchFamily="18" charset="0"/>
              </a:rPr>
              <a:t>Climate Education Bot</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096000" y="653632"/>
            <a:ext cx="4229100" cy="839037"/>
            <a:chOff x="393700" y="1003144"/>
            <a:chExt cx="5274472" cy="1046435"/>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pic>
          <p:nvPicPr>
            <p:cNvPr id="9" name="Picture 8" descr="A logo of a company&#10;&#10;Description automatically generated"/>
            <p:cNvPicPr>
              <a:picLocks noChangeAspect="1"/>
            </p:cNvPicPr>
            <p:nvPr/>
          </p:nvPicPr>
          <p:blipFill rotWithShape="1">
            <a:blip r:embed="rId4"/>
            <a:srcRect l="7187" t="14341" r="7348" b="14115"/>
            <a:stretch>
              <a:fillRect/>
            </a:stretch>
          </p:blipFill>
          <p:spPr>
            <a:xfrm>
              <a:off x="393700" y="1003144"/>
              <a:ext cx="1250066" cy="1046435"/>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770" y="972820"/>
            <a:ext cx="5466715" cy="4166235"/>
          </a:xfrm>
          <a:prstGeom prst="rect">
            <a:avLst/>
          </a:prstGeom>
          <a:noFill/>
        </p:spPr>
        <p:txBody>
          <a:bodyPr wrap="square">
            <a:noAutofit/>
          </a:bodyPr>
          <a:lstStyle/>
          <a:p>
            <a:r>
              <a:rPr lang="en-IN" sz="2400" b="1" dirty="0">
                <a:solidFill>
                  <a:srgbClr val="213163"/>
                </a:solidFill>
              </a:rPr>
              <a:t>Learning Objectives</a:t>
            </a:r>
            <a:endParaRPr lang="en-IN" sz="2400" b="1" dirty="0">
              <a:solidFill>
                <a:srgbClr val="213163"/>
              </a:solidFill>
            </a:endParaRPr>
          </a:p>
          <a:p>
            <a:endParaRPr lang="en-IN" sz="2000" dirty="0">
              <a:solidFill>
                <a:srgbClr val="213163"/>
              </a:solidFill>
            </a:endParaRPr>
          </a:p>
          <a:p>
            <a:endParaRPr lang="en-IN" sz="2000" dirty="0">
              <a:solidFill>
                <a:srgbClr val="213163"/>
              </a:solidFill>
            </a:endParaRPr>
          </a:p>
          <a:p>
            <a:r>
              <a:rPr lang="en-US" altLang="en-US" sz="2400" dirty="0">
                <a:solidFill>
                  <a:srgbClr val="213163"/>
                </a:solidFill>
              </a:rPr>
              <a:t>1. To educate users about climate change and green technologies.</a:t>
            </a:r>
            <a:endParaRPr lang="en-US" altLang="en-US" sz="2400" dirty="0">
              <a:solidFill>
                <a:srgbClr val="213163"/>
              </a:solidFill>
            </a:endParaRPr>
          </a:p>
          <a:p>
            <a:r>
              <a:rPr lang="en-US" altLang="en-US" sz="2400" dirty="0">
                <a:solidFill>
                  <a:srgbClr val="213163"/>
                </a:solidFill>
              </a:rPr>
              <a:t>2. To develop an NLP-based chatbot capable of understanding and responding to user queries.</a:t>
            </a:r>
            <a:endParaRPr lang="en-US" altLang="en-US" sz="2400" dirty="0">
              <a:solidFill>
                <a:srgbClr val="213163"/>
              </a:solidFill>
            </a:endParaRPr>
          </a:p>
          <a:p>
            <a:r>
              <a:rPr lang="en-US" altLang="en-US" sz="2400" dirty="0">
                <a:solidFill>
                  <a:srgbClr val="213163"/>
                </a:solidFill>
              </a:rPr>
              <a:t>3. To promote awareness of sustainability practices.</a:t>
            </a:r>
            <a:endParaRPr lang="en-US" altLang="en-US" sz="24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90" y="1431925"/>
            <a:ext cx="10419715" cy="3994150"/>
          </a:xfrm>
          <a:prstGeom prst="rect">
            <a:avLst/>
          </a:prstGeom>
          <a:noFill/>
        </p:spPr>
        <p:txBody>
          <a:bodyPr wrap="square">
            <a:noAutofit/>
          </a:bodyPr>
          <a:lstStyle/>
          <a:p>
            <a:endParaRPr lang="en-US" sz="2400" b="1" dirty="0">
              <a:solidFill>
                <a:srgbClr val="213163"/>
              </a:solidFill>
            </a:endParaRPr>
          </a:p>
          <a:p>
            <a:endParaRPr lang="en-US" sz="2400" b="1" dirty="0">
              <a:solidFill>
                <a:srgbClr val="213163"/>
              </a:solidFill>
            </a:endParaRPr>
          </a:p>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 </a:t>
            </a:r>
            <a:endParaRPr lang="en-IN" sz="2400" b="1" dirty="0">
              <a:solidFill>
                <a:srgbClr val="213163"/>
              </a:solidFill>
            </a:endParaRPr>
          </a:p>
          <a:p>
            <a:endParaRPr lang="en-IN" sz="2400" b="1" dirty="0">
              <a:solidFill>
                <a:srgbClr val="213163"/>
              </a:solidFill>
            </a:endParaRPr>
          </a:p>
          <a:p>
            <a:r>
              <a:rPr lang="en-US" altLang="en-US" sz="2400" b="1" dirty="0">
                <a:solidFill>
                  <a:srgbClr val="213163"/>
                </a:solidFill>
              </a:rPr>
              <a:t> 1. Python for implementation.</a:t>
            </a:r>
            <a:endParaRPr lang="en-US" altLang="en-US" sz="2400" b="1" dirty="0">
              <a:solidFill>
                <a:srgbClr val="213163"/>
              </a:solidFill>
            </a:endParaRPr>
          </a:p>
          <a:p>
            <a:r>
              <a:rPr lang="en-US" altLang="en-US" sz="2400" b="1" dirty="0">
                <a:solidFill>
                  <a:srgbClr val="213163"/>
                </a:solidFill>
              </a:rPr>
              <a:t> 2. Libraries: NLTK, scikit-learn, and random for NLP and response           generation.</a:t>
            </a:r>
            <a:endParaRPr lang="en-US" altLang="en-US" sz="2400" b="1" dirty="0">
              <a:solidFill>
                <a:srgbClr val="213163"/>
              </a:solidFill>
            </a:endParaRPr>
          </a:p>
          <a:p>
            <a:r>
              <a:rPr lang="en-US" altLang="en-US" sz="2400" b="1" dirty="0">
                <a:solidFill>
                  <a:srgbClr val="213163"/>
                </a:solidFill>
              </a:rPr>
              <a:t> 3. Jupyter Notebook for development and testing.</a:t>
            </a:r>
            <a:endParaRPr lang="en-US" altLang="en-US" sz="2400" b="1" dirty="0">
              <a:solidFill>
                <a:srgbClr val="21316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605" y="1607185"/>
            <a:ext cx="11160760" cy="2676525"/>
          </a:xfrm>
          <a:prstGeom prst="rect">
            <a:avLst/>
          </a:prstGeom>
          <a:noFill/>
        </p:spPr>
        <p:txBody>
          <a:bodyPr wrap="square">
            <a:spAutoFit/>
          </a:bodyPr>
          <a:lstStyle/>
          <a:p>
            <a:endParaRPr lang="en-US" sz="2400" b="1" dirty="0">
              <a:solidFill>
                <a:srgbClr val="213163"/>
              </a:solidFill>
            </a:endParaRPr>
          </a:p>
          <a:p>
            <a:r>
              <a:rPr lang="en-US" sz="2400" b="1" dirty="0">
                <a:solidFill>
                  <a:srgbClr val="213163"/>
                </a:solidFill>
              </a:rPr>
              <a:t>Methodology</a:t>
            </a:r>
            <a:endParaRPr lang="en-US" sz="2400" b="1" dirty="0">
              <a:solidFill>
                <a:srgbClr val="213163"/>
              </a:solidFill>
            </a:endParaRPr>
          </a:p>
          <a:p>
            <a:endParaRPr lang="en-US" sz="2400" b="1" dirty="0">
              <a:solidFill>
                <a:srgbClr val="213163"/>
              </a:solidFill>
            </a:endParaRPr>
          </a:p>
          <a:p>
            <a:r>
              <a:rPr lang="en-US" altLang="en-US" sz="2400" b="1" dirty="0">
                <a:solidFill>
                  <a:srgbClr val="213163"/>
                </a:solidFill>
              </a:rPr>
              <a:t> 1. Prepared a dataset of predefined topics and  responses.</a:t>
            </a:r>
            <a:endParaRPr lang="en-US" altLang="en-US" sz="2400" b="1" dirty="0">
              <a:solidFill>
                <a:srgbClr val="213163"/>
              </a:solidFill>
            </a:endParaRPr>
          </a:p>
          <a:p>
            <a:r>
              <a:rPr lang="en-US" altLang="en-US" sz="2400" b="1" dirty="0">
                <a:solidFill>
                  <a:srgbClr val="213163"/>
                </a:solidFill>
              </a:rPr>
              <a:t> 2. Used NLP techniques to process user queries.</a:t>
            </a:r>
            <a:endParaRPr lang="en-US" altLang="en-US" sz="2400" b="1" dirty="0">
              <a:solidFill>
                <a:srgbClr val="213163"/>
              </a:solidFill>
            </a:endParaRPr>
          </a:p>
          <a:p>
            <a:r>
              <a:rPr lang="en-US" altLang="en-US" sz="2400" b="1" dirty="0">
                <a:solidFill>
                  <a:srgbClr val="213163"/>
                </a:solidFill>
              </a:rPr>
              <a:t> 3. Implemented cosine similarity for intelligent response matching.</a:t>
            </a:r>
            <a:endParaRPr lang="en-US" altLang="en-US" sz="2400" b="1" dirty="0">
              <a:solidFill>
                <a:srgbClr val="213163"/>
              </a:solidFill>
            </a:endParaRPr>
          </a:p>
          <a:p>
            <a:r>
              <a:rPr lang="en-US" altLang="en-US" sz="2400" b="1" dirty="0">
                <a:solidFill>
                  <a:srgbClr val="213163"/>
                </a:solidFill>
              </a:rPr>
              <a:t> 4. Developed a conversational loop for seamless user interaction.</a:t>
            </a:r>
            <a:endParaRPr lang="en-IN" sz="2400" dirty="0">
              <a:solidFill>
                <a:srgbClr val="2131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70" y="1433830"/>
            <a:ext cx="11447145" cy="4154170"/>
          </a:xfrm>
          <a:prstGeom prst="rect">
            <a:avLst/>
          </a:prstGeom>
          <a:noFill/>
        </p:spPr>
        <p:txBody>
          <a:bodyPr wrap="square">
            <a:spAutoFit/>
          </a:bodyPr>
          <a:lstStyle/>
          <a:p>
            <a:pPr algn="just"/>
            <a:r>
              <a:rPr lang="en-US" sz="2400" b="1" dirty="0">
                <a:solidFill>
                  <a:srgbClr val="213163"/>
                </a:solidFill>
              </a:rPr>
              <a:t>Problem Statement:</a:t>
            </a:r>
            <a:endParaRPr lang="en-US" sz="2400" b="1" dirty="0">
              <a:solidFill>
                <a:srgbClr val="213163"/>
              </a:solidFill>
            </a:endParaRPr>
          </a:p>
          <a:p>
            <a:pPr algn="just"/>
            <a:endParaRPr lang="en-US" sz="2400" b="1" dirty="0">
              <a:solidFill>
                <a:srgbClr val="213163"/>
              </a:solidFill>
            </a:endParaRPr>
          </a:p>
          <a:p>
            <a:pPr algn="just"/>
            <a:r>
              <a:rPr lang="en-US" altLang="en-US" sz="2400" b="1" dirty="0">
                <a:solidFill>
                  <a:srgbClr val="213163"/>
                </a:solidFill>
              </a:rPr>
              <a:t>The problem is that many people lack easy access to engaging and informative resources that help them understand climate change and the importance of sustainable practices. Traditional methods, like textbooks or static websites, may not be effective in capturing attention or motivating action. A Climate Education Bot could offer a more interactive and accessible way to educate people, providing personalized information and suggestions about climate change and sustainability in a user-friendly, engaging manner. This could help raise awareness and encourage behavior change in a more impactful way.</a:t>
            </a:r>
            <a:endParaRPr lang="en-US" altLang="en-US" sz="2400" b="1" dirty="0">
              <a:solidFill>
                <a:srgbClr val="2131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270" y="1858010"/>
            <a:ext cx="11341100" cy="3046095"/>
          </a:xfrm>
          <a:prstGeom prst="rect">
            <a:avLst/>
          </a:prstGeom>
          <a:noFill/>
        </p:spPr>
        <p:txBody>
          <a:bodyPr wrap="square">
            <a:spAutoFit/>
          </a:bodyPr>
          <a:lstStyle/>
          <a:p>
            <a:pPr algn="just"/>
            <a:r>
              <a:rPr lang="en-US" sz="2400" b="1" dirty="0">
                <a:solidFill>
                  <a:srgbClr val="213163"/>
                </a:solidFill>
              </a:rPr>
              <a:t>Solution: </a:t>
            </a:r>
            <a:endParaRPr lang="en-US" sz="2400" b="1" dirty="0">
              <a:solidFill>
                <a:srgbClr val="213163"/>
              </a:solidFill>
            </a:endParaRPr>
          </a:p>
          <a:p>
            <a:pPr algn="just"/>
            <a:endParaRPr lang="en-US" altLang="en-US" sz="2400" b="1" dirty="0">
              <a:solidFill>
                <a:srgbClr val="213163"/>
              </a:solidFill>
            </a:endParaRPr>
          </a:p>
          <a:p>
            <a:pPr algn="just"/>
            <a:r>
              <a:rPr lang="en-US" altLang="en-US" sz="2400" b="1" dirty="0">
                <a:solidFill>
                  <a:srgbClr val="213163"/>
                </a:solidFill>
              </a:rPr>
              <a:t>The solution is a Climate Education Bot designed to answer users' questions about climate change and green technologies. By using Natural Language Processing (NLP), the bot can understand and interpret user input, providing relevant and accurate responses. This allows users to easily access information about climate issues and sustainable practices in an interactive, conversational manner.</a:t>
            </a:r>
            <a:endParaRPr lang="en-US" altLang="en-US" sz="2400" b="1" dirty="0">
              <a:solidFill>
                <a:srgbClr val="21316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1771015"/>
            <a:ext cx="11298555" cy="4523105"/>
          </a:xfrm>
          <a:prstGeom prst="rect">
            <a:avLst/>
          </a:prstGeom>
          <a:noFill/>
        </p:spPr>
        <p:txBody>
          <a:bodyPr wrap="square">
            <a:spAutoFit/>
          </a:bodyPr>
          <a:lstStyle/>
          <a:p>
            <a:pPr algn="just"/>
            <a:r>
              <a:rPr lang="en-US" sz="2400" b="1" dirty="0">
                <a:solidFill>
                  <a:srgbClr val="213163"/>
                </a:solidFill>
              </a:rPr>
              <a:t>Conclusion: </a:t>
            </a:r>
            <a:endParaRPr lang="en-US" sz="2400" b="1" dirty="0">
              <a:solidFill>
                <a:srgbClr val="213163"/>
              </a:solidFill>
            </a:endParaRPr>
          </a:p>
          <a:p>
            <a:pPr algn="just"/>
            <a:endParaRPr lang="en-US" sz="2400" b="1" dirty="0">
              <a:solidFill>
                <a:srgbClr val="213163"/>
              </a:solidFill>
            </a:endParaRPr>
          </a:p>
          <a:p>
            <a:pPr algn="just"/>
            <a:r>
              <a:rPr lang="en-US" sz="2400" b="1" dirty="0">
                <a:solidFill>
                  <a:srgbClr val="213163"/>
                </a:solidFill>
              </a:rPr>
              <a:t>T</a:t>
            </a:r>
            <a:r>
              <a:rPr lang="en-US" altLang="en-US" sz="2400" b="1" dirty="0">
                <a:solidFill>
                  <a:srgbClr val="213163"/>
                </a:solidFill>
              </a:rPr>
              <a:t>he Climate Education Bot achieves its goal of educating users on climate change and green technologies by providing informative and accurate responses to user queries. Through the use of Natural Language Processing (NLP), it can interpret and understand a wide range of user inputs, delivering relevant information in an easy-to-understand manner. The bot's interactive nature makes learning more engaging, allowing users to ask questions and receive personalized answers. This fosters a deeper understanding of climate-related issues and encourages users to adopt more sustainable practices in their daily lives, ultimately contributing to greater environmental awareness and positive behavioral change.</a:t>
            </a:r>
            <a:endParaRPr lang="en-US" altLang="en-US" sz="2400" b="1" dirty="0">
              <a:solidFill>
                <a:srgbClr val="213163"/>
              </a:solidFill>
            </a:endParaRPr>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2464</Words>
  <Application>WPS Presentation</Application>
  <PresentationFormat>Widescreen</PresentationFormat>
  <Paragraphs>41</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Calibri</vt:lpstr>
      <vt:lpstr>Times New Roman</vt:lpstr>
      <vt:lpstr>Microsoft YaHei</vt:lpstr>
      <vt:lpstr>Arial Unicode MS</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KIIT</cp:lastModifiedBy>
  <cp:revision>2</cp:revision>
  <dcterms:created xsi:type="dcterms:W3CDTF">2024-12-31T09:40:00Z</dcterms:created>
  <dcterms:modified xsi:type="dcterms:W3CDTF">2025-01-06T15:16:09Z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C45D95EDDB1C4E28B67036F72935AE6A_13</vt:lpwstr>
  </property>
  <property fmtid="{D5CDD505-2E9C-101B-9397-08002B2CF9AE}" pid="3" name="KSOProductBuildVer">
    <vt:lpwstr>1033-12.2.0.19805</vt:lpwstr>
  </property>
</Properties>
</file>