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C59-71FE-47CA-9D51-D51842C11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D419A-0CE2-4029-A508-4A32CEEDC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E2BA-C583-4634-953B-D637AB78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7568-1433-421D-81E3-1D2B2139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70BBF-751E-4BE5-B5DF-1EDF0C4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5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4DAB-38F3-41E5-9B22-2AF973BE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7671C-0F27-4482-9B57-C72CAE7C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F6A6-8B60-4CF7-86ED-39B40B8C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56E6-691A-4386-B899-9E3F4BE9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A9523-63FE-4692-BA1C-1A794667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926ED-5672-4A40-9B29-2BF323ABC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84390-FC5C-4FB1-85FF-C6D698DB7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1DE9-A24B-41F7-A88B-7E5C556B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5998-211E-4FA8-BB4A-78569BD7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52DD-4945-4BF3-9EC0-4A355AF2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56C9-7C23-4168-B48D-10D9BA84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D00A-501E-4A36-B36E-2339C235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B145-7944-4F3D-B34C-83FD7FC7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A399-3782-414A-8A64-6E57F655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CDD4-FA7D-46AC-828E-C456ECB6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2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4792-9775-47CE-A420-2B894390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01CC-A784-4088-8C0A-4CE4E919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D138-2DCA-4615-8FD7-6940186E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F376-4FCC-4DF9-83FA-A99EEF85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E286-9B98-4357-9D0D-2340BA4C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8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43E9-C93A-4E98-B866-1B9AA68B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34AB-32E2-4E9D-A3AC-2CA32EC77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5163-14AF-4E40-B44C-FBF13A4C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7E8EB-1EBA-4CE6-AC1C-8F57D9D7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345A-B251-46C6-9AF5-CAFF6BD0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BC534-E2DE-4E9C-BF17-CE388CB6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3BBD-9DE5-4613-B355-27DF42DE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13E50-6C85-4F30-A535-E559AF7A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1623B-E397-477E-BE84-8E2F5B04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96A5-E3FC-499B-A55B-8289D1ACE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02BFC-F269-4F03-BFC9-53C40D773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CB7F-AA1E-4CFB-B848-383D0220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72816-89B6-47A3-8772-4F7A7497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4A8D1-64DA-4CFF-B734-12B2BECD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D2C1-7F78-4763-8118-BFFA4C83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8F9E8-2AEA-4CEF-AF4E-6877FC91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9DDF6-E121-4378-97D1-49C8E988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F53FE-47E3-4C9B-BD61-D7E13C1F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28300-EE68-44C0-9287-2068D50D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C2F23-FC87-46DB-8035-873E9911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DEDE8-1D2E-4D7D-80DC-493BAA5F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9CC6-BBD8-4BCE-8215-475855F9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65D9-ABC8-4C21-A1A7-55081FC22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D40F0-CB24-47DF-81F9-CB7C47A68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20EEF-4579-4438-BE69-4B0DE454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DA49-E93F-4594-A36A-935740A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E0B1D-B5F2-4985-9B8B-EADAD24A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4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E0B7-CF6A-42A6-9556-CA0FA7E2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0A36E-D19D-4318-BC36-44D7EBCEE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3D2BE-9704-409E-BCCB-88F0E09A0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737BC-46D7-4AD3-8D2F-4F6BE6AA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A044-3A7A-4AE1-9A80-573A1291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3CB99-F54B-4903-B16F-7C23B144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086E2-1DD2-4B25-8CCD-7EC7ED8F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FE64D-4F7D-4300-8E8D-DD2A51D3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7436-15A5-4235-B63B-E724E64CE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DCF14-E026-47EC-8F29-108A1873B7BD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869F-4E78-428C-98AE-AB2136A7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7F0-8A3F-4E39-8411-CF2D8968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5933-B9F8-4EE8-AAF5-933C095D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9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582F8B-1591-4309-9729-53F12538AC8A}"/>
              </a:ext>
            </a:extLst>
          </p:cNvPr>
          <p:cNvGrpSpPr/>
          <p:nvPr/>
        </p:nvGrpSpPr>
        <p:grpSpPr>
          <a:xfrm>
            <a:off x="3924936" y="929673"/>
            <a:ext cx="4342129" cy="5184183"/>
            <a:chOff x="4311541" y="768626"/>
            <a:chExt cx="4342129" cy="51841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700ADB-0B5F-45BD-B9FD-063C26573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541" y="905190"/>
              <a:ext cx="3780952" cy="504761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F1A87C-D95E-4C4E-9FAA-EC8276450B2E}"/>
                </a:ext>
              </a:extLst>
            </p:cNvPr>
            <p:cNvSpPr/>
            <p:nvPr/>
          </p:nvSpPr>
          <p:spPr>
            <a:xfrm>
              <a:off x="6202017" y="768626"/>
              <a:ext cx="2451653" cy="1722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2982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712F1-DE80-4EE6-BE27-541A670B4D51}"/>
              </a:ext>
            </a:extLst>
          </p:cNvPr>
          <p:cNvGrpSpPr/>
          <p:nvPr/>
        </p:nvGrpSpPr>
        <p:grpSpPr>
          <a:xfrm>
            <a:off x="3924936" y="768626"/>
            <a:ext cx="4342129" cy="5184183"/>
            <a:chOff x="4311541" y="768626"/>
            <a:chExt cx="4342129" cy="51841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700ADB-0B5F-45BD-B9FD-063C26573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541" y="905190"/>
              <a:ext cx="3780952" cy="5047619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AD8857-AEBB-40F9-9490-B01F355C71F2}"/>
                </a:ext>
              </a:extLst>
            </p:cNvPr>
            <p:cNvGrpSpPr/>
            <p:nvPr/>
          </p:nvGrpSpPr>
          <p:grpSpPr>
            <a:xfrm>
              <a:off x="4839131" y="2755081"/>
              <a:ext cx="481459" cy="646331"/>
              <a:chOff x="4839131" y="2755081"/>
              <a:chExt cx="481459" cy="64633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ADFFEF2-F786-406A-BD69-759B4DB85E11}"/>
                  </a:ext>
                </a:extLst>
              </p:cNvPr>
              <p:cNvSpPr/>
              <p:nvPr/>
            </p:nvSpPr>
            <p:spPr>
              <a:xfrm>
                <a:off x="4839131" y="2835964"/>
                <a:ext cx="457200" cy="4580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6A233E-08D9-4A7B-A07A-D9907A29B7F6}"/>
                  </a:ext>
                </a:extLst>
              </p:cNvPr>
              <p:cNvSpPr txBox="1"/>
              <p:nvPr/>
            </p:nvSpPr>
            <p:spPr>
              <a:xfrm>
                <a:off x="4860940" y="2755081"/>
                <a:ext cx="459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>
                    <a:solidFill>
                      <a:srgbClr val="FF0000"/>
                    </a:solidFill>
                  </a:rPr>
                  <a:t>B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F1A87C-D95E-4C4E-9FAA-EC8276450B2E}"/>
                </a:ext>
              </a:extLst>
            </p:cNvPr>
            <p:cNvSpPr/>
            <p:nvPr/>
          </p:nvSpPr>
          <p:spPr>
            <a:xfrm>
              <a:off x="6202017" y="768626"/>
              <a:ext cx="2451653" cy="1722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B9C64D-1D6E-4B2A-ACC5-5FF1D59EC3C4}"/>
                </a:ext>
              </a:extLst>
            </p:cNvPr>
            <p:cNvGrpSpPr/>
            <p:nvPr/>
          </p:nvGrpSpPr>
          <p:grpSpPr>
            <a:xfrm>
              <a:off x="4850035" y="4353945"/>
              <a:ext cx="470555" cy="646331"/>
              <a:chOff x="4839131" y="2755081"/>
              <a:chExt cx="470555" cy="64633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865E23-DC01-49BB-8B77-806CE9B8545B}"/>
                  </a:ext>
                </a:extLst>
              </p:cNvPr>
              <p:cNvSpPr/>
              <p:nvPr/>
            </p:nvSpPr>
            <p:spPr>
              <a:xfrm>
                <a:off x="4839131" y="2835964"/>
                <a:ext cx="457200" cy="4580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2383C7-0737-4441-92D0-5B92F1116703}"/>
                  </a:ext>
                </a:extLst>
              </p:cNvPr>
              <p:cNvSpPr txBox="1"/>
              <p:nvPr/>
            </p:nvSpPr>
            <p:spPr>
              <a:xfrm>
                <a:off x="4850036" y="2755081"/>
                <a:ext cx="45965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>
                    <a:solidFill>
                      <a:schemeClr val="bg1"/>
                    </a:solidFill>
                  </a:rPr>
                  <a:t>A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D801E-3C67-47F9-BE32-72437D84B56F}"/>
              </a:ext>
            </a:extLst>
          </p:cNvPr>
          <p:cNvSpPr/>
          <p:nvPr/>
        </p:nvSpPr>
        <p:spPr>
          <a:xfrm>
            <a:off x="380872" y="2045621"/>
            <a:ext cx="398890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GB" sz="3600" b="1" dirty="0">
                <a:latin typeface="Quicksand" pitchFamily="2" charset="0"/>
              </a:rPr>
              <a:t>Group A</a:t>
            </a:r>
          </a:p>
          <a:p>
            <a:pPr fontAlgn="auto"/>
            <a:r>
              <a:rPr lang="en-GB" sz="3000" dirty="0">
                <a:latin typeface="Quicksand" pitchFamily="2" charset="0"/>
              </a:rPr>
              <a:t>has only the A antigen on red</a:t>
            </a:r>
            <a:br>
              <a:rPr lang="en-GB" sz="3000" dirty="0">
                <a:latin typeface="Quicksand" pitchFamily="2" charset="0"/>
              </a:rPr>
            </a:br>
            <a:r>
              <a:rPr lang="en-GB" sz="3000" dirty="0">
                <a:latin typeface="Quicksand" pitchFamily="2" charset="0"/>
              </a:rPr>
              <a:t>cells (and B antibody in the</a:t>
            </a:r>
            <a:br>
              <a:rPr lang="en-GB" sz="3000" dirty="0">
                <a:latin typeface="Quicksand" pitchFamily="2" charset="0"/>
              </a:rPr>
            </a:br>
            <a:r>
              <a:rPr lang="en-GB" sz="3000" dirty="0">
                <a:latin typeface="Quicksand" pitchFamily="2" charset="0"/>
              </a:rPr>
              <a:t>plasma)</a:t>
            </a:r>
          </a:p>
        </p:txBody>
      </p:sp>
    </p:spTree>
    <p:extLst>
      <p:ext uri="{BB962C8B-B14F-4D97-AF65-F5344CB8AC3E}">
        <p14:creationId xmlns:p14="http://schemas.microsoft.com/office/powerpoint/2010/main" val="389116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712F1-DE80-4EE6-BE27-541A670B4D51}"/>
              </a:ext>
            </a:extLst>
          </p:cNvPr>
          <p:cNvGrpSpPr/>
          <p:nvPr/>
        </p:nvGrpSpPr>
        <p:grpSpPr>
          <a:xfrm>
            <a:off x="3924936" y="768626"/>
            <a:ext cx="4342129" cy="5184183"/>
            <a:chOff x="4311541" y="768626"/>
            <a:chExt cx="4342129" cy="51841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700ADB-0B5F-45BD-B9FD-063C26573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541" y="905190"/>
              <a:ext cx="3780952" cy="5047619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DFFEF2-F786-406A-BD69-759B4DB85E11}"/>
                </a:ext>
              </a:extLst>
            </p:cNvPr>
            <p:cNvSpPr/>
            <p:nvPr/>
          </p:nvSpPr>
          <p:spPr>
            <a:xfrm>
              <a:off x="4839131" y="2835964"/>
              <a:ext cx="457200" cy="4580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F1A87C-D95E-4C4E-9FAA-EC8276450B2E}"/>
                </a:ext>
              </a:extLst>
            </p:cNvPr>
            <p:cNvSpPr/>
            <p:nvPr/>
          </p:nvSpPr>
          <p:spPr>
            <a:xfrm>
              <a:off x="6202017" y="768626"/>
              <a:ext cx="2451653" cy="1722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865E23-DC01-49BB-8B77-806CE9B8545B}"/>
                </a:ext>
              </a:extLst>
            </p:cNvPr>
            <p:cNvSpPr/>
            <p:nvPr/>
          </p:nvSpPr>
          <p:spPr>
            <a:xfrm>
              <a:off x="4850035" y="4434828"/>
              <a:ext cx="457200" cy="4580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D801E-3C67-47F9-BE32-72437D84B56F}"/>
              </a:ext>
            </a:extLst>
          </p:cNvPr>
          <p:cNvSpPr/>
          <p:nvPr/>
        </p:nvSpPr>
        <p:spPr>
          <a:xfrm>
            <a:off x="380872" y="2045621"/>
            <a:ext cx="398890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GB" sz="3600" b="1" dirty="0">
                <a:latin typeface="Quicksand" pitchFamily="2" charset="0"/>
              </a:rPr>
              <a:t>Group B</a:t>
            </a:r>
          </a:p>
          <a:p>
            <a:pPr fontAlgn="auto"/>
            <a:r>
              <a:rPr lang="en-GB" sz="3000" dirty="0">
                <a:latin typeface="Quicksand" pitchFamily="2" charset="0"/>
              </a:rPr>
              <a:t>has only the B antigen on red</a:t>
            </a:r>
            <a:br>
              <a:rPr lang="en-GB" sz="3000" dirty="0">
                <a:latin typeface="Quicksand" pitchFamily="2" charset="0"/>
              </a:rPr>
            </a:br>
            <a:r>
              <a:rPr lang="en-GB" sz="3000" dirty="0">
                <a:latin typeface="Quicksand" pitchFamily="2" charset="0"/>
              </a:rPr>
              <a:t>cells (and A antibody in the</a:t>
            </a:r>
            <a:br>
              <a:rPr lang="en-GB" sz="3000" dirty="0">
                <a:latin typeface="Quicksand" pitchFamily="2" charset="0"/>
              </a:rPr>
            </a:br>
            <a:r>
              <a:rPr lang="en-GB" sz="3000" dirty="0">
                <a:latin typeface="Quicksand" pitchFamily="2" charset="0"/>
              </a:rPr>
              <a:t>plasma)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62C09-FB0F-4656-8670-5D01E5164AF5}"/>
              </a:ext>
            </a:extLst>
          </p:cNvPr>
          <p:cNvSpPr txBox="1"/>
          <p:nvPr/>
        </p:nvSpPr>
        <p:spPr>
          <a:xfrm>
            <a:off x="4474335" y="2755081"/>
            <a:ext cx="45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848E2-3000-409C-83F1-14AFBD7C9608}"/>
              </a:ext>
            </a:extLst>
          </p:cNvPr>
          <p:cNvSpPr txBox="1"/>
          <p:nvPr/>
        </p:nvSpPr>
        <p:spPr>
          <a:xfrm>
            <a:off x="4474335" y="4353945"/>
            <a:ext cx="4596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712F1-DE80-4EE6-BE27-541A670B4D51}"/>
              </a:ext>
            </a:extLst>
          </p:cNvPr>
          <p:cNvGrpSpPr/>
          <p:nvPr/>
        </p:nvGrpSpPr>
        <p:grpSpPr>
          <a:xfrm>
            <a:off x="3924936" y="768626"/>
            <a:ext cx="4342129" cy="5184183"/>
            <a:chOff x="4311541" y="768626"/>
            <a:chExt cx="4342129" cy="51841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700ADB-0B5F-45BD-B9FD-063C26573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541" y="905190"/>
              <a:ext cx="3780952" cy="504761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F1A87C-D95E-4C4E-9FAA-EC8276450B2E}"/>
                </a:ext>
              </a:extLst>
            </p:cNvPr>
            <p:cNvSpPr/>
            <p:nvPr/>
          </p:nvSpPr>
          <p:spPr>
            <a:xfrm>
              <a:off x="6202017" y="768626"/>
              <a:ext cx="2451653" cy="1722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D801E-3C67-47F9-BE32-72437D84B56F}"/>
              </a:ext>
            </a:extLst>
          </p:cNvPr>
          <p:cNvSpPr/>
          <p:nvPr/>
        </p:nvSpPr>
        <p:spPr>
          <a:xfrm>
            <a:off x="380872" y="2045621"/>
            <a:ext cx="39889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GB" sz="3600" b="1" dirty="0">
                <a:latin typeface="Quicksand" pitchFamily="2" charset="0"/>
              </a:rPr>
              <a:t>Group AB</a:t>
            </a:r>
          </a:p>
          <a:p>
            <a:pPr fontAlgn="auto"/>
            <a:r>
              <a:rPr lang="en-GB" sz="3000" dirty="0">
                <a:latin typeface="Quicksand" pitchFamily="2" charset="0"/>
              </a:rPr>
              <a:t>has both A and B antigens on</a:t>
            </a:r>
            <a:br>
              <a:rPr lang="en-GB" sz="3000" dirty="0">
                <a:latin typeface="Quicksand" pitchFamily="2" charset="0"/>
              </a:rPr>
            </a:br>
            <a:r>
              <a:rPr lang="en-GB" sz="3000" dirty="0">
                <a:latin typeface="Quicksand" pitchFamily="2" charset="0"/>
              </a:rPr>
              <a:t>red cells (but neither A nor B</a:t>
            </a:r>
            <a:br>
              <a:rPr lang="en-GB" sz="3000" dirty="0">
                <a:latin typeface="Quicksand" pitchFamily="2" charset="0"/>
              </a:rPr>
            </a:br>
            <a:r>
              <a:rPr lang="en-GB" sz="3000" dirty="0">
                <a:latin typeface="Quicksand" pitchFamily="2" charset="0"/>
              </a:rPr>
              <a:t>antibody in the plasma)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C33F65-8A72-49A7-A385-1FD6FB8D4FFE}"/>
              </a:ext>
            </a:extLst>
          </p:cNvPr>
          <p:cNvGrpSpPr/>
          <p:nvPr/>
        </p:nvGrpSpPr>
        <p:grpSpPr>
          <a:xfrm>
            <a:off x="4474593" y="4085301"/>
            <a:ext cx="751197" cy="1305914"/>
            <a:chOff x="4825776" y="4144936"/>
            <a:chExt cx="751197" cy="13059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6FA00B-E9D0-489E-8309-C48B12602FC7}"/>
                </a:ext>
              </a:extLst>
            </p:cNvPr>
            <p:cNvGrpSpPr/>
            <p:nvPr/>
          </p:nvGrpSpPr>
          <p:grpSpPr>
            <a:xfrm>
              <a:off x="5095460" y="4144936"/>
              <a:ext cx="481513" cy="646331"/>
              <a:chOff x="4839131" y="2741829"/>
              <a:chExt cx="481513" cy="64633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EA7302A-0562-4267-9A08-0F8A6997685E}"/>
                  </a:ext>
                </a:extLst>
              </p:cNvPr>
              <p:cNvSpPr/>
              <p:nvPr/>
            </p:nvSpPr>
            <p:spPr>
              <a:xfrm>
                <a:off x="4839131" y="2835964"/>
                <a:ext cx="457200" cy="4580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A669-6FD5-4A84-B426-42E3713E8933}"/>
                  </a:ext>
                </a:extLst>
              </p:cNvPr>
              <p:cNvSpPr txBox="1"/>
              <p:nvPr/>
            </p:nvSpPr>
            <p:spPr>
              <a:xfrm>
                <a:off x="4860994" y="2741829"/>
                <a:ext cx="45965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>
                    <a:solidFill>
                      <a:schemeClr val="bg1"/>
                    </a:solidFill>
                  </a:rPr>
                  <a:t>B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19A1B4-7AA2-4A57-A9E1-E8A451717BA8}"/>
                </a:ext>
              </a:extLst>
            </p:cNvPr>
            <p:cNvGrpSpPr/>
            <p:nvPr/>
          </p:nvGrpSpPr>
          <p:grpSpPr>
            <a:xfrm>
              <a:off x="4825776" y="4804519"/>
              <a:ext cx="470555" cy="646331"/>
              <a:chOff x="4839131" y="2755081"/>
              <a:chExt cx="470555" cy="64633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4E5A566-D675-4226-8808-B1BC342947E5}"/>
                  </a:ext>
                </a:extLst>
              </p:cNvPr>
              <p:cNvSpPr/>
              <p:nvPr/>
            </p:nvSpPr>
            <p:spPr>
              <a:xfrm>
                <a:off x="4839131" y="2835964"/>
                <a:ext cx="457200" cy="4580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EA09EC-6C4C-4C16-B6C0-40C7D8D597E8}"/>
                  </a:ext>
                </a:extLst>
              </p:cNvPr>
              <p:cNvSpPr txBox="1"/>
              <p:nvPr/>
            </p:nvSpPr>
            <p:spPr>
              <a:xfrm>
                <a:off x="4850036" y="2755081"/>
                <a:ext cx="45965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>
                    <a:solidFill>
                      <a:schemeClr val="bg1"/>
                    </a:solidFill>
                  </a:rPr>
                  <a:t>A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235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712F1-DE80-4EE6-BE27-541A670B4D51}"/>
              </a:ext>
            </a:extLst>
          </p:cNvPr>
          <p:cNvGrpSpPr/>
          <p:nvPr/>
        </p:nvGrpSpPr>
        <p:grpSpPr>
          <a:xfrm>
            <a:off x="3924936" y="768626"/>
            <a:ext cx="4342129" cy="5184183"/>
            <a:chOff x="4311541" y="768626"/>
            <a:chExt cx="4342129" cy="51841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700ADB-0B5F-45BD-B9FD-063C26573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541" y="905190"/>
              <a:ext cx="3780952" cy="504761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F1A87C-D95E-4C4E-9FAA-EC8276450B2E}"/>
                </a:ext>
              </a:extLst>
            </p:cNvPr>
            <p:cNvSpPr/>
            <p:nvPr/>
          </p:nvSpPr>
          <p:spPr>
            <a:xfrm>
              <a:off x="6202017" y="768626"/>
              <a:ext cx="2451653" cy="1722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D801E-3C67-47F9-BE32-72437D84B56F}"/>
              </a:ext>
            </a:extLst>
          </p:cNvPr>
          <p:cNvSpPr/>
          <p:nvPr/>
        </p:nvSpPr>
        <p:spPr>
          <a:xfrm>
            <a:off x="380872" y="2045621"/>
            <a:ext cx="39889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GB" sz="3600" b="1" dirty="0">
                <a:latin typeface="Quicksand" pitchFamily="2" charset="0"/>
              </a:rPr>
              <a:t>Group O</a:t>
            </a:r>
          </a:p>
          <a:p>
            <a:pPr fontAlgn="auto"/>
            <a:r>
              <a:rPr lang="en-GB" sz="3000" dirty="0">
                <a:latin typeface="Quicksand" pitchFamily="2" charset="0"/>
              </a:rPr>
              <a:t>has neither A nor B antigens</a:t>
            </a:r>
            <a:br>
              <a:rPr lang="en-GB" sz="3000" dirty="0">
                <a:latin typeface="Quicksand" pitchFamily="2" charset="0"/>
              </a:rPr>
            </a:br>
            <a:r>
              <a:rPr lang="en-GB" sz="3000" dirty="0">
                <a:latin typeface="Quicksand" pitchFamily="2" charset="0"/>
              </a:rPr>
              <a:t>on red cells (but both A and B</a:t>
            </a:r>
            <a:br>
              <a:rPr lang="en-GB" sz="3000" dirty="0">
                <a:latin typeface="Quicksand" pitchFamily="2" charset="0"/>
              </a:rPr>
            </a:br>
            <a:r>
              <a:rPr lang="en-GB" sz="3000" dirty="0">
                <a:latin typeface="Quicksand" pitchFamily="2" charset="0"/>
              </a:rPr>
              <a:t>antibody are in the plasma)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06AD9F-2B61-4950-BD4F-0AF2B58F83C6}"/>
              </a:ext>
            </a:extLst>
          </p:cNvPr>
          <p:cNvGrpSpPr/>
          <p:nvPr/>
        </p:nvGrpSpPr>
        <p:grpSpPr>
          <a:xfrm>
            <a:off x="4414957" y="2298026"/>
            <a:ext cx="711284" cy="1426551"/>
            <a:chOff x="4825776" y="2298026"/>
            <a:chExt cx="711284" cy="142655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5CF3229-08DF-493A-BE45-D9272628C2BF}"/>
                </a:ext>
              </a:extLst>
            </p:cNvPr>
            <p:cNvGrpSpPr/>
            <p:nvPr/>
          </p:nvGrpSpPr>
          <p:grpSpPr>
            <a:xfrm>
              <a:off x="4825776" y="3078246"/>
              <a:ext cx="481459" cy="646331"/>
              <a:chOff x="4839131" y="2755081"/>
              <a:chExt cx="481459" cy="64633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46F44F8-EB70-440B-9472-DDB5D3A79BBE}"/>
                  </a:ext>
                </a:extLst>
              </p:cNvPr>
              <p:cNvSpPr/>
              <p:nvPr/>
            </p:nvSpPr>
            <p:spPr>
              <a:xfrm>
                <a:off x="4839131" y="2835964"/>
                <a:ext cx="457200" cy="4580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4AE857-3A32-48B3-937E-4B34736CD554}"/>
                  </a:ext>
                </a:extLst>
              </p:cNvPr>
              <p:cNvSpPr txBox="1"/>
              <p:nvPr/>
            </p:nvSpPr>
            <p:spPr>
              <a:xfrm>
                <a:off x="4860940" y="2755081"/>
                <a:ext cx="459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>
                    <a:solidFill>
                      <a:srgbClr val="FF0000"/>
                    </a:solidFill>
                  </a:rPr>
                  <a:t>B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65E620-27D2-442F-819A-7E3EF9D6FFD3}"/>
                </a:ext>
              </a:extLst>
            </p:cNvPr>
            <p:cNvGrpSpPr/>
            <p:nvPr/>
          </p:nvGrpSpPr>
          <p:grpSpPr>
            <a:xfrm>
              <a:off x="5077410" y="2298026"/>
              <a:ext cx="459650" cy="646331"/>
              <a:chOff x="4839131" y="2728577"/>
              <a:chExt cx="459650" cy="64633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D8A84F-2036-444B-9736-D9D82F02CFC5}"/>
                  </a:ext>
                </a:extLst>
              </p:cNvPr>
              <p:cNvSpPr/>
              <p:nvPr/>
            </p:nvSpPr>
            <p:spPr>
              <a:xfrm>
                <a:off x="4839131" y="2835964"/>
                <a:ext cx="457200" cy="4580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2F6680-71A5-482D-BD63-C840DEEF6943}"/>
                  </a:ext>
                </a:extLst>
              </p:cNvPr>
              <p:cNvSpPr txBox="1"/>
              <p:nvPr/>
            </p:nvSpPr>
            <p:spPr>
              <a:xfrm>
                <a:off x="4839131" y="2728577"/>
                <a:ext cx="45965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>
                    <a:solidFill>
                      <a:srgbClr val="FF0000"/>
                    </a:solidFill>
                  </a:rPr>
                  <a:t>A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453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Bsc3</dc:creator>
  <cp:lastModifiedBy>Bsc3</cp:lastModifiedBy>
  <cp:revision>6</cp:revision>
  <dcterms:created xsi:type="dcterms:W3CDTF">2022-10-31T00:42:02Z</dcterms:created>
  <dcterms:modified xsi:type="dcterms:W3CDTF">2022-11-03T00:56:01Z</dcterms:modified>
</cp:coreProperties>
</file>