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7" r:id="rId4"/>
    <p:sldId id="258" r:id="rId5"/>
    <p:sldId id="264" r:id="rId6"/>
    <p:sldId id="265" r:id="rId7"/>
    <p:sldId id="266" r:id="rId8"/>
    <p:sldId id="268" r:id="rId9"/>
    <p:sldId id="260" r:id="rId10"/>
    <p:sldId id="261" r:id="rId11"/>
    <p:sldId id="262" r:id="rId12"/>
  </p:sldIdLst>
  <p:sldSz cx="10071100" cy="7556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1ECF9"/>
          </a:solidFill>
        </a:fill>
      </a:tcStyle>
    </a:wholeTbl>
    <a:band2H>
      <a:tcTxStyle/>
      <a:tcStyle>
        <a:tcBdr/>
        <a:fill>
          <a:solidFill>
            <a:srgbClr val="E9F6FC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chemeClr val="accent3">
            <a:lumOff val="44000"/>
          </a:schemeClr>
        </a:fontRef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9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amesh More" userId="5530e72d5ed0cf5a" providerId="LiveId" clId="{30572E47-BA31-4CF9-A8D4-FA82BFA25208}"/>
    <pc:docChg chg="undo custSel modSld">
      <pc:chgData name="Prathamesh More" userId="5530e72d5ed0cf5a" providerId="LiveId" clId="{30572E47-BA31-4CF9-A8D4-FA82BFA25208}" dt="2025-04-25T05:31:49.621" v="55" actId="20577"/>
      <pc:docMkLst>
        <pc:docMk/>
      </pc:docMkLst>
      <pc:sldChg chg="modSp mod">
        <pc:chgData name="Prathamesh More" userId="5530e72d5ed0cf5a" providerId="LiveId" clId="{30572E47-BA31-4CF9-A8D4-FA82BFA25208}" dt="2025-04-25T05:28:00.161" v="12" actId="122"/>
        <pc:sldMkLst>
          <pc:docMk/>
          <pc:sldMk cId="0" sldId="258"/>
        </pc:sldMkLst>
        <pc:spChg chg="mod">
          <ac:chgData name="Prathamesh More" userId="5530e72d5ed0cf5a" providerId="LiveId" clId="{30572E47-BA31-4CF9-A8D4-FA82BFA25208}" dt="2025-04-25T05:28:00.161" v="12" actId="122"/>
          <ac:spMkLst>
            <pc:docMk/>
            <pc:sldMk cId="0" sldId="258"/>
            <ac:spMk id="161" creationId="{00000000-0000-0000-0000-000000000000}"/>
          </ac:spMkLst>
        </pc:spChg>
      </pc:sldChg>
      <pc:sldChg chg="modSp mod">
        <pc:chgData name="Prathamesh More" userId="5530e72d5ed0cf5a" providerId="LiveId" clId="{30572E47-BA31-4CF9-A8D4-FA82BFA25208}" dt="2025-04-25T05:31:49.621" v="55" actId="20577"/>
        <pc:sldMkLst>
          <pc:docMk/>
          <pc:sldMk cId="0" sldId="260"/>
        </pc:sldMkLst>
        <pc:spChg chg="mod">
          <ac:chgData name="Prathamesh More" userId="5530e72d5ed0cf5a" providerId="LiveId" clId="{30572E47-BA31-4CF9-A8D4-FA82BFA25208}" dt="2025-04-25T05:31:49.621" v="55" actId="20577"/>
          <ac:spMkLst>
            <pc:docMk/>
            <pc:sldMk cId="0" sldId="260"/>
            <ac:spMk id="168" creationId="{00000000-0000-0000-0000-000000000000}"/>
          </ac:spMkLst>
        </pc:spChg>
      </pc:sldChg>
      <pc:sldChg chg="modSp mod">
        <pc:chgData name="Prathamesh More" userId="5530e72d5ed0cf5a" providerId="LiveId" clId="{30572E47-BA31-4CF9-A8D4-FA82BFA25208}" dt="2025-04-25T05:28:53.960" v="22" actId="1076"/>
        <pc:sldMkLst>
          <pc:docMk/>
          <pc:sldMk cId="4090323774" sldId="267"/>
        </pc:sldMkLst>
        <pc:spChg chg="mod">
          <ac:chgData name="Prathamesh More" userId="5530e72d5ed0cf5a" providerId="LiveId" clId="{30572E47-BA31-4CF9-A8D4-FA82BFA25208}" dt="2025-04-25T05:28:53.960" v="22" actId="1076"/>
          <ac:spMkLst>
            <pc:docMk/>
            <pc:sldMk cId="4090323774" sldId="267"/>
            <ac:spMk id="158" creationId="{28DFA7E6-9F1E-3D8B-93A4-0DBBB8293FC5}"/>
          </ac:spMkLst>
        </pc:spChg>
        <pc:spChg chg="mod">
          <ac:chgData name="Prathamesh More" userId="5530e72d5ed0cf5a" providerId="LiveId" clId="{30572E47-BA31-4CF9-A8D4-FA82BFA25208}" dt="2025-04-25T05:28:29.438" v="18" actId="6549"/>
          <ac:spMkLst>
            <pc:docMk/>
            <pc:sldMk cId="4090323774" sldId="267"/>
            <ac:spMk id="159" creationId="{9335E81D-8DA9-376B-8057-6D8AE752D80B}"/>
          </ac:spMkLst>
        </pc:spChg>
      </pc:sldChg>
      <pc:sldChg chg="modSp mod">
        <pc:chgData name="Prathamesh More" userId="5530e72d5ed0cf5a" providerId="LiveId" clId="{30572E47-BA31-4CF9-A8D4-FA82BFA25208}" dt="2025-04-25T05:31:25.768" v="23" actId="14100"/>
        <pc:sldMkLst>
          <pc:docMk/>
          <pc:sldMk cId="3908809808" sldId="268"/>
        </pc:sldMkLst>
        <pc:picChg chg="mod">
          <ac:chgData name="Prathamesh More" userId="5530e72d5ed0cf5a" providerId="LiveId" clId="{30572E47-BA31-4CF9-A8D4-FA82BFA25208}" dt="2025-04-25T05:31:25.768" v="23" actId="14100"/>
          <ac:picMkLst>
            <pc:docMk/>
            <pc:sldMk cId="3908809808" sldId="268"/>
            <ac:picMk id="7" creationId="{7BD106E8-5CEC-D65E-0423-98542EFCF5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Shape 15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1" cy="1455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1512" y="2381250"/>
            <a:ext cx="6997801" cy="427830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52051" indent="-357691"/>
            <a:lvl3pPr marL="1456943" indent="-405382"/>
            <a:lvl4pPr marL="1976510" indent="-467749"/>
            <a:lvl5pPr marL="2433710" indent="-46774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Text"/>
          <p:cNvSpPr txBox="1">
            <a:spLocks noGrp="1"/>
          </p:cNvSpPr>
          <p:nvPr>
            <p:ph type="title"/>
          </p:nvPr>
        </p:nvSpPr>
        <p:spPr>
          <a:xfrm>
            <a:off x="672041" y="671970"/>
            <a:ext cx="6997800" cy="1455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672041" y="671970"/>
            <a:ext cx="6997800" cy="1455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1" y="2382084"/>
            <a:ext cx="3407401" cy="6351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0">
              <a:buClrTx/>
              <a:buSzTx/>
              <a:buFontTx/>
              <a:buNone/>
              <a:defRPr sz="2600"/>
            </a:lvl1pPr>
            <a:lvl2pPr marL="228600" indent="457200">
              <a:buClrTx/>
              <a:buSzTx/>
              <a:buFontTx/>
              <a:buNone/>
              <a:defRPr sz="2600"/>
            </a:lvl2pPr>
            <a:lvl3pPr marL="228600" indent="914400">
              <a:buClrTx/>
              <a:buSzTx/>
              <a:buFontTx/>
              <a:buNone/>
              <a:defRPr sz="2600"/>
            </a:lvl3pPr>
            <a:lvl4pPr marL="228600" indent="1371600">
              <a:buClrTx/>
              <a:buSzTx/>
              <a:buFontTx/>
              <a:buNone/>
              <a:defRPr sz="2600"/>
            </a:lvl4pPr>
            <a:lvl5pPr marL="228600" indent="1828800"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3" name="Google Shape;112;p14"/>
          <p:cNvSpPr txBox="1">
            <a:spLocks noGrp="1"/>
          </p:cNvSpPr>
          <p:nvPr>
            <p:ph type="body" sz="quarter" idx="21"/>
          </p:nvPr>
        </p:nvSpPr>
        <p:spPr>
          <a:xfrm>
            <a:off x="672040" y="3017306"/>
            <a:ext cx="3407402" cy="364230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20040"/>
            <a:endParaRPr/>
          </a:p>
        </p:txBody>
      </p:sp>
      <p:sp>
        <p:nvSpPr>
          <p:cNvPr id="124" name="Google Shape;113;p14"/>
          <p:cNvSpPr txBox="1">
            <a:spLocks noGrp="1"/>
          </p:cNvSpPr>
          <p:nvPr>
            <p:ph type="body" sz="quarter" idx="22"/>
          </p:nvPr>
        </p:nvSpPr>
        <p:spPr>
          <a:xfrm>
            <a:off x="4262701" y="2382084"/>
            <a:ext cx="3407401" cy="635101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228600" indent="0">
              <a:buClrTx/>
              <a:buSzTx/>
              <a:buFontTx/>
              <a:buNone/>
              <a:defRPr sz="2600"/>
            </a:pPr>
            <a:endParaRPr/>
          </a:p>
        </p:txBody>
      </p:sp>
      <p:sp>
        <p:nvSpPr>
          <p:cNvPr id="125" name="Google Shape;114;p14"/>
          <p:cNvSpPr txBox="1">
            <a:spLocks noGrp="1"/>
          </p:cNvSpPr>
          <p:nvPr>
            <p:ph type="body" sz="quarter" idx="23"/>
          </p:nvPr>
        </p:nvSpPr>
        <p:spPr>
          <a:xfrm>
            <a:off x="4262701" y="3017306"/>
            <a:ext cx="3407401" cy="3642301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20040"/>
            <a:endParaRPr/>
          </a:p>
        </p:txBody>
      </p:sp>
      <p:sp>
        <p:nvSpPr>
          <p:cNvPr id="1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Text"/>
          <p:cNvSpPr txBox="1">
            <a:spLocks noGrp="1"/>
          </p:cNvSpPr>
          <p:nvPr>
            <p:ph type="title"/>
          </p:nvPr>
        </p:nvSpPr>
        <p:spPr>
          <a:xfrm>
            <a:off x="672042" y="671970"/>
            <a:ext cx="6997801" cy="14559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13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2" y="2381649"/>
            <a:ext cx="3404400" cy="4277701"/>
          </a:xfrm>
          <a:prstGeom prst="rect">
            <a:avLst/>
          </a:prstGeom>
        </p:spPr>
        <p:txBody>
          <a:bodyPr>
            <a:normAutofit/>
          </a:bodyPr>
          <a:lstStyle>
            <a:lvl1pPr indent="-329386"/>
            <a:lvl2pPr marL="951836" indent="-355647"/>
            <a:lvl3pPr marL="1453462" indent="-388846"/>
            <a:lvl4pPr marL="1965326" indent="-432334"/>
            <a:lvl5pPr marL="2422526" indent="-432334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Google Shape;121;p15"/>
          <p:cNvSpPr txBox="1">
            <a:spLocks noGrp="1"/>
          </p:cNvSpPr>
          <p:nvPr>
            <p:ph type="body" sz="quarter" idx="21"/>
          </p:nvPr>
        </p:nvSpPr>
        <p:spPr>
          <a:xfrm>
            <a:off x="4265529" y="2381650"/>
            <a:ext cx="3404401" cy="4277702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29386"/>
            <a:endParaRPr/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xfrm>
            <a:off x="672039" y="2977208"/>
            <a:ext cx="6997801" cy="20136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t>Title Text</a:t>
            </a:r>
          </a:p>
        </p:txBody>
      </p:sp>
      <p:sp>
        <p:nvSpPr>
          <p:cNvPr id="1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9" y="4990672"/>
            <a:ext cx="6997801" cy="9483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buClrTx/>
              <a:buSzTx/>
              <a:buFontTx/>
              <a:buNone/>
              <a:defRPr sz="2200">
                <a:solidFill>
                  <a:srgbClr val="7F7F7F"/>
                </a:solidFill>
              </a:defRPr>
            </a:lvl1pPr>
            <a:lvl2pPr marL="228600" indent="457200">
              <a:buClrTx/>
              <a:buSzTx/>
              <a:buFontTx/>
              <a:buNone/>
              <a:defRPr sz="2200">
                <a:solidFill>
                  <a:srgbClr val="7F7F7F"/>
                </a:solidFill>
              </a:defRPr>
            </a:lvl2pPr>
            <a:lvl3pPr marL="228600" indent="914400">
              <a:buClrTx/>
              <a:buSzTx/>
              <a:buFontTx/>
              <a:buNone/>
              <a:defRPr sz="2200">
                <a:solidFill>
                  <a:srgbClr val="7F7F7F"/>
                </a:solidFill>
              </a:defRPr>
            </a:lvl3pPr>
            <a:lvl4pPr marL="228600" indent="1371600">
              <a:buClrTx/>
              <a:buSzTx/>
              <a:buFontTx/>
              <a:buNone/>
              <a:defRPr sz="2200">
                <a:solidFill>
                  <a:srgbClr val="7F7F7F"/>
                </a:solidFill>
              </a:defRPr>
            </a:lvl4pPr>
            <a:lvl5pPr marL="228600" indent="1828800">
              <a:buClrTx/>
              <a:buSzTx/>
              <a:buFontTx/>
              <a:buNone/>
              <a:defRPr sz="2200">
                <a:solidFill>
                  <a:srgbClr val="7F7F7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1" cy="1455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71512" y="2381250"/>
            <a:ext cx="6997801" cy="427830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52051" indent="-357691"/>
            <a:lvl3pPr marL="1456943" indent="-405382"/>
            <a:lvl4pPr marL="1976510" indent="-467749"/>
            <a:lvl5pPr marL="2433710" indent="-46774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 rot="5400000">
            <a:off x="4234693" y="3026822"/>
            <a:ext cx="5788801" cy="1079101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xfrm rot="5400000">
            <a:off x="641145" y="702721"/>
            <a:ext cx="5788802" cy="5727302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52051" indent="-357691"/>
            <a:lvl3pPr marL="1456943" indent="-405382"/>
            <a:lvl4pPr marL="1976510" indent="-467749"/>
            <a:lvl5pPr marL="2433710" indent="-46774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1" cy="14556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0" name="Body Level One…"/>
          <p:cNvSpPr txBox="1">
            <a:spLocks noGrp="1"/>
          </p:cNvSpPr>
          <p:nvPr>
            <p:ph type="body" sz="half" idx="1"/>
          </p:nvPr>
        </p:nvSpPr>
        <p:spPr>
          <a:xfrm rot="5400000">
            <a:off x="2031162" y="1021499"/>
            <a:ext cx="4278301" cy="699780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52051" indent="-357691"/>
            <a:lvl3pPr marL="1456943" indent="-405382"/>
            <a:lvl4pPr marL="1976510" indent="-467749"/>
            <a:lvl5pPr marL="2433710" indent="-46774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>
            <a:spLocks noGrp="1"/>
          </p:cNvSpPr>
          <p:nvPr>
            <p:ph type="title"/>
          </p:nvPr>
        </p:nvSpPr>
        <p:spPr>
          <a:xfrm>
            <a:off x="678930" y="671970"/>
            <a:ext cx="6990900" cy="33318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8" y="4423809"/>
            <a:ext cx="6997800" cy="5670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1pPr>
            <a:lvl2pPr marL="228600" indent="4572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2pPr>
            <a:lvl3pPr marL="228600" indent="9144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3pPr>
            <a:lvl4pPr marL="228600" indent="13716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4pPr>
            <a:lvl5pPr marL="228600" indent="1828800">
              <a:buClrTx/>
              <a:buSzTx/>
              <a:buFontTx/>
              <a:buNone/>
              <a:defRPr sz="2600">
                <a:solidFill>
                  <a:schemeClr val="accent1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70;p7"/>
          <p:cNvSpPr txBox="1">
            <a:spLocks noGrp="1"/>
          </p:cNvSpPr>
          <p:nvPr>
            <p:ph type="body" sz="quarter" idx="21"/>
          </p:nvPr>
        </p:nvSpPr>
        <p:spPr>
          <a:xfrm>
            <a:off x="672039" y="4990672"/>
            <a:ext cx="6997801" cy="1668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0">
              <a:buClrTx/>
              <a:buSzTx/>
              <a:buFontTx/>
              <a:buNone/>
              <a:defRPr>
                <a:solidFill>
                  <a:srgbClr val="7F7F7F"/>
                </a:solidFill>
              </a:defRPr>
            </a:pPr>
            <a:endParaRPr/>
          </a:p>
        </p:txBody>
      </p:sp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>
            <a:spLocks noGrp="1"/>
          </p:cNvSpPr>
          <p:nvPr>
            <p:ph type="title"/>
          </p:nvPr>
        </p:nvSpPr>
        <p:spPr>
          <a:xfrm>
            <a:off x="672039" y="2129658"/>
            <a:ext cx="6997801" cy="28611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39" y="4990672"/>
            <a:ext cx="6997801" cy="16689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>
            <a:spLocks noGrp="1"/>
          </p:cNvSpPr>
          <p:nvPr>
            <p:ph type="title"/>
          </p:nvPr>
        </p:nvSpPr>
        <p:spPr>
          <a:xfrm>
            <a:off x="672042" y="671970"/>
            <a:ext cx="6997801" cy="3751802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7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2" y="4927787"/>
            <a:ext cx="6997801" cy="17316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1pPr>
            <a:lvl2pPr marL="228600" indent="4572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2pPr>
            <a:lvl3pPr marL="228600" indent="9144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3pPr>
            <a:lvl4pPr marL="228600" indent="13716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4pPr>
            <a:lvl5pPr marL="228600" indent="1828800">
              <a:buClrTx/>
              <a:buSzTx/>
              <a:buFontTx/>
              <a:buNone/>
              <a:defRPr>
                <a:solidFill>
                  <a:srgbClr val="3F3F3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itle Text"/>
          <p:cNvSpPr txBox="1">
            <a:spLocks noGrp="1"/>
          </p:cNvSpPr>
          <p:nvPr>
            <p:ph type="title"/>
          </p:nvPr>
        </p:nvSpPr>
        <p:spPr>
          <a:xfrm>
            <a:off x="672041" y="5291771"/>
            <a:ext cx="6997800" cy="6246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600"/>
            </a:lvl1pPr>
          </a:lstStyle>
          <a:p>
            <a:r>
              <a:t>Title Text</a:t>
            </a:r>
          </a:p>
        </p:txBody>
      </p:sp>
      <p:sp>
        <p:nvSpPr>
          <p:cNvPr id="87" name="Google Shape;88;p10"/>
          <p:cNvSpPr>
            <a:spLocks noGrp="1"/>
          </p:cNvSpPr>
          <p:nvPr>
            <p:ph type="pic" sz="half" idx="21"/>
          </p:nvPr>
        </p:nvSpPr>
        <p:spPr>
          <a:xfrm>
            <a:off x="672041" y="671970"/>
            <a:ext cx="6997800" cy="4239302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8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72041" y="5916495"/>
            <a:ext cx="6997800" cy="7431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0">
              <a:buClrTx/>
              <a:buSzTx/>
              <a:buFontTx/>
              <a:buNone/>
              <a:defRPr sz="1300"/>
            </a:lvl1pPr>
            <a:lvl2pPr marL="228600" indent="457200">
              <a:buClrTx/>
              <a:buSzTx/>
              <a:buFontTx/>
              <a:buNone/>
              <a:defRPr sz="1300"/>
            </a:lvl2pPr>
            <a:lvl3pPr marL="228600" indent="914400">
              <a:buClrTx/>
              <a:buSzTx/>
              <a:buFontTx/>
              <a:buNone/>
              <a:defRPr sz="1300"/>
            </a:lvl3pPr>
            <a:lvl4pPr marL="228600" indent="1371600">
              <a:buClrTx/>
              <a:buSzTx/>
              <a:buFontTx/>
              <a:buNone/>
              <a:defRPr sz="1300"/>
            </a:lvl4pPr>
            <a:lvl5pPr marL="228600" indent="1828800">
              <a:buClrTx/>
              <a:buSzTx/>
              <a:buFontTx/>
              <a:buNone/>
              <a:defRPr sz="13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672041" y="1651933"/>
            <a:ext cx="3075901" cy="140940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200"/>
            </a:lvl1pPr>
          </a:lstStyle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37082" y="567609"/>
            <a:ext cx="3732901" cy="6091801"/>
          </a:xfrm>
          <a:prstGeom prst="rect">
            <a:avLst/>
          </a:prstGeom>
        </p:spPr>
        <p:txBody>
          <a:bodyPr>
            <a:normAutofit/>
          </a:bodyPr>
          <a:lstStyle>
            <a:lvl1pPr indent="-320040"/>
            <a:lvl2pPr marL="952051" indent="-357691"/>
            <a:lvl3pPr marL="1456943" indent="-405382"/>
            <a:lvl4pPr marL="1976510" indent="-467749"/>
            <a:lvl5pPr marL="2433710" indent="-467749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Google Shape;96;p11"/>
          <p:cNvSpPr txBox="1">
            <a:spLocks noGrp="1"/>
          </p:cNvSpPr>
          <p:nvPr>
            <p:ph type="body" sz="quarter" idx="21"/>
          </p:nvPr>
        </p:nvSpPr>
        <p:spPr>
          <a:xfrm>
            <a:off x="672040" y="3061205"/>
            <a:ext cx="3075902" cy="2848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indent="0">
              <a:buClrTx/>
              <a:buSzTx/>
              <a:buFontTx/>
              <a:buNone/>
              <a:defRPr sz="1500"/>
            </a:pPr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33;p3"/>
          <p:cNvGrpSpPr/>
          <p:nvPr/>
        </p:nvGrpSpPr>
        <p:grpSpPr>
          <a:xfrm>
            <a:off x="-9526" y="-9526"/>
            <a:ext cx="10108888" cy="7579450"/>
            <a:chOff x="0" y="0"/>
            <a:chExt cx="10108886" cy="7579449"/>
          </a:xfrm>
        </p:grpSpPr>
        <p:sp>
          <p:nvSpPr>
            <p:cNvPr id="2" name="Google Shape;34;p3"/>
            <p:cNvSpPr/>
            <p:nvPr/>
          </p:nvSpPr>
          <p:spPr>
            <a:xfrm>
              <a:off x="-1" y="4434007"/>
              <a:ext cx="505279" cy="3145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  <a:lnTo>
                    <a:pt x="0" y="21536"/>
                  </a:lnTo>
                  <a:cubicBezTo>
                    <a:pt x="133" y="14421"/>
                    <a:pt x="267" y="7307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3" name="Google Shape;35;p3"/>
            <p:cNvSpPr/>
            <p:nvPr/>
          </p:nvSpPr>
          <p:spPr>
            <a:xfrm flipV="1">
              <a:off x="5665604" y="4611774"/>
              <a:ext cx="4433634" cy="2957631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698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" name="Google Shape;36;p3"/>
            <p:cNvSpPr/>
            <p:nvPr/>
          </p:nvSpPr>
          <p:spPr>
            <a:xfrm>
              <a:off x="7773736" y="9524"/>
              <a:ext cx="1343055" cy="7559930"/>
            </a:xfrm>
            <a:prstGeom prst="line">
              <a:avLst/>
            </a:prstGeom>
            <a:noFill/>
            <a:ln w="9525" cap="rnd">
              <a:solidFill>
                <a:schemeClr val="accent1">
                  <a:alpha val="69800"/>
                </a:schemeClr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" name="Google Shape;37;p3"/>
            <p:cNvSpPr/>
            <p:nvPr/>
          </p:nvSpPr>
          <p:spPr>
            <a:xfrm>
              <a:off x="7607053" y="9524"/>
              <a:ext cx="2501834" cy="7569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extrusionOk="0">
                  <a:moveTo>
                    <a:pt x="19239" y="0"/>
                  </a:moveTo>
                  <a:lnTo>
                    <a:pt x="0" y="21573"/>
                  </a:lnTo>
                  <a:lnTo>
                    <a:pt x="21573" y="21600"/>
                  </a:lnTo>
                  <a:cubicBezTo>
                    <a:pt x="21600" y="14409"/>
                    <a:pt x="21466" y="7218"/>
                    <a:pt x="21493" y="27"/>
                  </a:cubicBezTo>
                  <a:lnTo>
                    <a:pt x="19239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6" name="Google Shape;38;p3"/>
            <p:cNvSpPr/>
            <p:nvPr/>
          </p:nvSpPr>
          <p:spPr>
            <a:xfrm>
              <a:off x="7951530" y="-1"/>
              <a:ext cx="2147639" cy="756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extrusionOk="0">
                  <a:moveTo>
                    <a:pt x="0" y="0"/>
                  </a:moveTo>
                  <a:lnTo>
                    <a:pt x="13316" y="21600"/>
                  </a:lnTo>
                  <a:lnTo>
                    <a:pt x="21569" y="21600"/>
                  </a:lnTo>
                  <a:cubicBezTo>
                    <a:pt x="21537" y="14400"/>
                    <a:pt x="21600" y="7200"/>
                    <a:pt x="2156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61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7" name="Google Shape;39;p3"/>
            <p:cNvSpPr/>
            <p:nvPr/>
          </p:nvSpPr>
          <p:spPr>
            <a:xfrm>
              <a:off x="7327663" y="4330816"/>
              <a:ext cx="2766963" cy="3234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44" y="0"/>
                  </a:lnTo>
                  <a:cubicBezTo>
                    <a:pt x="21563" y="7200"/>
                    <a:pt x="21581" y="1440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8" name="Google Shape;40;p3"/>
            <p:cNvSpPr/>
            <p:nvPr/>
          </p:nvSpPr>
          <p:spPr>
            <a:xfrm>
              <a:off x="7737224" y="-1"/>
              <a:ext cx="2359082" cy="756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716" y="21600"/>
                  </a:lnTo>
                  <a:lnTo>
                    <a:pt x="21600" y="21573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498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9" name="Google Shape;41;p3"/>
            <p:cNvSpPr/>
            <p:nvPr/>
          </p:nvSpPr>
          <p:spPr>
            <a:xfrm>
              <a:off x="9154816" y="-1"/>
              <a:ext cx="943446" cy="756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53" y="0"/>
                  </a:moveTo>
                  <a:lnTo>
                    <a:pt x="0" y="21600"/>
                  </a:lnTo>
                  <a:lnTo>
                    <a:pt x="21600" y="21600"/>
                  </a:lnTo>
                  <a:cubicBezTo>
                    <a:pt x="21553" y="14400"/>
                    <a:pt x="21505" y="7200"/>
                    <a:pt x="21458" y="0"/>
                  </a:cubicBezTo>
                  <a:lnTo>
                    <a:pt x="17053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0" name="Google Shape;42;p3"/>
            <p:cNvSpPr/>
            <p:nvPr/>
          </p:nvSpPr>
          <p:spPr>
            <a:xfrm>
              <a:off x="8932573" y="-1"/>
              <a:ext cx="1176268" cy="7569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6" h="21600" extrusionOk="0">
                  <a:moveTo>
                    <a:pt x="0" y="0"/>
                  </a:moveTo>
                  <a:lnTo>
                    <a:pt x="18966" y="21600"/>
                  </a:lnTo>
                  <a:lnTo>
                    <a:pt x="21552" y="21600"/>
                  </a:lnTo>
                  <a:cubicBezTo>
                    <a:pt x="21600" y="14391"/>
                    <a:pt x="21217" y="7209"/>
                    <a:pt x="2126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57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  <p:sp>
          <p:nvSpPr>
            <p:cNvPr id="11" name="Google Shape;43;p3"/>
            <p:cNvSpPr/>
            <p:nvPr/>
          </p:nvSpPr>
          <p:spPr>
            <a:xfrm>
              <a:off x="8903999" y="5403994"/>
              <a:ext cx="1204042" cy="2161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500" y="0"/>
                  </a:lnTo>
                  <a:cubicBezTo>
                    <a:pt x="21533" y="7181"/>
                    <a:pt x="21567" y="14363"/>
                    <a:pt x="21600" y="21544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17B0E4">
                <a:alpha val="6549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latin typeface="Trebuchet MS"/>
                  <a:ea typeface="Trebuchet MS"/>
                  <a:cs typeface="Trebuchet MS"/>
                  <a:sym typeface="Trebuchet MS"/>
                </a:defRPr>
              </a:pPr>
              <a:endParaRPr/>
            </a:p>
          </p:txBody>
        </p:sp>
      </p:grp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503555" y="302609"/>
            <a:ext cx="9063990" cy="1460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idx="1"/>
          </p:nvPr>
        </p:nvSpPr>
        <p:spPr>
          <a:xfrm>
            <a:off x="503555" y="1763183"/>
            <a:ext cx="9063990" cy="5793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445280" y="6751211"/>
            <a:ext cx="223982" cy="2184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9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00" b="0" i="0" u="none" strike="noStrike" cap="none" spc="0" baseline="0">
          <a:solidFill>
            <a:schemeClr val="accent1"/>
          </a:solidFill>
          <a:uFillTx/>
          <a:latin typeface="Trebuchet MS"/>
          <a:ea typeface="Trebuchet MS"/>
          <a:cs typeface="Trebuchet MS"/>
          <a:sym typeface="Trebuchet MS"/>
        </a:defRPr>
      </a:lvl9pPr>
    </p:titleStyle>
    <p:bodyStyle>
      <a:lvl1pPr marL="457200" marR="0" indent="-32512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1pPr>
      <a:lvl2pPr marL="951454" marR="0" indent="-35201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2pPr>
      <a:lvl3pPr marL="1452880" marR="0" indent="-386080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3pPr>
      <a:lvl4pPr marL="1964787" marR="0" indent="-430626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4pPr>
      <a:lvl5pPr marL="2421987" marR="0" indent="-430626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5pPr>
      <a:lvl6pPr marL="2879726" marR="0" indent="-43233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6pPr>
      <a:lvl7pPr marL="3336926" marR="0" indent="-43233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7pPr>
      <a:lvl8pPr marL="3794126" marR="0" indent="-43233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8pPr>
      <a:lvl9pPr marL="4251326" marR="0" indent="-432334" algn="l" defTabSz="914400" rtl="0" latinLnBrk="0">
        <a:lnSpc>
          <a:spcPct val="100000"/>
        </a:lnSpc>
        <a:spcBef>
          <a:spcPts val="1100"/>
        </a:spcBef>
        <a:spcAft>
          <a:spcPts val="0"/>
        </a:spcAft>
        <a:buClr>
          <a:schemeClr val="accent1"/>
        </a:buClr>
        <a:buSzPts val="1900"/>
        <a:buFont typeface="Helvetica"/>
        <a:buChar char="►"/>
        <a:tabLst/>
        <a:defRPr sz="1900" b="0" i="0" u="none" strike="noStrike" cap="none" spc="0" baseline="0">
          <a:solidFill>
            <a:srgbClr val="404040"/>
          </a:solidFill>
          <a:uFillTx/>
          <a:latin typeface="Trebuchet MS"/>
          <a:ea typeface="Trebuchet MS"/>
          <a:cs typeface="Trebuchet MS"/>
          <a:sym typeface="Trebuchet M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301;p1"/>
          <p:cNvSpPr txBox="1"/>
          <p:nvPr/>
        </p:nvSpPr>
        <p:spPr>
          <a:xfrm>
            <a:off x="503237" y="2049426"/>
            <a:ext cx="9071100" cy="4937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algn="ctr"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Code Converter using NLP</a:t>
            </a:r>
          </a:p>
          <a:p>
            <a:pPr algn="ctr">
              <a:lnSpc>
                <a:spcPct val="93000"/>
              </a:lnSpc>
              <a:defRPr sz="36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</a:t>
            </a:r>
          </a:p>
          <a:p>
            <a:pPr algn="ctr">
              <a:lnSpc>
                <a:spcPct val="93000"/>
              </a:lnSpc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lnSpc>
                <a:spcPct val="93000"/>
              </a:lnSpc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Group members with Student Id</a:t>
            </a:r>
          </a:p>
          <a:p>
            <a: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23106036 - Sumit Thakur </a:t>
            </a:r>
          </a:p>
          <a:p>
            <a: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23106120 - Tejas Thorat</a:t>
            </a:r>
          </a:p>
          <a:p>
            <a: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23106037 - Mayank Tiwari </a:t>
            </a:r>
          </a:p>
          <a:p>
            <a:pPr algn="ctr">
              <a:lnSpc>
                <a:spcPct val="93000"/>
              </a:lnSpc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23106083 - Reva G. Tol</a:t>
            </a:r>
          </a:p>
          <a:p>
            <a:pPr algn="ctr">
              <a:lnSpc>
                <a:spcPct val="93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 algn="ctr">
              <a:lnSpc>
                <a:spcPct val="93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Guide</a:t>
            </a:r>
          </a:p>
          <a:p>
            <a:pPr algn="ctr">
              <a:lnSpc>
                <a:spcPct val="93000"/>
              </a:lnSpc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Ms. Vijaya Bharti</a:t>
            </a:r>
          </a:p>
          <a:p>
            <a:pPr algn="ctr">
              <a:lnSpc>
                <a:spcPct val="93000"/>
              </a:lnSpc>
              <a:defRPr sz="28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Academic year 2024-25</a:t>
            </a:r>
          </a:p>
          <a:p>
            <a:pPr algn="ctr">
              <a:lnSpc>
                <a:spcPct val="93000"/>
              </a:lnSpc>
              <a:defRPr sz="24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 </a:t>
            </a:r>
          </a:p>
        </p:txBody>
      </p:sp>
      <p:sp>
        <p:nvSpPr>
          <p:cNvPr id="155" name="Google Shape;302;p1"/>
          <p:cNvSpPr/>
          <p:nvPr/>
        </p:nvSpPr>
        <p:spPr>
          <a:xfrm>
            <a:off x="-1" y="1743075"/>
            <a:ext cx="10080602" cy="0"/>
          </a:xfrm>
          <a:prstGeom prst="line">
            <a:avLst/>
          </a:prstGeom>
          <a:ln w="25400" cap="rnd">
            <a:solidFill>
              <a:srgbClr val="000000"/>
            </a:solidFill>
            <a:miter/>
          </a:ln>
          <a:effectLst>
            <a:outerShdw blurRad="63500" dist="25400" dir="5400000" rotWithShape="0">
              <a:srgbClr val="000000">
                <a:alpha val="34510"/>
              </a:srgbClr>
            </a:outerShdw>
          </a:effectLst>
        </p:spPr>
        <p:txBody>
          <a:bodyPr lIns="45719" rIns="45719"/>
          <a:lstStyle/>
          <a:p>
            <a:endParaRPr/>
          </a:p>
        </p:txBody>
      </p:sp>
      <p:pic>
        <p:nvPicPr>
          <p:cNvPr id="156" name="Google Shape;303;p1" descr="Google Shape;303;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79387"/>
            <a:ext cx="7705725" cy="1371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1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1" cy="14556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</a:defRPr>
            </a:lvl1pPr>
          </a:lstStyle>
          <a:p>
            <a:r>
              <a:t>Conclusion</a:t>
            </a:r>
          </a:p>
        </p:txBody>
      </p:sp>
      <p:sp>
        <p:nvSpPr>
          <p:cNvPr id="171" name="Text Placeholder 2"/>
          <p:cNvSpPr txBox="1">
            <a:spLocks noGrp="1"/>
          </p:cNvSpPr>
          <p:nvPr>
            <p:ph type="body" idx="1"/>
          </p:nvPr>
        </p:nvSpPr>
        <p:spPr>
          <a:xfrm>
            <a:off x="671511" y="1757307"/>
            <a:ext cx="8418702" cy="4686525"/>
          </a:xfrm>
          <a:prstGeom prst="rect">
            <a:avLst/>
          </a:prstGeom>
        </p:spPr>
        <p:txBody>
          <a:bodyPr/>
          <a:lstStyle/>
          <a:p>
            <a:pPr marL="0" indent="137160" algn="just">
              <a:buSzTx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Our </a:t>
            </a:r>
            <a:r>
              <a:rPr b="1"/>
              <a:t>NLP-based Code Converter</a:t>
            </a:r>
            <a:r>
              <a:t> offers an innovative solution for developers, students, and businesses looking to migrate C programs to Python efficiently. By leveraging </a:t>
            </a:r>
            <a:r>
              <a:rPr b="1"/>
              <a:t>machine learning and NLP</a:t>
            </a:r>
            <a:r>
              <a:t>, we ensure accurate, context-aware, and scalable code translation. This project represents a step towards </a:t>
            </a:r>
            <a:r>
              <a:rPr b="1"/>
              <a:t>intelligent automation in programming</a:t>
            </a:r>
            <a:r>
              <a:t>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298;p35"/>
          <p:cNvSpPr txBox="1"/>
          <p:nvPr/>
        </p:nvSpPr>
        <p:spPr>
          <a:xfrm>
            <a:off x="647700" y="3447423"/>
            <a:ext cx="9071100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Thank You...!!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33;p26"/>
          <p:cNvSpPr txBox="1"/>
          <p:nvPr/>
        </p:nvSpPr>
        <p:spPr>
          <a:xfrm>
            <a:off x="503237" y="691523"/>
            <a:ext cx="9071100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Introduction</a:t>
            </a:r>
          </a:p>
        </p:txBody>
      </p:sp>
      <p:sp>
        <p:nvSpPr>
          <p:cNvPr id="159" name="TextBox 2"/>
          <p:cNvSpPr txBox="1"/>
          <p:nvPr/>
        </p:nvSpPr>
        <p:spPr>
          <a:xfrm>
            <a:off x="503237" y="1205502"/>
            <a:ext cx="8630324" cy="52937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 Converter Using NLP is a web-based tool that converts C code to Python automatically.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Behind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code translation between programming languages is often labor-intensive and susceptible to human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and Python differ significantly in syntax, structure, and programming paradigms, making direct translation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growing demand for tools that support cross-language development, particularly in educational and software migration contexts.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rule-based translation tools are limited in flexibility and often fail to preserve semantic accuracy.</a:t>
            </a:r>
            <a:endParaRPr lang="en-US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b="1" dirty="0"/>
              <a:t>Our NLP-based approach solves these issues by: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Manual code conversion is time-consuming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Understanding semantics and context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Understanding semantics and context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95C89-A6DB-3AE7-0431-AD3ADAE35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233;p26">
            <a:extLst>
              <a:ext uri="{FF2B5EF4-FFF2-40B4-BE49-F238E27FC236}">
                <a16:creationId xmlns:a16="http://schemas.microsoft.com/office/drawing/2014/main" id="{28DFA7E6-9F1E-3D8B-93A4-0DBBB8293FC5}"/>
              </a:ext>
            </a:extLst>
          </p:cNvPr>
          <p:cNvSpPr txBox="1"/>
          <p:nvPr/>
        </p:nvSpPr>
        <p:spPr>
          <a:xfrm>
            <a:off x="500000" y="468239"/>
            <a:ext cx="9071100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lang="en-IN" dirty="0"/>
              <a:t>Literature Survey:</a:t>
            </a:r>
            <a:endParaRPr dirty="0"/>
          </a:p>
        </p:txBody>
      </p:sp>
      <p:sp>
        <p:nvSpPr>
          <p:cNvPr id="159" name="TextBox 2">
            <a:extLst>
              <a:ext uri="{FF2B5EF4-FFF2-40B4-BE49-F238E27FC236}">
                <a16:creationId xmlns:a16="http://schemas.microsoft.com/office/drawing/2014/main" id="{9335E81D-8DA9-376B-8057-6D8AE752D80B}"/>
              </a:ext>
            </a:extLst>
          </p:cNvPr>
          <p:cNvSpPr txBox="1"/>
          <p:nvPr/>
        </p:nvSpPr>
        <p:spPr>
          <a:xfrm>
            <a:off x="503237" y="1205502"/>
            <a:ext cx="8630324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Initially, models like BERT and GPT were adapted for code but struggled with semantics and syntax due to their design for natural language.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 err="1"/>
              <a:t>CodeBERT</a:t>
            </a:r>
            <a:r>
              <a:rPr lang="en-US" dirty="0"/>
              <a:t> and PLBART improved on earlier models by training specifically on source code and natural language pairs.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However, </a:t>
            </a:r>
            <a:r>
              <a:rPr lang="en-US" dirty="0" err="1"/>
              <a:t>CodeBERT</a:t>
            </a:r>
            <a:r>
              <a:rPr lang="en-US" dirty="0"/>
              <a:t> couldn't perform generative tasks due to its encoder-only architecture, and PLBART had issues with identifying meaningful code tokens.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CodeT5 introduced a transformer-based encoder-decoder architecture with objectives </a:t>
            </a:r>
            <a:r>
              <a:rPr lang="en-US" dirty="0" err="1"/>
              <a:t>like:Masked</a:t>
            </a:r>
            <a:r>
              <a:rPr lang="en-US" dirty="0"/>
              <a:t> Identifier </a:t>
            </a:r>
            <a:r>
              <a:rPr lang="en-US" dirty="0" err="1"/>
              <a:t>PredictionMasked</a:t>
            </a:r>
            <a:r>
              <a:rPr lang="en-US" dirty="0"/>
              <a:t> Span </a:t>
            </a:r>
            <a:r>
              <a:rPr lang="en-US" dirty="0" err="1"/>
              <a:t>PredictionIdentifier</a:t>
            </a:r>
            <a:r>
              <a:rPr lang="en-US" dirty="0"/>
              <a:t> Tagging Need for Custom Fine-</a:t>
            </a:r>
            <a:r>
              <a:rPr lang="en-US" dirty="0" err="1"/>
              <a:t>TuningEven</a:t>
            </a:r>
            <a:r>
              <a:rPr lang="en-US" dirty="0"/>
              <a:t> though CodeT5 was pretrained on large code datasets, it lacked direct understanding of C-to-Python mappings.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Your team fine-tuned the model using a custom dataset of aligned C and Python code pairs, starting from basic syntax to full functions.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03237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254;p29"/>
          <p:cNvSpPr txBox="1">
            <a:spLocks noGrp="1"/>
          </p:cNvSpPr>
          <p:nvPr>
            <p:ph type="title"/>
          </p:nvPr>
        </p:nvSpPr>
        <p:spPr>
          <a:xfrm>
            <a:off x="671512" y="671512"/>
            <a:ext cx="6997801" cy="1455601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rPr dirty="0"/>
              <a:t> Problem statement </a:t>
            </a:r>
          </a:p>
        </p:txBody>
      </p:sp>
      <p:sp>
        <p:nvSpPr>
          <p:cNvPr id="162" name="TextBox 2"/>
          <p:cNvSpPr txBox="1"/>
          <p:nvPr/>
        </p:nvSpPr>
        <p:spPr>
          <a:xfrm>
            <a:off x="717232" y="1559858"/>
            <a:ext cx="8646161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Converting code from C to Python manually is slow, error-prone, and requires deep expertise.</a:t>
            </a:r>
          </a:p>
          <a:p>
            <a:pPr algn="just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Structural and syntactic differences between the languages create confusion, especially for beginners.</a:t>
            </a:r>
          </a:p>
          <a:p>
            <a:pPr algn="just"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lang="en-US" dirty="0"/>
              <a:t>Existing tools fail to understand the context of code, leading to inaccurate and unreliable conversions.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B171B-E83A-8B5D-787C-698E67A81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11;p2">
            <a:extLst>
              <a:ext uri="{FF2B5EF4-FFF2-40B4-BE49-F238E27FC236}">
                <a16:creationId xmlns:a16="http://schemas.microsoft.com/office/drawing/2014/main" id="{1E6ADF95-FD19-FCD4-087F-3CAF21A9BA78}"/>
              </a:ext>
            </a:extLst>
          </p:cNvPr>
          <p:cNvSpPr txBox="1"/>
          <p:nvPr/>
        </p:nvSpPr>
        <p:spPr>
          <a:xfrm>
            <a:off x="500000" y="242612"/>
            <a:ext cx="9071100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Overview of System Design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(Dataset Creation)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0214D-0DAF-E425-A5BA-067F5CBA5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00" y="1543732"/>
            <a:ext cx="8931079" cy="38682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842AAD-5F56-2E76-F072-7D979B4EA146}"/>
              </a:ext>
            </a:extLst>
          </p:cNvPr>
          <p:cNvSpPr txBox="1"/>
          <p:nvPr/>
        </p:nvSpPr>
        <p:spPr>
          <a:xfrm>
            <a:off x="500000" y="5586979"/>
            <a:ext cx="9382491" cy="1631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PipelineC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Python code pairs are collected as raw input.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structured in JSON format with "source" as C code and "target" as Python code.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into Train, Validation, and Test sets to support model training and evaluation.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 is prepared and formatted for training and evaluation tasks.</a:t>
            </a:r>
          </a:p>
        </p:txBody>
      </p:sp>
    </p:spTree>
    <p:extLst>
      <p:ext uri="{BB962C8B-B14F-4D97-AF65-F5344CB8AC3E}">
        <p14:creationId xmlns:p14="http://schemas.microsoft.com/office/powerpoint/2010/main" val="16001670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5E07-04FE-41B6-CC0A-2E88A828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11;p2">
            <a:extLst>
              <a:ext uri="{FF2B5EF4-FFF2-40B4-BE49-F238E27FC236}">
                <a16:creationId xmlns:a16="http://schemas.microsoft.com/office/drawing/2014/main" id="{86C9AA64-F909-25C8-12C0-4DB7EC2D90E3}"/>
              </a:ext>
            </a:extLst>
          </p:cNvPr>
          <p:cNvSpPr txBox="1"/>
          <p:nvPr/>
        </p:nvSpPr>
        <p:spPr>
          <a:xfrm>
            <a:off x="503237" y="280449"/>
            <a:ext cx="9071100" cy="1030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Overview of System Design</a:t>
            </a:r>
            <a:endParaRPr kumimoji="0" lang="en-I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  <a:p>
            <a:pPr marL="0" marR="0" lvl="0" indent="0" algn="ct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(CodT5 Architecture)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E34C2-CD9F-C01B-D984-A2996B9AA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9" y="1833506"/>
            <a:ext cx="9256062" cy="3652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429F7C-B74F-1DB4-EEB7-E7F76FB15B6C}"/>
              </a:ext>
            </a:extLst>
          </p:cNvPr>
          <p:cNvSpPr txBox="1"/>
          <p:nvPr/>
        </p:nvSpPr>
        <p:spPr>
          <a:xfrm>
            <a:off x="503237" y="5569106"/>
            <a:ext cx="3769620" cy="3385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rPr>
              <a:t>Source:  https://www.marktechpost.com </a:t>
            </a:r>
          </a:p>
        </p:txBody>
      </p:sp>
    </p:spTree>
    <p:extLst>
      <p:ext uri="{BB962C8B-B14F-4D97-AF65-F5344CB8AC3E}">
        <p14:creationId xmlns:p14="http://schemas.microsoft.com/office/powerpoint/2010/main" val="42211894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28224-8448-C759-6815-4C782FF8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11;p2">
            <a:extLst>
              <a:ext uri="{FF2B5EF4-FFF2-40B4-BE49-F238E27FC236}">
                <a16:creationId xmlns:a16="http://schemas.microsoft.com/office/drawing/2014/main" id="{1D635EEF-FF2E-6067-485E-96488D080C54}"/>
              </a:ext>
            </a:extLst>
          </p:cNvPr>
          <p:cNvSpPr txBox="1"/>
          <p:nvPr/>
        </p:nvSpPr>
        <p:spPr>
          <a:xfrm>
            <a:off x="503237" y="538051"/>
            <a:ext cx="9071100" cy="515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marL="0" marR="0" lvl="0" indent="0" algn="ctr" defTabSz="914400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Implementation</a:t>
            </a:r>
            <a:endParaRPr kumimoji="0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616075-DB25-A1E5-9498-94C1A86DB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7" y="1361601"/>
            <a:ext cx="9325886" cy="44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251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1EDA7-EB23-D437-A323-7BFA851C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140365"/>
            <a:ext cx="6997801" cy="145560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sample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D106E8-5CEC-D65E-0423-98542EFCF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8"/>
          <a:stretch/>
        </p:blipFill>
        <p:spPr>
          <a:xfrm>
            <a:off x="671513" y="1007827"/>
            <a:ext cx="8089098" cy="601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98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319;p3"/>
          <p:cNvSpPr txBox="1"/>
          <p:nvPr/>
        </p:nvSpPr>
        <p:spPr>
          <a:xfrm>
            <a:off x="756456" y="691485"/>
            <a:ext cx="9071100" cy="513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ct val="93000"/>
              </a:lnSpc>
              <a:defRPr sz="36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Technology Stack</a:t>
            </a:r>
          </a:p>
        </p:txBody>
      </p:sp>
      <p:sp>
        <p:nvSpPr>
          <p:cNvPr id="168" name="TextBox 2"/>
          <p:cNvSpPr txBox="1"/>
          <p:nvPr/>
        </p:nvSpPr>
        <p:spPr>
          <a:xfrm>
            <a:off x="756456" y="1294745"/>
            <a:ext cx="8392923" cy="47089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Frontend: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HTML: </a:t>
            </a:r>
            <a:r>
              <a:rPr dirty="0"/>
              <a:t>Used for structuring the web pages.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CSS:</a:t>
            </a:r>
            <a:r>
              <a:rPr dirty="0"/>
              <a:t> Used for styling the web pages.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Backend: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Flask:</a:t>
            </a:r>
            <a:r>
              <a:rPr dirty="0"/>
              <a:t> A lightweight WSGI web application framework in Python.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 b="1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dirty="0"/>
              <a:t>Other Tools: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 dirty="0"/>
              <a:t>Pre-trained Model: </a:t>
            </a:r>
            <a:r>
              <a:rPr dirty="0"/>
              <a:t>Utilized for code conversion.</a:t>
            </a:r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8F8F8F"/>
      </a:accent3>
      <a:accent4>
        <a:srgbClr val="357286"/>
      </a:accent4>
      <a:accent5>
        <a:srgbClr val="1A496D"/>
      </a:accent5>
      <a:accent6>
        <a:srgbClr val="6E6E6E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FCBEF"/>
      </a:accent1>
      <a:accent2>
        <a:srgbClr val="2E83C3"/>
      </a:accent2>
      <a:accent3>
        <a:srgbClr val="8F8F8F"/>
      </a:accent3>
      <a:accent4>
        <a:srgbClr val="357286"/>
      </a:accent4>
      <a:accent5>
        <a:srgbClr val="1A496D"/>
      </a:accent5>
      <a:accent6>
        <a:srgbClr val="6E6E6E"/>
      </a:accent6>
      <a:hlink>
        <a:srgbClr val="0000FF"/>
      </a:hlink>
      <a:folHlink>
        <a:srgbClr val="FF00FF"/>
      </a:folHlink>
    </a:clrScheme>
    <a:fontScheme name="Face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529</Words>
  <Application>Microsoft Office PowerPoint</Application>
  <PresentationFormat>Custom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Helvetica</vt:lpstr>
      <vt:lpstr>Times New Roman</vt:lpstr>
      <vt:lpstr>Trebuchet MS</vt:lpstr>
      <vt:lpstr>Facet</vt:lpstr>
      <vt:lpstr>PowerPoint Presentation</vt:lpstr>
      <vt:lpstr>PowerPoint Presentation</vt:lpstr>
      <vt:lpstr>PowerPoint Presentation</vt:lpstr>
      <vt:lpstr> Problem statement </vt:lpstr>
      <vt:lpstr>PowerPoint Presentation</vt:lpstr>
      <vt:lpstr>PowerPoint Presentation</vt:lpstr>
      <vt:lpstr>PowerPoint Presentation</vt:lpstr>
      <vt:lpstr>Dataset sample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Pattu</dc:creator>
  <cp:lastModifiedBy>Prathamesh More</cp:lastModifiedBy>
  <cp:revision>4</cp:revision>
  <dcterms:modified xsi:type="dcterms:W3CDTF">2025-04-25T05:31:53Z</dcterms:modified>
</cp:coreProperties>
</file>