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6" r:id="rId4"/>
    <p:sldId id="267" r:id="rId5"/>
    <p:sldId id="268" r:id="rId6"/>
    <p:sldId id="269" r:id="rId7"/>
    <p:sldId id="271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176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588.22009" units="1/cm"/>
          <inkml:channelProperty channel="Y" name="resolution" value="632.6436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04T04:17:47.9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49">
        <inkml:traceFormat>
          <inkml:channel name="X" type="integer" max="3408" units="cm"/>
          <inkml:channel name="Y" type="integer" max="2064" units="cm"/>
          <inkml:channel name="T" type="integer" max="2.14748E9" units="dev"/>
        </inkml:traceFormat>
        <inkml:channelProperties>
          <inkml:channelProperty channel="X" name="resolution" value="110.29126" units="1/cm"/>
          <inkml:channelProperty channel="Y" name="resolution" value="118.62069" units="1/cm"/>
          <inkml:channelProperty channel="T" name="resolution" value="1" units="1/dev"/>
        </inkml:channelProperties>
      </inkml:inkSource>
      <inkml:timestamp xml:id="ts1" timeString="2025-08-04T04:22:28.517"/>
    </inkml:context>
  </inkml:definitions>
  <inkml:trace contextRef="#ctx0" brushRef="#br0">17502 4451 326 0,'0'0'0'0,"0"0"0"0,0 3 0 15,0-3 12-15,0 7 2 0,0-7-1 0,0 2 1 16,0-2 35-16,-2 4 1 0,2-4-1 0,-8 3 1 16,8-3 12-16,-3 2 0 0,3-2 0 0,-2-2 0 0,2 2-16 15,-6 0 2-15,6 0-2 0,-4-3 1 0,4 3-14 0,-3 0 2 0,3 0 0 16,-4 0 0-1,4 0-7-15,-2 0 1 0,2 0-1 0,-6-6 1 0,6 6-4 16,-3 0 1-16,3 0-2 0,-4 0 2 0,4 0-4 0,-2 0 0 16,2 0-1-16,0 0 2 0,0 0 0 0,0 0 1 15,0 0-1-15,0 0 1 0,0 0 4 0,0 0 1 0,0 0-1 16,0 0 1-16,0 0 0 16,0 0-1-16,0 0 0 0,0 0 1 0,0 0-3 0,2 0-1 15,-2 0 1-15,0 6 1 0,0-6-4 0,2 5-1 16,-2-5 1-16,0 10 0 0,0-10-3 0,0 17 2 15,0-17-2-15,4 16 1 0,-4-16-4 0,3 23 1 0,-3-23 0 16,8 32 0-16,-3-13-5 0,5 2 2 0,-5 0-1 16,1 3 1-16,-2-3-4 0,1 0 0 0,1 5 1 15,-1-2-1-15,1-3 0 0,0-1 0 0,-3 5 1 16,-1-1 0-16,0-2-3 0,4 1 1 0,-5-1-1 16,3 3 1-16,0-5-2 0,0 1 0 0,1 3 0 15,-3-3 0-15,4 3-2 0,-1-3 1 0,1 2 0 16,-2 1 1-16,-3 4-2 0,1-4 2 0,2 2-1 0,0-2 1 15,0 0-3-15,-4-3 2 0,0 1 0 16,0 1 0-16,1-2-3 0,1 0 2 0,0-1-1 0,-2 1 1 16,-2 0-3-16,0-4 2 0,1 2-1 0,1 0 1 15,-4 0-2-15,4-3 2 0,-2 1-2 0,0-1 1 0,2-2-1 16,-2-2 0-16,0 0 0 0,2 0 1 0,0-3-2 16,0-1 1-16,0-1 0 0,0 2 0 0,0-1-1 15,-2-4 0-15,-1 5 1 0,1-4-1 0,-2 2-1 0,2 1 1 16,0-3 1-16,1 2-1 0,1-7-1 15,-2 9 0-15,2-9 0 0,0 2 1 0,0-2 0 16,0 3-1-16,0-3 0 0,0 4 1 0,0-4-1 0,0 3 0 16,0-3 0-16,0 0 1 0,0 0-1 0,0 0 0 15,0 0 0-15,-6-3 0 0,6 3-1 0,-5-4 1 0</inkml:trace>
  <inkml:trace contextRef="#ctx0" brushRef="#br0" timeOffset="1517.98">17451 4499 1269 0,'2'0'0'0,"-2"0"0"0,0 4 0 0,0-4 33 0,4 5 2 15,-4-5-1-15,4 7 1 0,-4-7-4 0,1 0 0 16,-1 0 1-16,2 0-1 0,-2 0-26 0,0 0 0 15,0 0 1-15,0 0 0 0,0 0-8 0,0 0 1 0,0 0 0 16,4 0 1-16,-4 0-12 0,0 0 0 16,0 0-1-16,0 0 2 0,0 0 0 0,0 0 1 0,0 0-2 15,0 0 2-15,0 0 7 0,0 0 1 16,0 0-2-16,2 0 2 0,-2 0 2 0,0 0 0 0,0 0 0 16,2 0 0-16,-2 0 3 0,0 0 2 0,0 0-1 15,4 5 1-15,-4-5 5 0,3 7 1 0,-3-7 1 16,4 9-1-16,-4-9 3 0,4 8 2 0,-4-8-1 15,3 13 0-15,-3-13 2 0,4 12 0 0,-4-12 0 16,4 8 0-16,-4-8 2 0,4 12 0 0,-4-12 0 0,7 18 0 16,-7-18-1-16,15 21 1 0,-15-21 0 0,13 20 0 0,-13-20 1 15,11 21 1-15,-11-21-1 0,13 21 1 16,-13-21-2-16,11 19 0 0,-11-19 0 0,12 21 2 0,-12-21-5 16,11 20 2-16,-11-20-1 0,11 21 1 0,-11-21-4 15,15 24 0-15,-15-24 1 0,11 26-1 0,-11-26-1 0,15 21-1 16,-15-21 0-16,11 21 2 0,-11-21-3 0,15 21 0 0,-15-21 0 15,15 17 1-15,-15-17-4 0,11 19-1 16,-11-19 1-16,11 12 1 0,-11-12-1 0,6 12 0 16,-6-12 0-16,5 14 0 0,-5-14-3 15,8 16 2-15,-8-16-1 0,7 12 0 0,-7-12-1 16,12 12-1-16,-12-12 1 0,9 12-1 0,-9-12 0 0,11 14-1 0,-11-14 0 16,8 15 2-16,-8-15-3 0,9 13 2 15,-9-13-2-15,5 10 1 0,-5-10 0 0,4 7 1 16,-4-7-1-16,4 5 2 0,-4-5-2 0,5 7 2 15,-5-7-2-15,6 5 1 0,-6-5 0 0,8 7-1 0,-8-7 1 16,5 5-1-16,-5-5-1 0,6 4 1 0,-6-4 0 0,3 3 0 0,-3-3-2 0,10 5 1 16,-10-5 0-1,0 4 0-15,0-4-1 0,3 2 0 0,-3-2 0 16,4 1 1-16,-4-1-2 0,4 0 2 0,-4 0-1 16,4 0 0-16,-4 0-1 0,3 0 0 0,-3 0 0 0,4 0 1 0,-4 0-1 15,6-3 0-15,-6 3 0 16,9-4 0-16,-9 4 0 0,7-8 0 0,-7 8 0 15,15-12 0-15,-15 12 0 0,15-21 0 0,-15 21 0 16,13-26 0-16,-13 26 0 0,11-28 0 0,-11 28 0 0,15-28 0 16,-15 28 0-16,19-25 0 0,-19 25 0 15,21-30 0-15,-12 15 0 0,0-6 0 0,2 3 0 16,1-2 1-16,-1 1 0 0,0 1 0 0,-2-2 0 16,1 2 1-16,-1-3 0 0,0 2 0 0,0 2 0 0,1 0 1 15,-1-2-1-15,0 2 1 0,1-1-1 0,-1 3 2 0,-2-3-1 16,-1-1 0-16,2 5 1 0,-1 2-1 0,0 0 1 15,3 0-1-15,-5-3 0 0,3 1 1 0,-1 2-1 16,-1-6 0-16,-1 6 1 0,1 0 0 0,0 0 0 0,-3 5 0 16,-3 7-1-16,6-10 2 0,-2 3-2 0,-2 2 1 15,-2 5-1-15,3-7 0 0,-3 7 0 0,4-6 0 16,-4 6-1-16,4-3 2 0,-4 3-2 0,0-4 1 16,0 4 1-16,0-1-1 0,0 1-1 0,0 0 0 15,0 0 1-15,0 0 0 0,0 0-1 0,0 0 1 16,0 0-1-16,0 0 0 0,0 0-1 0,0 0 1 15,0 0 0-15,0 0 0 0,0 0-1 0,0 0 0 0,0 0 0 16,0 0 1-16,0 0 0 0,2 0-1 0,-2 0 0 16,0 5 1-16,3 2-2 0,-3 2 1 0,0-1 0 15,0 4 0-15,2 0-1 0,0 6 2 0,0-3-2 0,0-1 1 16,0-2-1-16,-1-3 0 0,1 3 0 16,4 4 1-16,-4 1-1 0,2-2 1 0,-3 3-1 15,1-1 1-15,2 2-1 0,2-2 0 0,-1 4 0 16,1-4 1-16,-3 4-1 0,1 2 0 0,0 3 0 15,2-2 1-15,3-2-1 0,-4 3 0 0,1-1 0 16,1 0 1-16,-5 0-1 0,0-1 0 0,2-2 0 0,1 1 0 16,1 4 0-16,0-2 0 0,-1 2 0 0,3-2 0 15,-5 1 0-15,3-5 0 0,-2 5 0 0,1 1 0 0,-1 1 0 16,2-2 0-16,-1 4 0 0,-1-5 0 0,-2 2 0 16,2-5 0-16,-1 0 0 0,1-4 2 0,2 4-2 15,-5-2 0-15,3 2 0 0,0-1 0 16,0-2 0-16,1 1 0 0,-1-7 0 0,0 2 0 0,-2-6 0 15,-1 3 0-15,1-3 0 0,0 1 0 0,-2-4 0 0,4 2 0 16,-4-7 0-16,0 10 0 0,0-10 0 0,0 11 0 16,0-11 0-16,0 9 1 0,0-9-1 0,0 5 1 15,0-5-1-15,0 7 1 0,0-7-1 16,0 1 1-16,0-1-1 0,0 4 1 0,0-4-1 0,0 3 1 16</inkml:trace>
  <inkml:trace contextRef="#ctx0" brushRef="#br0" timeOffset="4542.85">19456 5029 992 0,'2'2'0'0,"-2"-2"0"0,6 10 0 0,-6-10 15 0,5 12 2 0,-5-12 0 16,8 11 0-16,-8-11 18 0,7 5 0 16,-7-5 0-16,6 3 1 0,-6-3-2 0,3 2 1 0,-3-2-1 15,8 3 1-15,-8-3-18 16,13 4 0-16,-13-4 0 0,17 9 1 0,-17-9-8 0,24 3 1 0,-24-3 0 15,24 5 0-15,-24-5-3 16,26 4 1-16,-26-4-1 0,32 5 1 0,-13-2-2 0,1 1 0 16,1-1-1-16,1 2 1 0,0-5-1 15,1 4 0-15,1-4 0 0,4 0 1 0,0 0 2 0,2-4 1 16,5 1-1-16,-1 1 1 0,3 1 2 0,4-1 1 16,-4-2-1-16,2-1 0 0,-2 2-2 0,1-4 2 15,-1 2-1-15,0-1 0 0,-1 3 2 0,1-1 2 0,-4-1 0 16,3 2-1-16,-3-4 0 0,1 2 0 0,-2 0 1 15,-6 1-1-15,0-1-6 0,-2 3 0 0,-5 0 0 16,-3-1 0-16,-4-1-3 0,-5 1 1 0,-7 3 0 16,11-5 0-16,-11 5-2 0,2 0-1 0,-2 0 1 15,0 0 0-15,0 0-3 0,0 0 1 0,0 0 1 16,0-5-1-16,0 5-1 0,-6-4 0 0,6 4 0 16,-13-3 0-16,6 1-1 0,1 0 0 0,-3 1 0 15,0 1 1-15,-2-4-1 0,-1 4 0 0,5 0 0 16,1 0 0-16,6 0-1 0,-7 0 1 0,7 0 0 0,-4 0 0 15,4 0-1-15,-4 0 0 0,4 0 0 0,-3 0 0 16,3 0-1-16,-2 0 0 0,2 0 0 0,0 0 1 16,0 0 0-16,2 0 0 0,-2 0 0 0,3 0 0 15,-3 0 0-15,6 7 1 0,-2 2 0 16,1-4 0-16,3 0-2 0,1 2 2 0,-1 2 0 0,-3 3 0 0,1-4 0 16,-6 4 0-16,0-3 0 0,0 0 0 0,-6 1 0 0,2-1 0 15</inkml:trace>
  <inkml:trace contextRef="#ctx0" brushRef="#br0" timeOffset="6472.9">25122 4387 200 0,'0'0'0'0,"0"0"0"15,0 0 0-15,0 0 39 0,0 0-1 0,0 0 0 0,0 0 0 0,0 0 21 16,0 0 2-16,0 0 0 15,0-3-1-15,0 3-16 0,0-7 0 0,0 7 0 16,0-13 0-16,0 13-14 0,0-17 0 0,0 17 0 0,0-17 1 16,0 17-2-16,-5-17 0 0,5 17 0 0,-6-13 1 15,6 13 0-15,-7-15-1 0,7 15 0 0,-13-17 1 16,13 17-2-16,-15-19 0 0,15 19 0 0,-13-18 0 0,13 18 8 16,-15-15 0-16,15 15 0 0,-21-9 0 15,21 9 2-15,-20-9 0 0,20 9 1 0,-19-12 0 0,19 12-7 16,-18-5 2-16,18 5-1 0,-21-3 0 0,21 3 1 15,-28-4 1-15,28 4-1 0,-35-2 1 0,14 2-7 0,-1-3 1 0,0 3 1 16,1 3-1-16,2-1-6 0,3 2 2 16,-1-1-1-16,0-3 0 0,-2 5-5 0,1-1 2 15,1-4-2-15,2 3 1 0,0 2-7 0,2-1 2 16,-2-1-2-16,-1 2 2 0,-1 4-5 0,0 3 1 0,2-3 1 16,2 3-1-16,2-3-3 0,2 3 1 0,-3-4 0 0,1 5 0 15,0 2-3-15,0 2 2 16,0 1-1-16,-1 1 1 0,1-2-2 0,0 4 2 0,0-4-1 15,-4 2 1-15,2 2-1 0,0-4-1 16,2 2 1-16,0 2 0 0,1-4-2 0,1 4 2 0,0-4-1 16,-1 2 1-16,1 4-2 0,0-1 1 0,-1-1-1 15,1 0 1-15,0 0-2 0,1 0 2 0,1-1 0 16,1 1-1-16,-1-4 0 0,-1 4 0 0,3 0 0 0,-1-2 0 0,2-2 1 16,1 1 0-16,-1 1-1 15,2-6 2-15,0 3-1 0,0 0-1 0,1-3 1 16,1 3-1-16,1-4 1 0,1 2 0 0,0 2-1 0,0 1 1 0,0-2-2 0,0-1 2 0,0 2 0 31,1-2-1-31,1-1 0 0,0 1 0 0,-1 2 0 16,3-6 0-16,0 2 0 0,-1 1-1 0,1-1 1 0,-1 0 1 15,1 0-2-15,0 0 1 0,-1 0-1 0,3 0 2 0,-1 0-3 16,1 0 1-16,-3 2 0 0,-1-5 0 16,0 3 0-16,1-5-1 0,1 3 0 0,-1 1 1 15,1-1-1-15,0 6 1 0,-1-1-1 0,1-6 0 0,-1 0-1 16,1-1 1-16,-1 1-1 0,1 0 0 0,0 1-1 15,-1-1 0-15,3-1 1 0,-1-1-1 0,2 4 0 16,1-1 0-16,-1 0 0 0,0 1 0 0,-1-1-1 0,-3 0 1 16,1-1 0-16,2 0 1 0,-1-2-2 15,2-2 1-15,1 0 0 0,-1 2 0 0,-2-2-1 0,1 2 0 16,1 2 0-16,0-6 1 0,1 2-1 0,-1 1 0 16,0 1 0-16,1-4 0 0,-1 2 0 0,0 0 0 15,1 2 0-15,-1-3 0 0,0 1 0 0,2 0 0 16,1 2 0-16,1 2 0 0,3-1 0 0,1 1 0 0,0-2 0 15,0-2 0-15,0 2 0 0,1-3 0 16,-1 1 0-16,0-2 0 0,1 2 0 0,-1 2 0 16,-2-2 0-16,0-1 0 0,0 1 0 0,-2 2 0 0,0-5 0 15,-2 1 0-15,-2 1 0 0,1-4 0 0,1 0 0 16,0 0 0-16,2 0-1 0,2 0 1 0,0 0 0 0,0-4 0 16,0 4-1-16,0-3 0 0,0 1 0 15,-2-1-1-15,-4 3 0 0,2-4 0 0,0 2 0 0,0-1-1 0,1 3-1 16,-1-4-1-16,-2 4 1 15,0-5 0-15,3 2-3 0,-3-1 1 0,0 1 1 0,2 1-1 0,1-1-1 16,1-1 2-16,0 1-1 0,0-2 0 0,-2-1 0 0,-2-2 0 16,1 1 0-16,1 2 1 0,0 1-2 15,0 1 0-15,-2-2 1 0,1-2 0 0,-1 1-2 0,-1 3 1 16,-1-1 1-16,2-1-1 0,1-2 0 16,-1-1 0-16,0-1 1 0,1 4 0 0,-1-2 1 15,0 2-1-15,-1-4 0 0,-3 0 2 0,1 3-1 16,1-3 1-16,1 0-1 0,-1-1 2 0,2 1 0 15,1-1-1-15,-1 3 1 0,0-2 1 0,-1 1-1 0,-1-3 1 16,1 3 0-16,-1-3 1 0,1 1 0 0,-1-1 0 16,1 1-1-16,-1 1 1 0,-1 4 0 0,-1-3 1 15,1 1-1-15,-1-6 1 0,-1 5 0 0,-2-4 0 0,0 3 0 0,2-3 0 16,-3-2 0-16,1 4 0 0,0 1 0 16,-2 0 0-16,0-3 0 0,0 0 1 0,0-3 0 15,0 1 0-15,-2-4 1 0,0 3 0 16,2-2 0-16,-1 1 0 0,-1 0 2 0,0 3-1 0,0 0 0 15,2 1 1-15,0 0 0 0,0 4 1 16,-2-10-1-16,0 3 2 0,0-1-2 0,1 2 2 0,-3-3-2 16,2 1 2-16,-2-1 0 0,1 2 0 0,-1 2 0 0,0 5 1 0,0-4-2 15,1 3 1-15,-1-3 0 16,0 3 0-16,0-3 0 0,1 0-1 0,-5-5 1 0,1 1 0 0,-1-1-2 16,-1 1 2-16,2-1-1 15,-3 0 1-15,1 1-3 0,0 0 2 0,1 4-1 16,1-1 1-16,-1 0-1 0,1-2 2 0,1 3-2 15,1 0 2-15,-3 1 0 0,3 1-1 0,-3-4 1 16,1 2 0-16,-3-4-1 0,1 2 1 0,2 2-1 0,-1 0 1 16,1 4 0-16,-1-5 0 0,-1 1 1 15,0 0 0-15,-1 0-2 0,1 0 2 0,-4-2-1 0,0-1 0 0,-2-1-1 16,2 2-1-16,-4 2 1 0,2-4 1 16,-2 3-2-16,3 1 1 0,-1-1-1 0,-2 1 2 0,0 0-3 15,0 4 1-15,-1-5 0 0,-1 5 0 16,2-1-1-16,-1 0 0 0,-8-3 0 0,1 4 1 0,-3-4-3 15,0-1 1-15,-5 1 0 0,1-3 1 0,1 1-2 0,-1 2 0 16,-9-4 0-16,4 2 1 0,-4 2-2 16,0 0 0-16</inkml:trace>
  <inkml:trace contextRef="#ctx0" brushRef="#br0" timeOffset="9759.31">24319 5052 200 0,'2'0'0'0,"-2"0"0"0,2 0 0 0,-2 0 39 0,6 1-1 15,-6-1 0-15,18-5 0 0,-18 5 47 0,39-19 1 16,-16 9-1-16,-1-6 1 0,2 0-33 0,2 3 1 15,0-6-1-15,2 1 0 0,0 1-3 0,2-4-1 16,2 0 1-16,1 1-1 0,5-1-18 0,3-3 2 16,0-4-1-16,-2 2 1 0,-2 2-5 0,0-6 1 0,-1 6 0 15,-5-2 1-15,-3 4-10 0,-2 1 0 16,-1 4 0-16,-3-1 0 0,-7 6-2 0,2 0 1 0,-4 3 1 16,-2 3-1-16,-11 6-4 0,9-2 2 0,-9 2 0 15,4 0 0-15,-4 0-5 0,0 0 1 0,0 0-1 16,0 0 1-16,0 0-4 0,-7 8 0 0,-5 1 0 15,-4 7 0-15,-7 1-2 0,-5 7 1 0,-2-1-1 16,-1-1 0-16,-3-1-3 0,-1-4 0 0,-1 4 0 0,3-4 0 16,-3 2-3-16,-1 2 0 0,0-4 0 0,2 1 1 15,-1-3-2-15,3 1 0 0,-1-2 0 0,2 1 0 16,6-3 0-16,2-3 0 0,2 0 0 0,3-4 0 0,6 2 0 16,2-7 0-16,3 3 0 0,3-3 0 15,5 0 0-15,-6-3 0 0,6 3 0 0,-3-4 0 0,3 4 0 0,-2-3 0 16,2 3 0-16,5-14 0 15,1-1 0-15,1-3 0 0,4-3 0 0,3-3 1 0,2 3 0 16,3-5 0-16,1 2 0 0,1 0 0 0,1 0 0 0,4 0 2 0,0 1-2 16,1 2 1-16,-1 6 0 0,0-3 0 15,-2 3 1-15,-2-2-1 0,1 4-1 0,-3 5 1 16,-5-3 1-16,-2 3-1 0,-5 3 0 0,-5 1 1 16,-3 4 1-16,6 0-1 0,-6 0 0 0,0 0 2 15,0 0-2-15,-2 0 2 0,2 0-2 0,-13 7 2 16,-2 2-1-16,-7 5 1 0,-12 6-1 0,-7 3 2 0,0 3-1 15,2-2 1-15,2 0-2 0,3-3 2 0,1 1 0 16,-1-1-1-16,1 0 0 0,3-2-1 0,0-2 1 16,4 1-1-16,4-3-3 0,3-3 1 0,2 0-1 15,4-3 1-15,4-4-2 0,1 2 0 0,8-7 0 16,-5 4 1-16,5-4-1 0,-2 1 0 0,2-1 0 16,2 0 0-16,-2 0 0 0,2-1 0 0,-2 1 0 15,16-11 0-15,5 1-1 0,5-9 1 0,2 2 0 16,0-4 0-16,0 0 0 0,-2 0 0 0,2-3 0 0,0 3 0 15,-2 4 0-15,-2-2 0 0,0 2 0 16,1-1 1-16,-1-2 0 0,0 1 0 0,-4 5 0 16,-3-2 2-16,-4 1 1 0,-2 1 2 0,-3 2-2 15,-3 3 2-15,-5 9 2 0,4-7 0 0,-4 7-1 16,-4-2 1-16,4 2 2 0,-3-3 0 0,3 3 1 0,-15-4 0 16,0 4 0-16,-4 0 0 0,-5 4 0 0,-2 1 2 15,-6 7-3-15,-3 0 0 0,1 0 0 0,5 0 0 16,1-3-2-16,2 3 1 0,3-3-1 0,3-2 1 15,5 1-4-15,4-2 2 0,3-3-1 0,3 1 1 16,5-4-3-16,-4 0 0 0,4 0 1 0,0 0 1 0,0 0-5 16,0 0 0-16,0 0 0 0,4 0 1 0,-4 0-2 15,3-4 0-15,5 1 0 0,7-3 1 0,9-4-1 16,2 0 0-16,0-2 0 0,-2-1 0 0,-5 1-1 16,-2 0 1-16,-1 4-1 0,1-1 1 0,0 2-2 0,2 2 1 15,-3-2-2-15,-3 2 2 0,-5-1-1 16,-3 3 0-16,-5 3 0 0,6-3 0 0,-6 3 0 0,6-4 0 15,-6 4 0-15,2 0 0 0,-2 0 0 0,1-2 1 16,-1 2 0-16,4 0 0 0,-4 0 0 0,4 0 1 16,-4 0 0-16,-2 0 0 0,2 0 0 0,-7 6 0 0,-3 2 0 15,-10 4 0-15,-8 6 0 0,-6 2 0 16,-1 3 0-16,-1-6 0 0,5 1 0 0,1 1 0 0,-2-2 0 16,2-2 0-16,1 3 0 0,-1-1 1 0,4-1-1 15,3-4 1-15,5 0-1 0,5 2 0 0,3-7 0 16,5 1 0-16,5-8 0 0,-2 4 0 0,2-4 0 15,7 5 0-15,-7-5-1 0,10 3 0 0,5-3 0 16,7-3 0-16,8-1-3 0,7-1 1 0,2-3 0 0,2-3 0 16,-2-3-2-16,2-3 0 0,0 2 1 0,2-3-1 0,2 6 0 15,3-3-1-15,-1-3 0 0,-2 3 2 16,-4-3-2-16,0 3 1 0,20-11-1 0,-18 7 2 0,-10 10-2 16,-3-3 1-16,-22 10 0 0,1 2 0 15,0-3 4-15,1 3 0 0,-10 0 0 0,7 0 0 16,-7 0 1-16,4 0 0 0,-4 0 0 0,0 0 0 0,0 0 0 0,0 0 0 15,-21 21 0-15,-3-1 1 0,-15 10 0 0,-4 3 0 16,0-6 0-16,2-1 1 0,-3-1-1 0,-1-5 0 16,0 5 0-16,2-3 1 0,-1 2-2 0,1 4 0 15,20-14 0-15,-3 5 1 0,0-2-2 0,4-1 1 16,11-8 0-16,-1 1 0 0,3-2-1 16,0 2 0-16,9-9 0 0,-6 8 0 0,6-8-2 15,-3 5 1-15,3-5 0 0,0 4 1 0,0-4-3 0,3 3 2 0,16 3 0 16,3-6 0-16,8-6-2 0,4-2 1 0,7-4 0 15,-4-1 0-15,-2-2 0 0,-1 1 1 0,-3 2-2 16,3-4 2-16,0 1 0 0,-1 1 1 0,-3-2-1 16,0 2 0-16,0 2 1 0,-1-3 0 15,-18 10 0-15,1 1 1 0,-1 1 0 0,0-2 0 0,-11 5 0 0,7-4 0 16,-7 4 0-16,6 0 0 0,-6 0 0 16,0 0 0-16,0 0 0 0,0 4 0 0,-28 25 0 0,-5 0 0 15,-14 9-1-15,-5 6 1 16,3-15 0-16,1 1 0 0,0-6-1 0,-3-3 1 0,16-1 0 15,-6 1 0-15,0 0 0 0,2 3 0 0,14-10 0 16,1 5 0-16,4-4 0 0,-1 3 0 0,21-18 0 16,-11 8 0-16,11-8 0 0,-9 9 0 0,9-9 0 0,-4 4 0 15,4-4 0-15,-4 3 0 0,4-3 0 16,2 5 0-16,-2-5 0 0,13 0 0 0,28-8 0 0,-4-5 0 16,3 1 0-16,1-5 0 0,0 1 0 15,0-1 0-15,0 0 0 0,-2 1 0 0,2-1 0 16,0 1 0-16,0-1 0 0,0 2 0 0,-12 2 0 0,1 5 1 15,0-1-1-15,0 0 1 0,-19 6-1 0,2 3 1 16,-2-3-1-16,0 3 1 0,-11 0-1 0,12 0 1 0,-12 0-1 16,7 0 0-16,-7 0 0 0,6 6 2 0,-8 3-2 15,-4 0 0-15,-27 32 0 0,-1-4 1 0,1-8-1 16,-3-5 0-16,-1 2 0 0,-2 2 0 0,-2-4 0 16,-2 2 0-16,19-10 0 0,-2 1 0 0,-2 0-1 15,-2 1 1-15,9-5-2 0,1 1 2 0,1 2-2 0,3-6 1 16,16-10 0-16,-8 7 0 0,8-7-1 0,-7 7-1 15,7-7 1-15,-4 2 1 0,4-2-2 0,-2 3 0 16,2-3 1-16,11 5 0 0,6-6-2 0,7-3 1 16,47-16 0-16,-17 0 0 0,-7 1 0 0,-5 0 1 15,-14 7-2-15,6-2 2 0,1-1 0 0,4-1 1 16,19-10-1-16,-7 6 1 0,-10 1-1 0,-2 1 2 0,-26 13 0 16,2-2 0-16,1 2 0 0,1 1 0 0,-17 4 0 15,11-5 0-15,-11 5 0 0,12-3 0 0,-12 3 0 16,3 0 2-16,-3 0-1 0,4 0 1 0,-4 0 0 15,-4 8 0-15,-11 5 2 0,-5-1 0 0,-47 26 0 0,18-9 0 0,6-1 1 16,4-4-1-16,19-12 1 0,-6 2 0 16,-4 2-4-16,-2-1 2 0,2 3-1 15,3-6 0-15,-1 0-2 0,3 0 0 0,18-7 0 0,-1-1 1 16,8-4-2-16,-11 5 1 0,11-5 0 0,-3 3 0 16,3-3-1-16,-4 4 0 0,4-4 0 0,-2 1 0 0,2-1-2 0,6 0 1 15,18-5 0 1,2-3 1-16,4-3 0 0,-1 1-1 0,3-2 1 0,-2 0 0 0,-2-4 0 0,0 2 1 15,-4 2 0-15,0 0 0 0,1 3 0 16,1-3 0-16,-19 9 0 0,2-1 0 0,1 2 0 0,-1-1 0 16,-9 3 0-16,11-3 1 0,-11 3-1 0,8 0 0 0,-8 0 0 15,5 3 0 1,-5-3-1-16,-5 12 1 0,-36 35 0 0,7-11 0 0,-5-6-1 0,2 1 0 0,12-14 0 16,-2 4 1-16,-3 0-1 15,-2-1-1-15,6-2 1 0,0 1 0 0,2-2-1 0,3-3 0 0,21-14-1 16,-11 10 2-16,11-10-2 15,-7 5 1-15,7-5-2 0,-4 4 2 0,4-4-2 0,0 3-1 16,9 6 1-16,6-7 0 0,7-4-1 0,6-5-1 16,11-3 0-16,-1-2 2 0,-5-1-2 0,1-2 1 15,-1 3-1-15,1 0 1 0,-1 3-1 0,1-3 0 0,0 3 1 0,-1-3 0 16,1 0 3-16,-1-2 1 16,-9 6 0-16,1 1 0 0,-3 1 1 0,0-1 0 15,-14 6 0-15,-1-1 0 0,-7 2 0 0,11-2 0 0,-11 2 0 16,8 0 0-16,-8 0 0 0,7 0 0 0,-7 0 0 15,4 0 0-15,-4 0 0 0,2 0 0 0,-2 5 0 16,-4 4 0-16,-5 3 0 0,-4 4 0 0,-8-1 0 16,1 3 0-16,-1-1-2 0,1-5 2 0,20-12 0 15,-11 7 0-15,11-7-1 0,-10 9 1 0,10-9-1 16,-3 1 1-16,3-1-1 0,-4 4 0 0</inkml:trace>
  <inkml:trace contextRef="#ctx0" brushRef="#br0" timeOffset="10690.52">24582 1128 250 0,'0'0'4'0,"0"0"92"0,0 0 0 15,0 0 1-15,6-3-1 0,-6 3-54 0,3 0 0 16,-3 0 0-16,0 0 0 0,0 0 0 0,0 0 1 16,0 0-1-16,0 3 1 0,0-3-14 0,-7 12 0 15,7-12 0-15,-11 28 2 0,5-11-8 0,1 1 2 16,-1-3 0-16,0 3-1 0,1 2-1 0,1-1 0 0,0-1 0 15,2 6 0-15,1 2 1 0,-1 2 1 0,0 1-1 16,0 0 1-16,0 4 4 0,0 0 0 0,0 0 1 16,1 0-1-16,-1 5-5 0,0 2 1 0,2-6 0 15,2 6 0-15,0 2-9 0,1-1 1 0,-1 4 0 16,-2 0 1-16,0 2-5 0,0 1 2 0,0-1-2 16,0 2 2-16,0-4-5 0,0 0 1 0,0 1-1 0,0-1 2 15,0 2-2-15,2 2 1 0,0-1 0 16,0 6 0-16,0-4 2 0,1 3-1 0,1-2 1 0,0-1 0 15,-1 2 2-15,3-5-1 0,0-2 1 16,-3 3-1-16,-1-5-1 0,0 0 0 0,0 1 1 0,0-3-1 0,0-1-3 16,-2-2 1-16,0-1 1 0,0-5-1 0,0 1 0 0,0-7 0 15,0-2 1-15,0 1-1 0,-2-5-3 16,0-2-1-16,0 1 1 0,0-5 1 0,0 1-2 16,-1-3 0-16,1-3-1 0,0 0 2 0,0-2-2 15,2-2 1-15,0-5-2 0,0 8 2 0,0-8-3 16,2 4 1-16,-2-4-1 0,2 3 2 0,-2-3-5 0,2 2 1 0</inkml:trace>
  <inkml:trace contextRef="#ctx0" brushRef="#br0" timeOffset="11809.29">24886 5903 237 0,'3'-9'0'0,"-3"9"0"0,8-15 0 0,-8 15 63 0,7-5 1 16,-7 5 0-16,6-9 0 0,-6 9-20 16,4-19 0-16,-4 19-1 0,3-17 2 0,-3 17-30 15,0-13 1-15,0 13-1 0,0-5 1 0,0 5-10 16,0-12 0-16,0 12 1 0,0-12 0 0,0 12 6 16,0-12 1-16,0 12-1 0,0-12 1 0,0 12 6 15,0-9 0-15,0 9 0 0,0-5 2 0,0 5 6 16,0-4 1-16,0 4-1 0,0-5 1 0,0 5 14 0,0-3-1 0,0 3 1 15,0 0 0-15,0 0 0 0,0 0 2 16,0 0-1-16,0 0 1 0,0 0-2 0,0 0-1 16,0 0 1-16,0 0 1 0,0 0-10 0,-1 14 1 0,1-14 0 0,-8 29 0 15,6-6-5 1,0 3 2-16,1 1-1 0,-1-4 0 0,0 1-3 0,0 0 2 16,0-3-2-16,2 3 1 0,0 6-3 0,2 2-1 15,-2-2 1-15,0 3 0 0,0 0-3 0,0 0-1 0,0 3 0 16,0 5 1-16,0 1-5 0,2-1 1 0,-2 4 0 15,-2 0 0-15,0 0-3 0,2 6 1 16,0-1-1-16,2-2 1 0,0 2-4 0,0 1-1 16,-2 1 0-16,0 3 2 0,2 6-5 0,1 4 1 0,-1 3 0 15,0-2 0-15,0-1-4 0,2 1 0 0,-3 0 0 0,-1 0 1 0,0 5-3 16,0-4 2-16,0-1-1 16,0 3 1-16,0-3-1 0,0 3-1 0,0 2 1 15,2-9 0-15,-2 4 0 0,0 0-1 0,2 0 1 16,2-4-1-16,0-5 1 0,1-2-1 0,-1-1 1 15,0-2-1-15,1-2 2 0,1-5-1 0,-2-2 1 16,-3-3-1-16,3-4 3 0,0-1 0 0,0-6 0 0,-1 3 1 16,-1-10 1-16,-2 1 0 0,2-4 0 0,0-4 0 15,0-3 3-15,0-3-1 0,-1-2 0 16,-1-4 2-16,0-3-1 0,0 6 1 0,0-6-1 0,2 1 1 16,-2-1-2-16,0 2 0 0,0-2 1 0,0 0-1 0,0 0-1 15,0 0 1-15,0 0-1 0,0-10 0 0,0-4-2 16,0-5 0-16</inkml:trace>
  <inkml:trace contextRef="#ctx0" brushRef="#br0" timeOffset="12671.84">20887 4878 200 0,'-7'0'0'0,"7"0"0"0,-19 4 0 0,19-4 83 0,-11 14 2 15,11-14-2-15,-17 7 1 0,17-7-16 0,-28-2 2 16,28 2-2-16,-26 0 2 0,26 0-26 0,-19 0-1 0,19 0 1 16,-13 0 1-16,13 0-24 0,-11 0 1 0,11 0-1 15,-11 7 1-15,11-7 5 0,-9 3 0 0,9-3 0 16,-6 6 0-16,6-6 6 0,-4 3 0 0,4-3 1 16,-3 9 0-16,3-9-2 0,2 7 1 0,-2-7-1 15,11 17 2-15,-11-17-1 0,24 21 0 0,-5-9 0 16,1-4 0-16,4 5-5 0,1-5 1 0,6 1-1 15,-1-2 1-15,4 1-9 0,1 1 0 0,4 0 0 0,2-6 1 16,4 1 1-16,-2-3 0 0,3 3 1 16,5-1-1-16,1 2-1 0,5-1-1 0,1-2 0 0,0-1 0 15,2 1-1-15,-1 2 0 0,1-4 0 16,1 3 2-16,3-3-1 0,-1 2 0 0,-1-2 0 0,3-2 1 0,0-1 0 16,0-1 0-16,0 1 0 0,1 1 1 0,-3-2-1 15,-2 4 0-15,1-5 1 0,-1 2 0 16,-3-2-4-16,0-2 1 0,-2 2 0 0,-2 1 0 0,-4-3-2 15,-1 5 0-15,-5-1 0 0,-3 3 0 0,-3-4-3 16,-5 3 2-16,-5 2 0 0,-4 3-1 0,-5-4-2 0,-4 0 0 16,-4 0 1-16,-2 0-1 0,-9 0-2 0,4 0 2 15,-4 0-2-15,0 0 1 0,0 0-2 16,0 0 1-16,0 0 0 0,0 0 0 0,0 0-3 0,0 0 0 0,0 0-1 16,0 0 1-16,0 0-2 0,0 0-1 15,0 0 1-15,-5 0 1 0,5 0-5 0,-6 0 1 0</inkml:trace>
  <inkml:trace contextRef="#ctx0" brushRef="#br0" timeOffset="13545.73">26162 4870 414 0,'-2'2'0'0,"2"-2"0"0,-5 6 0 0,5-6 85 0,-8 9 1 0,8-9 1 15,-7 5-1-15,7-5-48 0,-13 7 2 0,13-7-2 16,-13 2 1-16,13-2-12 0,-12 3 0 0,12-3 0 16,-13 0 1-16,13 0-15 0,-20 0 1 0,20 0-1 15,-22 0 1-15,22 0-6 0,-23 0 1 0,23 0-1 16,-22 0 1-16,22 0-2 0,-23 0 1 0,23 0 0 15,-22 0 0-15,22 0 7 0,-19 0 2 0,19 0 0 0,-16 0 0 16,16 0 5-16,-11 0 2 0,11 0-2 16,-10 0 2-16,10 0-2 0,-5 0 1 0,5 0-1 0,-4 0 1 0,4 0-1 15,-4 0 2-15,4 0-2 16,-4 0 2-16,4 0 4 0,-3 0 0 0,3 0 0 0,2 0 1 16,-2 0-2-16,7 4 1 0,-7-4-1 0,37 3 1 0,-3-3-1 0,7-3 1 15,4-1 0-15,1-1 0 16,6-2-3-16,2-1 1 0,4-1 0 0,0 0-1 15,1 1-4-15,5-4 0 0,3-1-1 0,4 5 1 16,3-4-4-16,5 0 1 0,-1-1 0 0,2 0 0 0,4 0-4 0,3-6 0 16,6 6 1-16,1-3-1 0,3-1 0 0,1 1-1 15,-1-1 1-15,0-2 0 0,-2 2 1 16,2-1-1-16,0 3 1 0,-2 3 1 0,-2 6-3 0,0-2 2 16,-1-3-1-16,-5 3 1 0,1-1-3 0,-3 0 2 15,-5 1-2-15,-1 1 2 0,-5 2-3 0,-3 1 1 16,-4 1-1-16,-5-3 2 0,-3 3-3 0,-5 1 1 15,-5 2-1-15,-5 0 1 0,-6-3 1 0,-5 3-1 16,-5 0 0-16,-5 3 0 0,-9-1 0 0,-2 1 2 16,-3 1-2-16,-2-4 1 0,-7 0 1 0,2 0-1 15,-2 0 0-15,0 0 1 0,0 0-3 0,0 0 0 16,0 0 0-16,-5 0 1 0,5 0-2 0,-8-4 1 0,-1 1 0 16,-12-2 1-16,-8-4-4 0,-11-1 2 15,0-1-1-15,-1 1 1 0,1 0-5 0,-1-1 0 0</inkml:trace>
  <inkml:trace contextRef="#ctx0" brushRef="#br0" timeOffset="14209">25897 3972 1042 0,'-1'0'0'0,"1"0"0"0,-2 3 0 0,2-3 7 0,2 9 1 0,-2-9-1 16,0 7 1-16,0-7 13 0,0 5 0 0,0-5-1 15,0 0 1-15,0 0 0 0,0 0 0 0,0 0 0 0,0 0 1 16,0 0-10-16,1 0 0 0,-1 0 1 16,8-9 0-16,-8 9-4 0,24-24 0 0,-5 3 0 0,1 0 1 0,3-3 9 15,3-2 1-15,2-1-1 0,1-6 2 16,5 3 6-16,1-3-1 0,5-3 1 0,-1 1 1 16,4-4-2-16,-1 1 1 0,5-2-1 0,1-2 1 15,6-1 5-15,4-5 2 0,2-1 0 16,1 2-1-16,3-3-2 0,5-4-1 0,0 1 0 0,0-1 2 15,1 2-2-15,-1-1 2 0,2 2-2 0,0-2 1 0,-2 3-2 0,-2-2 1 16,-2 5-1-16,-2 5 0 0,-3 6-5 0,-2-2 0 16,-4 5 1-16,-4 4 0 0,-7 1-4 0,-4 4 0 15,-3 3 1-15,-5 0 0 0,-5 1-4 0,-1 2 0 0,-5 3 0 16,-3 3 1-16,-4 3-4 16,-2 4-1-16,-4-2 1 0,-1 5-1 0,-6 2-1 0,4-3-1 15,-4 3 0-15,0 0 2 0,0 0-4 0,0 0 0 0,0 0 0 16,0 0 0-16,0 0-3 0,0 0 1 15,0 0-1-15,-8 8 0 0,-3 4-2 0,-4 6 0 0</inkml:trace>
  <inkml:trace contextRef="#ctx0" brushRef="#br0" timeOffset="14908.92">23373 6145 577 0,'2'0'0'0,"-2"0"0"0,-2 0 0 0,2 0 81 0,-2 0 1 0,2 0 0 15,0-3 0-15,0 3-42 0,0 0 2 0,0 0-1 16,0 0 1-16,0 0-16 0,0 0 1 0,0 0 0 15,0 0 0-15,0 0-6 0,0 0 1 0,0 0 1 0,-8 0-1 16,8 0-6-16,-16 12 0 0,16-12-1 0,-30 21 2 16,9-4 0-16,-1 2 1 0,0 2-1 0,-1-4 1 15,1 4 8-15,0-4 0 0,-1 4 1 16,-3 7 0-16,-4 1 4 0,-3 7 0 0,-4-3 1 0,-4 5-1 0,-4 4-8 0,-4 3 2 16,-5 0 0-1,-2 0 0-15,-7 5-5 0,-4 4 0 0,-6 3 0 0,-5 5 0 0,-8 4 4 0,-3 5 1 16,-6 3-2-16,-2 1 2 15,-2 2 0-15,1 3-1 0,2-2 1 0,7 0 1 0,3-7-3 0,4 1 2 16,4 3-1-16,0-6 0 0,3 2-2 0,5-5 0 0,4-4-1 16,5-5 2-16,7-3-2 15,3-7 2-15,3-2-1 0,0 0 0 0,3-7-5 16,4-2 0-16,4-3 0 0,5-11 1 0,8-3-6 16,1-6 1-16</inkml:trace>
  <inkml:trace contextRef="#ctx0" brushRef="#br0" timeOffset="32928.37">21612 13879 200 0,'-7'0'0'0,"7"0"0"0,-15 4 0 0,15-4 5 0,-4 3-1 0,4-3 1 0,-9 3-1 16,9-3 6-16,-17 7 2 16,17-7-1-16,-19 6 0 0,19-6 37 0,-18 7 1 0,18-7-1 15,-19 3 1-15,19-3-17 16,-22 3 0-16,22-3 1 0,-25 9-1 0,25-9-10 0,-29 16-1 0,29-16 0 16,-25 14 2-16,25-14 4 0,-18 3 1 15,18-3-1-15,-17 9 1 0,17-9 1 0,-15 7 1 16,15-7 0-16,-13 13 1 0,13-13-4 0,-11 6 0 0,11-6 0 15,-10 6-1-15,10-6-1 0,-3 4 1 0,3-4 0 16,-4 5 0-16,4-5-3 0,-4 2 1 0,4-2-1 16,-3 3 2-16,3-3-6 0,-2 4 1 0,2-4-1 15,3 0 2-15,-3 0-5 0,6-2 2 0,-6 2-1 16,19-3 1-16,-19 3-2 0,39-4 0 0,-15-3-1 16,2 0 1-16,0 0-1 0,2-5-1 0,0 4 1 15,0-4-1-15,0 1 0 0,2 1 0 0,1-4 0 16,1 2 0-16,0 0-2 0,-1-2-1 0,3 0 0 15,3-2 0-15,2 1 1 0,6-2-1 0,0-1 0 0,0-1 1 16,1-2-4-16,3 1 1 0,-1 1-1 0,2-2 1 16,1-2-2-16,1-1 1 0,2 2-2 0,0-4 2 15,2 1-2-15,0 1 0 0,3-5 1 0,1-1 0 16,0-1 3-16,-3 0 1 0,1-2 1 0,2 0-1 0,1 2 4 16,1-2 2-16,1 0 0 0,0-1 0 0,1-3 4 15,3 1 1-15,2-2-1 0,0-2 0 0,0 0-1 16,0 1 2-16,-2-1-1 0,0-2 0 0,0 1 0 0,2-1-1 15,-4 1 0-15,2-1 0 0,2 1-3 16,-2-1 1-16,0 1-1 0,0-3 1 0,0 1-3 0,0 0 1 16,2-1 0-16,-2 1 1 0,2 0-6 0,0-4 1 0,2 2 1 15,0 0-1-15,0 0-2 0,-1-3 1 16,1 3 1-16,2 2-1 0,-2-1-1 0,-2-1 0 16,1 2 0-16,3-2 0 0,-2-5-2 0,0 1 1 15,1 1-1-15,1 1 1 0,0 6-2 0,-1-4 0 0,-1-2 1 16,0 2 0-16,0-4-2 0,0-1 0 0,-1 0 1 0,1 0 0 15,2 1-3-15,0-2 2 0,1 4-1 16,1-5 0-16,-1 3 0 0,1 3-1 0,-1-1 1 16,1 0 0-16,-1-1 0 0,1-1-1 0,-1 3 1 15,-1 1-1-15,-4-2 1 0,2 2-1 0,0 0 1 16,-1 0-1-16,-1 0-1 0,0-2 1 0,-2 4-1 0,0 0 2 0,-1 1-2 0,-5 2 2 16,2-1-2-1,3-1 1-15,-3 1-1 0,0 4 0 0,1-1 0 16,-3 2 1-16,-1-4-1 0,-2 2 0 0,-2 4 1 15,-2-1-1-15,-4 2 3 0,2 4-1 0,0 3 1 0,-1-4 0 0,-3 6-1 0,0-2 1 16,1 4-1-16,-4 1 2 16,-4 0 1-16,-2 4 0 0,-4-2 0 0,-1 5 0 15,-6-2 0-15,-2 2 0 0,-4 2 0 0,-1 4 1 0,-3 4-2 0,-3-3 1 16,-2 6 0-16,-2-3 0 0,-11 4-1 16,10-3 1-16,-10 3 0 0,3 0 0 0,-3 0-2 0,0 0 0 0,0 0 0 15,0 0 1-15,0 0-4 16,0 1 0-16</inkml:trace>
  <inkml:trace contextRef="#ctx0" brushRef="#br0" timeOffset="33949.68">24819 9575 1269 0,'-2'-8'0'0,"2"8"0"0,-2-18 0 0,2 18 38 0,0-3 1 15,0 3-1-15,-2-16 2 0,2 16-9 0,-7-27 0 16,7 27 1-16,-6-23-1 0,6 23-22 0,-4-12 0 16,4 12 0-16,-3-12 1 0,3 12-10 0,-8-9 1 0,8 9-1 0,-4-12 2 15,4 12-4-15,-3-14 2 16,3 14 0-16,-4-7 0 0,4 7 0 0,-4-5 0 0,4 5 0 15,-4-3 0-15,4 3 0 0,0 0 0 16,0 0 0-16,0 0 2 0,0 0 0 0,0 0 1 0,0 0-1 16,0 0 2-16,0 0 2 0,0 0 2 0,0 0 0 0,0 0 0 0,0 0 4 0,0 0 2 15,0 0-2 1,0 0 2-16,0 0 1 0,0 15 1 0,0-15 0 0,2 35 1 0,0-11 1 16,0 4 1-16,0-1 0 15,0-1 0-15,-2 0 2 0,0 0 2 0,2 2-1 16,0-2 0-16,1 3 1 0,3 2-1 0,-1 2 1 0,-1-1-1 0,-2 0-3 0,2 3 0 0,1 3 0 31,1-3 2-31,0 4-4 0,-1 0-1 0,1 2 1 16,-1 1 1-16,-1 3-4 0,0 3 0 0,-1-3 1 15,3 4-1-15,2 4-1 0,-1 3-1 0,-1 1 0 16,-1 0 1-16,-1 2-4 0,-2-1 1 0,0 5 0 0,1 3 0 0,1 1-3 16,2 6-1-16,-3 1 1 0,-1 1 1 0,0 1-3 15,0 2 0-15,0 3 1 0,-2 4-1 16,0-2-2-16,0 3-1 0,2 1 0 0,0 6 0 0,-1 2-2 15,1 1 0-15,0-3 0 0,0 4 1 0,2 2-2 0,-1-1 1 16,-1 3 0-16,0-3 0 0,2 3-2 0,-2-3 0 16,-2 4 0-16,0 2-1 0,2 2 1 0,-2-1 0 15,-2 3 0-15,0-1 1 0,0-2-1 0,0 3 1 16,-2-1 0-16,1-3 1 0,-1 0-1 0,0 0 0 16,2-1 0-16,1 0 0 0,-1 2 0 0,2 2-1 15,-2-1 1-15,-2 0 0 0,-1-4-1 0,-1 1 1 16,4-2-1-16,2-4 0 0,2-2 0 0,2 0 1 0,-1-1 0 15,1-1 0-15,0-3-3 0,0-2 2 16,-1-5 0-16,-1 2 0 0,-2-2 0 0,2-1 0 0,0-10 1 16,0 3 0-16,0-3 0 0,-2-2 0 0,0-5 0 15,1-2 0-15,1-10 0 0,0-3 1 0,0-5-2 16,2-5 2-16,-1-5-1 0,1-4 1 0,2-7 0 0,-1-3 0 16,1-5 0-16,0-6 0 0,-3-3 0 15,-1-2 0-15,-2-5 0 0,4 2 0 0,-4-2 0 16,5 0 0-16,-5 0-1 0,6-4 1 0,-6 4 0 15,9-14 0-15,1 1-2 0,1-5 1 0</inkml:trace>
  <inkml:trace contextRef="#ctx0" brushRef="#br0" timeOffset="35227.83">19462 12500 375 0,'0'0'0'0,"0"0"0"0,5 0 0 0,-5 0 57 16,13 0-1-16,-13 0 0 0,13-2 0 0,-13 2 13 0,12-5 1 16,-12 5 0-16,13-4 0 0,-13 4-25 0,9-3 0 0,-9 3 0 15,11-5 1-15,-11 5-16 0,17-4 1 16,-17 4-1-16,19-5 1 0,-19 5-12 0,28-3 2 0,-28 3-2 15,29-4 1-15,-29 4-6 0,32 0 2 16,-13-2-1-16,3 2 0 0,0 0 5 0,4 0 0 0,2 0-1 16,0 2 1-16,0 3 2 0,0 1 1 0,2-3-1 15,4 2 2-15,-3-3-3 0,5 1 1 0,-1 1-1 16,0-1 0-16,1 3-5 0,1 0 0 0,2-2-1 16,2-2 1-16,4-2-5 0,-2-2 2 0,3 0-2 15,3 0 1-15,1 1-3 0,6-1 0 0,0-3 0 16,2 1 1-16,1 1-2 0,1-1 1 0,3 1 0 0,-3-2 0 0,5-2 2 15,2-4 2-15,-2 3-1 16,1-1 0-16,-3 1-3 0,4 1 0 0,0-4 0 0,2 3 1 16,0 1-3-16,2 0 0 0,0-2-1 0,-1 0 2 0,3 1-1 15,-2 1 1-15,0-2-1 16,0 2 0-16,1-1 2 0,-1-1 0 0,0 2 0 0,1 0 2 0,-1 0 0 16,0 0 1-16,2 0 0 0,-2 0 1 0,1 1-2 15,1-3 1-15,0 4 0 0,-1-6 0 0,-1 4-1 16,-2 0 0-16,2 1 1 0,1-1-1 15,-1 1-1-15,2 5 0 0,0-3 0 0,-1-1 1 0,-1 0-3 16,-2 0 1-16,0-1 0 0,0 1 0 0,0-3-2 16,-2 1 1-16,2 0 0 0,-2 0-1 0,-2 3-1 15,2-1 0-15,2 2-1 0,0-1 1 0,2-1-2 0,0 3 2 0,0 1 0 16,1-6-1-16,1 1 0 0,0 1-1 16,-1 0 1-16,1 0 0 0,1 0 0 0,1 1-1 0,-1 1 1 15,-1-2 0-15,2-1-1 0,-1-1 0 16,1 1 0-16,1 0 0 0,0 3 1 0,3-1-1 15,-1-2 1-15,2-1 0 0,0 0-2 0,2-2 2 16,0 2-2-16,0 0 2 0,0 2-2 0,-2 2 2 0,0-3-2 16,2-1 2-16,0 1-1 0,2-3 1 0,0 4-1 15,0-4 2-15,0 0-2 0,0 1 1 0,1 1-1 16,1-4 2-16,0 3-3 0,3-1 2 0,1 4-2 16,-1-4 1-16,0 6 0 0,3-1-1 0,-3 1 1 15,-1-4-1-15,1 0 0 0,1 0 1 0,-1 2-1 16,-1 1 0-16,-3 1 1 0,3-2-1 0,-2 0 0 15,3-4 1-15,2 2 0 0,1 0 1 0,-1 0-1 16,0 4 1-16,-1-2-1 0,-3 3 1 0,3-2-1 16,-1 3 1-16,-1-5 0 0,-3 3 1 0,3-2 0 15,0 0-1-15,1-1 2 0,-1 1 1 0,1 2-2 16,-1-2 2-16,-3 3 1 0,-1 0 0 0,0-3 0 0,0 1 1 16,0 1 0-16,-4-1 2 0,0 1-2 0,-2 1 1 15,1-1-1-15,-1 1 0 0,-6 0 0 0,-1 1 2 16,-4 1-2-16,-5 0 0 0,-1 3 0 0,-3 2 1 0,-6 4-2 15,-3-2 1-15,-6 2 0 0,-4-4 0 0,-6 0-4 16,-5-3 1-16,-6-1-1 0,-3 3 1 0,-6-4-3 16,-5 2 0-16</inkml:trace>
  <inkml:trace contextRef="#ctx0" brushRef="#br1" timeOffset="58117.59">24746 9426 200 0,'0'0'0'0,"0"0"0"16,0 0 0-16,0 0 3 0,0 2-1 0,0-2 0 0,0 4 1 0,0-4 23 0,0 3 1 15,0-3 0-15,0 3 0 16,0-3 15-16,0 2 0 0,0-2 0 16,0 0 0-16,0 0 15 0,0 0-1 0,0 0 0 0,0 0 1 15,0 0-27-15,0 0 2 0,0 0-1 0,0 0 1 16,0 0-3-16,0 0 1 0,0 0-1 0,0 0 1 15,0 0 0-15,-2 0 0 0,2 0 0 0,-11 0 1 16,11 0-5-16,-6 0 3 0,6 0-1 0,-3 0 0 0,3 0-4 16,-4 0 2-16,4 0 0 0,-6 2 0 0,6-2-6 15,-11 7 1-15,11-7-1 0,-7 7 2 0,7-7-6 16,-8 15 0-16,8-15 0 0,-9 21 1 0,9-21-6 0,-15 21 1 16,15-21 1-16,-9 21-1 0,9-21-3 0,-8 20 1 15,8-20-1-15,-7 21 1 0,7-21 0 0,-8 17 1 16,8-17-1-16,-7 23 0 0,7-23-1 0,-8 28 1 15,8-28 0-15,-7 27 0 0,7-27-3 0,-7 33 1 0,7-33-2 16,-8 28 2-16,8-28-2 0,-7 21-1 0,7-21 1 16,-6 20 0-16,6-20 1 0,-7 21 1 0,7-21 0 15,-4 21 0-15,4-21 0 0,-2 21 0 0,2-21 0 16,0 21 1-16,0-21-3 0,0 24 2 0,0-24 0 16,0 19 0-16,0-19-4 0,4 15 1 0,-4-15-1 0,7 12 1 15,-7-12-3-15,8 16 0 0,-8-16 1 16,9 14 0-16,-9-14-3 0,15 24 1 0,-15-24 0 0,18 21 0 0,-18-21-1 15,23 17 0-15,-23-17 0 0,18 19 1 0,-18-19-1 16,17 12 0-16,-17-12 0 16,17 14 0-16,-17-14 0 0,20 19 0 0,-20-19 0 0,19 14 0 15,-19-14 0-15,19 12 0 0,-19-12 0 0,18 16 0 16,-18-16 0-16,19 8 0 0,-19-8 0 0,21 9 2 16,-21-9-2-16,22 7 0 0,-22-7 0 0,22 3 1 0,-22-3-1 0,19 2 1 0,-19-2-1 15,13 0 1-15,-13 0-1 16,11 0 1-16,-11 0 0 0,13 0 0 0,-13 0 0 0,11-3 1 15,-11 3-1-15,11-4 0 0,-11 4 0 0,12-5 0 16,-12 5 0-16,11-5 0 0,-11 5-1 0,11-12 1 16,-11 12-1-16,6-16 1 15,-6 16 1-15,5-17-1 0,-5 17 0 0,6-26 0 0,-6 26 1 16,4-28 2-16,-4 28-2 0,5-29 1 0,-5 29 4 0,2-31 0 0,-2 31-1 16,-4-30 1-16,4 30 4 0,0-24 2 15,0 24-2-15,-2-21 1 0,2 21 3 0,-7-21-1 16,7 21 1-16,-6-17 0 0,6 17-1 15,-7-17 2-15,7 17-1 0,-8-17 0 0,8 17-1 0,-7-19-1 16,7 19 1-16,-9-21-1 0,9 21-4 0,-15-21 1 16,15 21-1-16,-11-19 1 0,11 19-2 0,-10-17 0 15,10 17 0-15,-9-18 0 0,9 18-2 0,-15-17 2 16,15 17 0-16,-13-22 0 0,13 22 1 0,-22-26 0 16,22 26 0-16,-19-28 0 0,19 28 0 0,-19-23 0 0,19 23 0 15,-22-20 0-15,22 20-1 0,-19-19-1 0,19 19 1 16,-18-23 1-16,18 23-2 0,-19-24 1 0,19 24-1 15,-19-31 1-15,8 13-3 0,0 1 2 0,2-2 0 16,0 5-1-16,1-3-1 0,2 1 0 0,1 1 0 16,-1 1 1-16,1 2-3 0,1 3 1 0,-2-6 0 15,-1-1 0-15,-1-1 0 0,3-1 0 0,-1 1-1 16,1 2 2-16,-1 2-3 0,2 1 2 0,1 0-1 0,-1 2 0 16,0 3 0-16,2 2-1 0,-1-2 0 0,-1-2 1 15,2 0 0-15,-2-3-1 0,1 2 0 0,1 0 0 16,0-3-1-16,2 1 2 0,2-1-2 0,0 2 1 15,-1 6-1-15,1-4 0 0,0 2 0 0,0-1 2 16,0-1-2-16,0 0 1 0,0 2-1 0,1 2 1 0,3-3 0 16,1-1-1-16,1 2 0 0,-1-2 0 0,1 6 0 15,-1-2 0-15,1 1 0 0,-1-3 0 0,1 2-1 0,-1 2 2 16,0 1-2-16,1 0 1 0,-1 1-1 0,1 1 1 16,-8 0-1-16,11 0 1 0,-11 0-1 0,11 0 0 15,-3-4 0-15,1 2 1 0,2 2-1 0,0 0 0 16,0 0 0-16,3 0 1 0,0 0-1 0,-1 2 0 15,-1 2 0-15,-3-1 1 0,-2-1-1 0,-1 1 1 16,-6-3-1-16,4 0 2 0,-4 0-2 0,3 4 1 16,3 4 0-16,-2 1 0 0,0 0-1 0,-1 1 1 0,-1 4 0 15,0 0 0-15,-2 0-1 0,0-2 1 0,-2 1 0 16,0 0 1-16,-1-1-2 0,-1 0 1 16,-2 5 0-16,1-3 0 0,1 2-1 0,0 1 0 0,-1-2 0 0,-1 1 1 15,0 0-1-15,-1 1 0 0,1-5 0 16,1 2 1-16,-1-2-1 0,1 0 1 0,-1-3 0 15,2 1 1-15,1-1-2 0,-1-1 1 0,0 1 0 16,0 0 0-16,1 3-1 0,-1-7 1 0,2 2 0 16,0 2 0-16,0-4-1 0,0 2 1 0,2-7-1 0,-1 8 2 15,1-8-2-15,0 6 0 0</inkml:trace>
  <inkml:trace contextRef="#ctx0" brushRef="#br1" timeOffset="59685.64">24694 9641 1356 0,'0'0'0'0,"0"0"0"0,0 0 0 0,0 0 18 0,2 0 0 0,-2 0 0 15,2 0 1-15,-2 0-3 0,0 0 1 0,0 0-2 16,0 0 2-16,0 0-10 0,0 0 1 0,0 0 0 16,0 0 0-16,0 0-8 0,0 0 1 0,0 0-1 15,0 0 1-15,0 0-1 0,-6 9 0 0,6-9 0 16,-13 12 0-16,13-12-1 0,-22 27 0 0,10-9-1 0,3-4 1 16,2 1 0-16,1 1 1 0,2-4-1 0,2-2 1 15,1-3-1-15,-1-3 0 0,2-4 0 16,-2 7 1-16,2-7-3 0,4 6 1 0,-4-6 0 0,3 7 0 15,-3-7-4-15,4 6 1 0,-4-6-1 0,7 3 0 16,-7-3-6-16,8 0 0 0,-8 0-1 0,15-9 2 0,-4 2-8 16,0-1 1-16,-1-4 0 0,-1 3 0 0,-2-3 3 0,-1 3 1 15,-2-3-1-15,-1 3 1 0,-1-1 3 16,0 3 0-16,0 4 0 0,0-8 1 0,0 3 4 16,-1-1 2-16,1 0-1 0,-2 1 1 0,0-1 3 0,0 2 0 15,0 7 0-15,0-5 1 0,0 5 0 0,0-7 0 16,0 7 0-16,0 0 1 0,0 0 2 0,-5-3 0 0,5 3 1 15,-8 3 0-15,8-3 4 16,-9 16 0-16,0-8 0 0,-2 4 0 0,-1 4 2 0,3 1 1 0,2-5 0 16,1 0 1-16,2-3 0 0,2-4 0 15,2-5 1-15,-3 7-1 0,3-7 0 0,-2 9 1 0,2-9-1 16,2 3 1-16,-2-3 0 0,0 2 0 0,0-2 1 0,3 4-1 16,-3-4-5-16,4 3 1 0,-4-3-1 15,6-5 1-15,-6 5-5 0,13-7 2 0,-2-5 0 0,2 0-1 16,4-4-3-16,1 2 2 0,-1-5-1 15,-4 4 0-15,-4 3-1 0,-3-1 0 0,0 3-1 16,-1 1 1-16,-1 4-1 0,-2-2 0 0,-2 7 1 16,4-5 0-16,-4 5-1 0,3-5 0 0,-3 5 0 15,2-4 0-15,-2 4 0 0,0 0 1 0,0 0-1 0,0 0 1 16,0 0-1-16,0 9 0 0,-2-2 0 16,-5 9 0-16,-4 6 1 0,-2 7-1 0,0-4 0 0,3-5 1 0,3 1-1 0,1-5 0 15,1 1 0-15,-1-3 2 0,2 2-2 16,2-8 0-16,1-1 0 0,-1-2 1 15,2-5-1-15,-2 9 1 0,2-9-1 0,2 3 0 16,-2-3 0-16,2 2 0 0,-2-2 0 0,0 0 0 16,0 0 0-16,3 0 2 0,-3 0-2 0,4-2 1 15,-4 2 0-15,9-8 2 0,1 1-2 0,1-4 1 16,2-2-1-16,2-5 1 0,-2 3-1 0,-4 1 0 0,-3 2-1 16,-3 3 0-16,-1 0 1 0,0 4 0 0,-2 5-2 15,8-10 1-15,-8 10 0 0,3-5 0 0,-3 5-1 16,4-4 1-16,-4 4-1 0,2 0 1 0,-2 0-1 15,0 0 2-15,0 0-2 0,-2 12 1 0,-5-3-1 0,-3 5 0 16,-1 5 0-16,-2 5 1 0,-2-1-1 0,0 4 1 16,0-2-1-16,0-3 1 0,1-3-1 0,-1-3 1 15,2-3 0-15,1 0 0 0,5-5 0 0,1-1 1 16,6-7-1-16,-5 5 1 0,5-5-1 0,-4 4 0 16,4-4 0-16,-2 3 2 0,2-3-2 0,0 0 0 0,0 0 0 15,0 0 1-15,0 0-1 0,2-1 2 0,-2 1-2 16,6-7 1-16,-1 0-1 0,5-7 1 0,1 0 1 15,0 0-1-15,2-3 0 0,2 3 1 0,-2 4 0 16,-2-2 0-16,-3-1 0 0,-3 5 1 0,1 1-1 16,-1 2 0-16,-5 5 1 0,12-9-1 0,-12 9 1 15,5-10 0-15,-5 10 2 0,4 0-1 0,-4 0 1 0,4 0 0 0,-4 0-2 16,0 0 0-16,0 0 1 0,0 12 1 16,0 2-3-16,-2 3 0 0,-2 4 1 0,0-4-1 15,1 0-1-15,-3 2 1 0,0-5-1 16,3-2 1-16,1-3-2 0,0-2 2 0,2-7-1 0,-2 8 0 0,2-8-1 15,4 7 1-15,-4-7-1 0,3 6 2 16,-3-6-2-16,4 1 0 0,-4-1 0 0,8-1 0 0,-8 1-1 16,13-9 1-16,-4 2 0 0,4-3 1 0,2-1-2 0,2-3 0 15,-2 2 0-15,-2 0 1 0,-2 2-1 16,-2 1 0-16,-1 0 0 0,-1-1 0 0,1 0 0 0,-1 1 0 16,0 2 0-16,1 0 0 0,-1-1-1 0,1 1 1 0,-8 7 0 15,2-6 0-15,-2 6-2 0,0 0 2 0,0 0-1 16,0 0 1-16,0 0 0 0,0 0 0 0,2 9 0 15,-2 5 0-15,-4 10 0 0,-2 0 0 0,-5 9 0 16,0-7 0-16,-2-2 0 0,2 1 0 0,3-15 0 16,3 4 1-16,-1 3 1 0,0-5 0 0,5-3 0 0,-1-4 0 15,0 2 1-15,0-3 0 16,2-4 0-16,-2 8 1 0,2-8-1 0,0 2 2 0,0-2-2 0,0 3 1 16,0-3 0-16,0 4 0 15,0-4 1-15,0 0-1 0,0 0 3 0,0 0 0 16,0 0-1-16,6-4 1 0,-6 4 0 0,9-8 0 15,0 1-1-15,1-2 1 0,-1-1-1 0,0-1 0 0,-1 3 1 16,-1-1 0-16,-1 0-3 0,-1 1 1 0,-5 8-1 16,6-7 1-16,-6 7-3 0,4-5 1 0,-4 5 0 15,3-4 0-15,-3 4-2 0,2 0 1 0,-2 0 0 16,0 0 0-16,0 0-2 0,0 4 1 0,0 1 0 16,-2 4 0-16,1 3-1 0,-3 3 0 0,-2-3 0 15,1 2 1-15,-1-3 0 0,0 1 1 0,3-5-1 16,1 0 0-16,2-7-1 0,-2 12 0 0</inkml:trace>
  <inkml:trace contextRef="#ctx0" brushRef="#br1" timeOffset="61701.31">27703 10245 200 0,'0'-2'0'0,"0"2"0"0,0 2 0 16,0-2 45-16,0 7 1 0,0-7-1 0,-6 2 1 16,6-2 24-16,-7 0 0 0,7 0 0 0,-8-2 1 15,8 2-12-15,-5 0 1 0,5 0-1 0,-6 0 2 16,6 0-19-16,-7-5 1 0,7 5 0 0,-9 0-1 0,9 0-8 16,-19-4 0-16,19 4-1 0,-15-3 2 0,15 3-8 15,-13-4 1-15,13 4 0 0,-17-3 0 0,17 3-1 16,-18-2 0-16,18 2 0 0,-19-5 0 0,19 5-1 15,-19 0 1-15,19 0 0 0,-18 0 0 0,18 0-3 16,-19 0 1-16,19 0 0 0,-19 0-1 0,19 0-2 0,-22 5 0 16,22-5 0-16,-24 9 1 0,24-9-6 0,-28 5 0 0,28-5-1 15,-26 14 2-15,26-14-1 0,-26 17 0 16,26-17 0-16,-28 17 0 0,28-17-2 0,-30 21 1 0,30-21 0 16,-26 19 0-16,26-19-1 0,-24 21 1 0,24-21 0 15,-19 21 1-15,19-21-3 0,-17 20 2 16,17-20 0-16,-17 21-1 0,17-21-4 0,-24 24 2 0,24-24-1 0,-20 26 1 15,20-26-3-15,-13 21 1 16,13-21 0-16,-11 16 0 0,11-16-3 0,-12 17 0 0,12-17 0 16,-9 17 0-16,9-17-4 0,-7 21 1 15,7-21-1-15,-8 21 2 0,8-21-4 0,-7 28 1 16,7-28 1-16,-4 20-1 0,4-20-2 0,-2 18 1 0,2-18 0 0,4 17 0 0,-4-17-2 0,4 21 1 16,-4-21 0-1,7 21 0-15,-7-21-1 0,7 22 0 0,-7-22 0 0,8 14 1 0,-8-14-1 16,7 10 0-16,-7-10 0 15,12 11 0-15,-12-11 0 0,13 10 0 0,-13-10 0 16,14 14 1-16,-14-14-1 0,17 15 0 0,-17-15 0 0,19 11 0 0,-19-11 0 0,13 10 0 0,-13-10 0 16,13 7 0-1,-13-7 0-15,15 5 0 0,-15-5 0 0,15 4 0 0,-15-4 0 0,20 5 0 0,-20-5 0 16,19 2 0-16,-19-2 0 16,19 0 0-16,-19 0 0 0,20-2 0 0,-20 2 0 0,22-4 0 15,-22 4 0-15,23-3 0 0,-23 3 0 0,22-7 0 16,-22 7 0-16,22-7 0 0,-22 7 0 15,23-12 0-15,-23 12 0 0,22-9 2 0,-22 9-2 16,24-10 1-16,-24 10-1 0,28-14 1 0,-28 14 0 0,30-14 0 16,-30 14 0-16,26-13 0 0,-26 13 0 0,21-14 2 15,-21 14-2-15,18-14 1 0,-18 14 0 16,13-14 1-16,-13 14-1 0,13-14 1 0,-13 14-1 16,12-12 2-16,-12 12-1 0,15-21 0 0,-15 21 2 0,16-31 1 15,-16 31-2-15,15-31 2 0,-15 31-1 0,11-31 2 16,-11 31-1-16,13-26 0 0,-13 26 1 0,12-28 1 15,-12 28-1-15,5-26 1 0,-5 26-2 0,6-29 2 16,-6 29 0-16,7-24 0 0,-7 24-1 0,4-28 0 0,-4 28 0 16,4-21 1-16,-4 21-2 0,3-19 0 0,-3 19 1 15,4-19 0-15,-4 19-2 0,4-21 1 0,-4 21 0 16,4-21 0-16,-4 21 0 0,3-20 0 0,-3 20-1 16,4-18 1-16,-4 18-2 0,0-20 1 0,0 20-1 15,4-16 1-15,-4 16-2 0,4-19 2 0,-4 19-1 0,3-14 1 16,-3 14-2-16,0-12 1 0,0 12 1 15,4-16-1-15,-4 16 0 0,6-20-1 0,-6 20 1 16,3-21 0-16,-3 21-1 0,8-17 1 0,-8 17-1 0,5-18 2 16,-5 18-3-16,4-15 1 0,-4 15 1 0,8-12-1 0,-8 12-1 15,7-12 0-15,-7 12 1 0,9-14 0 0,-9 14-1 0,15-12 1 16,-15 12-1-16,15-16 0 0,-15 16-1 16,17-14 1-16,-17 14 0 0,18-14 0 0,-18 14-1 0,23-14 0 15,-23 14 0-15,22-13 0 0,-22 13-1 16,26-11 1-16,-26 11 1 0,26-10-1 15,-26 10-1-15,21-7 1 0,-21 7 0 0,22-5 0 0,-22 5-1 16,23-2 1-16,-23 2-1 0,18 0 1 0,-18 0-1 0,17 0 1 16,-17 0-1-16,11 0 2 0,-11 0-2 0,15 7 1 15,-15-7-1-15,13 3 1 0,-13-3-1 0,11 9 0 16,-11-9 0-16,11 10 1 0,-11-10-1 0,15 19 0 0,-15-19 0 16,12 16 1-16,-12-16-1 0,14 21 0 0,-14-21 0 0,12 21 1 15,-12-21-1-15,11 15 0 0,-11-15 0 16,5 21 1-16,-5-21-1 0,4 17 0 0,-4-17 0 15,4 9 0-15,-4-9 0 0,4 12 0 0,-4-12 0 16,0 21 0-16,0-21 0 0,-2 15 0 0,2-15 0 16,-4 18 0-16,4-18-1 0,-6 13 1 0,6-13 0 0,-7 16 0 0,7-16-1 15,-7 12 1 1,7-12-1-16,-12 16 1 0,12-16-1 0,-13 14 0 0,13-14 0 0,-15 15 1 0,15-15-2 16,-18 12 1-16,18-12 0 15,-23 14 1-15,23-14-1 0,-24 11 1 0,6-6-1 16,-1 0 1-16,-2-2-1 0,1 1 1 0,3-4-1 15,0 2 1-15,1-1-1 0,1 1 1 0,4-2 0 16,-1 0 0-16,3 0-2 0,0 0 2 0,-1 0-1 16,1-2 1-16,0 1-1 0,-1-1 1 0,-1 2 0 15,2-4 0-15,-2 4-1 0,1-3 1 0,1 1 0 0,2 0 0 0,-1 2 0 16,1-1 0-16,-3 1 0 0,1 0 0 16,0 0-1-16,0 0 1 0,-1 1 0 0,1 1 0 15,0 0-1-15,-1 1 0 0,3-3 0 0,-1 4 1 16,1-2-4-16,1 1 1 0,6-3-1 0,-9 3 2 0,9-3-11 15,-7 7-1-15</inkml:trace>
  <inkml:trace contextRef="#ctx0" brushRef="#br1" timeOffset="63301.39">27403 10415 1470 0,'-4'-6'0'0,"4"6"0"0,-9-8 0 0,9 8 11 0,-4-7 0 0,4 7 0 15,-3-2 0-15,3 2 0 0,-2 0 0 0,2 0-1 16,0 0 1-16,0 0-5 0,0 0-1 0,0 0 1 16,0-5 1-16,0 5-7 0,-6-4 1 0,6 4-1 15,-7-3 1-15,7 3-2 0,-8-7 1 0,8 7 0 16,-9-5 0-16,1 5-1 0,1 0 0 0,-2 3-1 15,-4 6 2-15,-4 6-1 0,-2 5 1 0,1-1 0 0,-1-2 0 0,0 2 0 16,-1 0 0-16,1 0 0 16,1 0 0-16,1-2 0 0,2 1 0 0,0-1 0 0,2-2 1 15,2-1-1-15,3 0 2 0,3-3-1 0,1-5 0 0,4-6-1 16,-2 6 1-16,2-6 0 0,0 3 0 0,0-3 0 16,0 2 2-16,0-2-2 0,4-2 1 15,-4 2 0-15,7-7 2 0,3 0-2 0,6-7 1 0,7-5 0 16,5-3 1-16,-2-1-1 0,-2 1 1 0,-4 1-2 15,-1 2 0-15,-2 4 0 0,0-6 2 0,-1 2-3 0,-1 1 1 16,-2 1-1-16,0 0 1 0,0 1-2 0,0-1 2 16,-3 5-1-16,-3 3 0 0,-7 9-1 15,10-3 0-15,-10 3 0 0,3-2 1 0,-3 2-1 0,2 0 0 0,-2 0 0 0,0 0 1 16,0 0-1 0,0 2 0-16,-4 6 0 0,-7 4 1 0,-7 9-1 0,-5 2 0 0,-1 3 0 15,2-6 1-15,1 0-1 16,1-1 0-16,1-4 0 0,0 2 1 0,1 1-1 0,-1-1 0 15,2-1 0-15,2-3 2 0,4 0-2 0,2-1 0 0,2-4 0 0,3-2 1 0,4-6-1 16,-2 5 0-16,2-5 0 16,0 3 1-16,0-3-1 0,0 2 0 15,0-2 0-15,2 0 1 0,-2 0-1 0,4-2 1 16,3-1-1-16,6-4 1 0,9-5-1 0,4-2 1 0,1-3-1 0,-3 1 1 0,-4 0 0 16,-1 1 2-16,0-1-2 15,-1 1 1-15,-1-1-1 0,-2 1 1 0,-2 1 1 16,-2 3-1-16,-2 1-1 0,-1 1 1 0,-3 2-1 15,1 4 2-15,-6 3-2 0,2 0 0 0,-2 0 0 16,0 0 0-16,0 0 0 0,0 0 2 0,0 0-2 16,-2 9 1-16,-5 1 0 0,-3 4 2 0,-5 5-2 15,-1 3 1-15,-5 4 0 0,-1 4 2 0,-3-1-2 0,3-3 2 0,3 2 6 16,1-6 0-16,-1-1 1 0,2-2 0 16,3-3-5-16,-1-4 0 0,3-2 1 0,5-3 0 0,7-7-3 15,-2 9-1-15,2-9 1 0,0 3-1 16,0-3-1-16,2 0 1 0,-2 0-1 0,4 0 1 15,-4 0 1-15,3-3 1 0,5-3-1 0,7-4 2 0,7-5 1 0,6-5 0 16,-2 1 0-16,0 2 0 0,-3-4 2 16,-3 2 0-16,-1-1 0 0,-1-1 0 0,3 0-2 0,-2 0 0 15,-3 2 0-15,-1 0 1 0,0-2-5 16,0 1 2-16,0 2-1 0,-2 3 1 0,-2 3-3 16,-3-4 1-16,-3 4-1 0,1 3 0 0,-6 9-2 15,4-3 2-15,-4 3-1 0,0 0 0 0,0 0-1 0,0 2 0 16,-6 6 1-16,-7 8 0 0,-6 10-2 0,-3 0 1 15,-4 3 0-15,2 2 0 0,-1-5 1 0,1 4 1 16,0-3-1-16,0-1 0 0,1 0 1 0,3 0 2 0,1-5-1 16,2 0 1-16,4-7-1 0,2-2 1 0,6-2-1 15,1-1 2-15,4-9-1 0,0 0 0 0,0 0 0 16,2 0 0-16,-2 0-3 0,0 0 2 0,0 0-2 16,4 0 1-16,-4 0-3 0,7-7 2 0,0 2-1 15,6-11 0-15,6-1-1 0,2-9 0 0,-3 3 0 16,-1 3 0-16,-2 2-1 0,0 1 1 0,0 0-1 0,-2 1 1 0,-2-3-4 15,-2 2 1-15,1 1-1 0,1 4 2 0,-2 0-5 16,0 2 2-16,-1-1-1 16,-4 6 1-16,-4 5-2 0,1-2 0 0,-1 2 0 15,2 5 2-15,-2-5-3 0,0 2 0 0,-2 9 0 0,-5 6 2 0,-4 11 0 16,-2 6 1-16,-2 2 0 0,0-3 0 0,0-5 2 0,0 1 0 0,2-3-1 16,2-1 2-1,2-5 1-15,1-2 0 0,1-3 0 0,1-3 0 16,4-3 1-16,0-5 0 0,2-4 0 0,-2 5 0 0,2-5 1 0,4 3 1 15,-4-3 0-15,4 2 0 0,-4-2 3 0,4 0-1 16,-4 0 1-16,11-9 0 0,-2 1 1 0,2-1 0 0,8-8-1 16,-2-1 1-16,0 3-1 15,-3-4 1-15,-4 7 0 0,-1 0 0 0,0-2 0 0,1 0 0 16,1-2-1-16,0 1 1 0,0-1-2 0,0 1 2 16,1-5 0-16,-1 0-1 0,0-1-1 0,0 2-1 0,-2 5 0 15,3-2 2-15,-1 3-5 0,0 1 0 16,-11 12 0-16,7-9 1 0,-7 9-1 0,8-7 0 15,-8 7 0-15,4-3 0 0,-4 3-1 0,3 0 1 16,-3 0 0-16,0 0 0 0,0 0-1 0,0 3 1 0,-2 13 0 16,-1 4 0-16,-5 1 0 0,-1 5 0 15,3-12 0-15,1 1 0 0,-1-2 0 0,1-1 1 16,5-12-1-16,-4 7 1 0,4-7-1 0,-4 7 1 0,4-7 0 16,0 5 0-16,0-5-1 0,0 1 1 0,0-1-1 15,0 4 2-15,0-4-2 0,0 0 1 0,9 0-1 16,5-4 1-16,0-2-1 0,5-5 0 0,9-10 0 15,-2 4 0-15,-5-2 0 0,-3 0 0 0,-3 5 0 16,0 0 0-16,0 2-1 0,0-5 0 0,-6 8-1 16,0-1 2-16,1 1-2 0,-3 2 1 0,-7 7 0 15,8-7 0-15,-8 7 0 0,7-3 0 0,-7 3-1 16,4-4 1-16,-4 4 0 0,0 0 1 0,0 0 0 16,2 4 0-16,-2-4 0 0,-6 10 0 0,-9 18 0 0,0-4 0 15,-3 0 0-15,-3 1 1 0,4-8 0 0,1 0 1 0,-1 1-1 16,0-3 0-16,2-3 0 0,0 0 0 15,0 0 0-15,1-1 0 0,6-6 0 0,1 0 2 0,-1-1-2 16,3-1 0-16,5-3 0 0,-8 5 0 0,8-5-1 16,-4 2 1-16,4-2 0 0,-3 0 1 0,3 0-2 0,-4 0 0 15,4 0 0-15,-4-2 1 0,4 2-1 0,-4-5 0 0,1-9 0 16,1 0 1-16,0-1-1 16,2-1 0-16,0 4 0 0,2 2 0 0,0-1-1 0,0 1 1 0,-1 0-1 15,1 1 1-15,0 0-4 0,2 1 2 16</inkml:trace>
  <inkml:trace contextRef="#ctx0" brushRef="#br1" timeOffset="65181.16">28329 11830 892 0,'0'0'0'0,"0"0"0"0,0 0 0 0,0 0 27 0,0 0 0 16,0 0-1-16,0 0 2 0,0 0-7 0,0 0-1 16,0 0 0-16,0 0 1 0,0 0-8 0,0 0-1 0,0 0 0 15,0 0 2-15,0 0-10 0,0 0 2 0,0 0-1 16,0-2 0-16,0 2-3 0,0-3 2 0,0 3-2 15,0-4 1-15,0 4-2 0,0-1 1 16,0 1-1-16,-7-9 1 0,7 9 2 0,-8-7 2 0,8 7 0 16,-7-5-1-16,7 5 5 0,-8-9 0 0,8 9 1 15,-13-3-1-15,13 3 9 0,-20-7 1 0,20 7-1 16,-23-5 1-16,23 5 4 0,-22-9 0 16,22 9 1-16,-30-12 0 0,30 12 1 0,-33-19 1 0,33 19-2 15,-36-12 2-15,16 5-4 0,-1 0 0 0,3 0 1 0,-1-2-1 16,0 1-3-16,1-1-1 0,-1 0 0 15,0 3 1-15,1 0-2 0,-1 1 1 0,1 2-1 0,-1-4 1 0,0 5-3 0,1 2 1 16,1 0-1 0,0 0 1-16,0 0-2 0,1 0 0 0,-1 3 1 15,0 3 0-15,2-5-4 0,0 1 2 0,0 2-1 16,-1 1 1-16,-3 3-4 0,2 1 0 0,-1 0 0 0,1-1 1 16,0 3-2-16,0-1 1 0,2 1 0 0,2 1 0 15,0 1-2-15,2 3 0 0,0-6 0 0,0 3 1 16,1-1-1-16,1-2 0 0,0 0 0 0,-1 3 1 15,3 0-3-15,1 1 2 0,1-2-1 16,1 0 1-16,0 2-4 0,1-2 1 0,1 4-1 0,0-6 2 16,0 3-4-16,0-1 0 0,2 1 1 0,0 1 0 0,4 0-3 15,0 0 1-15,-1 0 0 0,-1-2 0 0,0 0-1 16,2-3 0-16,-1 3 0 0,1-4 1 0,2 5-1 16,-1-5 0-16,3 3 0 0,-1-1 0 0,3 2-1 15,1 2 1-15,0 0 0 0,-2-4 0 0,-1-1-1 16,-1 1 1-16,3-1 0 0,-1-4 0 0,0 2-1 0,0 0 1 15,1 0 0-15,1 2 0 0,0 1-1 0,0-1 1 16,2-1 0-16,2-1 0 0,0 2-1 0,-2-1 1 16,0-4 0-16,-3 1 0 0,-3 0 0 0,0-1 0 0,3-1 0 15,-1-3 0-15,2 2 0 0,0 0 0 16,1-1 0-16,1 1 0 0,0-2 0 0,2-2 0 0,0 1 0 16,1-3 0-16,3 4 0 0,1-3 0 0,-1-1 0 15,-2-1 0-15,-2-2 0 0,0 0 0 0,0 0 0 16,-2 0 0-16,0 2 0 0,0-2 0 0,0 0 0 15,0 0 0-15,0-1 0 0,0-3 0 0,0 1 0 16,0 0 0-16,0-4 1 0,0-2 0 0,0 2 0 0,0-3 0 16,-2 3 1-16,-1 4 1 0,-1 1-1 15,2 1 1-15,-2 1 2 0,-1-2 0 0,-1-1 0 16,3-1 1-16,-1 1-1 0,0-2 2 0,1 1 0 16,-1-4-1-16,0 3 1 0,1 0 1 0,-1-2-1 15,0 2 1-15,1-1-3 0,-1 1 1 0,0 0-1 16,0 0 2-16,-1-2 0 0,1 2 1 0,2 0 0 0,1-4-1 0,1 4 0 0,2 0 0 15,-2 0 0-15,-2 2-1 0,-2-2 1 0,-1 3 1 16,1 0-1-16,2-1 1 0,0 0-4 0,2-1 2 16,0 1-2-16,2-1 2 0,0-1-1 15,2 0 1-15,0 0 0 0,-1 2-1 0,1-2-1 0,-2-1 0 16,-2 1 1-16,2 5-1 0,2 0-1 16,0 1 1-16,-3 0-1 0,0 3 2 0,-3-4-3 15,0 2 1-15,0 1-1 0,0 3 2 0,-1-1-2 0,-1 0 1 0,2-1 1 16,-2 1-1-16,1 0-1 15,-1 0 1-15,0 1-1 0,-1-1 1 0,-8 2-1 0,11-3 1 0,-4 1-1 16,-1 2 0-16,-6 0-1 0,13 0 2 0,-13 0-2 0,11 0 1 0,-3 2-1 16,-1 3 0-1,1 2 0-15,-1-2 0 0,0-2 1 0,3 1-1 0,1 1 0 16,0 2 0-16,-2 2 0 0,1-1 1 16,-1 1-1-16,0 0 2 0,-1 1-2 0,-1 2 0 0,-1 0 0 0,1 0 1 15,-1 2-1-15,0-2 1 16,-1-3-1-16,-1 3 1 0,-2-3-1 0,-2-1 0 0,0 3 0 15,2-1 0-15,-2-1 0 0,0 1 1 0,0 0-1 16,0 1 0-16,-2-1-1 0,-2 1 1 0,0-1-1 16,2 0 1-16,-1 1-1 0,-1-1 1 0,4-10-1 15,-4 5 1-15,4-5-1 0,-7 7 0 0,-1 2 0 16,3-4 0-16,-3 2 0 0,1 2 0 0,-4-2 0 16,-1 0 0-16,-1-2 0 0,0 0 0 0,-7 0 0 15,1 0 0-15,-1-1-1 0,-1-1 1 0,3 1 0 16,-1-1 0-16,0-1-1 0,1 1 0 0,-5-3 0 0,1 2 1 15,-4 0-2-15,2 0-1 0,-2 1 1 0,0 0 1 16,-1 3-2-16,1-1 0 0,0-3 0 0,0-1 1 16,-2 1-2-16,0 0 2 0,6 1 0 0,0-3 0 0,-1 2-1 15,1 0 1-15,5-2 0 0,2 0 0 0,-2 0-2 16,1-2 2-16,1 0 0 0,0 2 0 0,-2-3-1 16,2-1 1-16,2 3 0 0,0-3 0 0,0 1-1 15,0-1 2-15,2-1 0 0,1 0 0 0,1 1 0 0,2-3 0 16,-3-1 0-16,3-1 1 0,-1-1-1 15,1-1-1-15</inkml:trace>
  <inkml:trace contextRef="#ctx0" brushRef="#br1" timeOffset="68622.23">27796 11802 1332 0,'2'-3'0'0,"-2"3"0"16,7-12 0-16,-7 12 12 0,8-16 1 0,-8 16 1 15,9-22-1-15,-9 22-4 0,11-28 1 0,-11 28 0 16,8-33 1-16,-8 33-11 0,11-26 1 0,-11 26 0 16,4-19 0-16,-4 19-4 0,0-17 0 0,0 17 0 0,0-10 1 0,0 10-5 0,2-2 0 15,-2 2 1 1,0-5 0-16,0 5-1 0,0 0 2 0,0 0-1 0,-17 13 0 0,-2 6 3 15,-3 7 1-15,-2 0-2 16,-2 2 2-16,-1 1 2 0,1 3 0 0,0 1 0 0,-2-1 0 16,0 0 2-16,0-5 2 0,2 3-2 0,2-4 1 0,4-2 4 0,1-2 1 0,2-1 0 15,4-4 0 1,4-3 2-16,0-2 1 0,3-3-1 0,2-2 1 0,4-7-2 0,-2 0 1 0,2 0 0 16,0 0 1-1,0 0-5-15,0 0 2 0,0 0 0 0,4-7 0 0,0 2-3 16,1-7 2-16,7-6 0 0,1-2 0 0,5-5-4 15,3-4 2-15,-3 1-2 0,-1 2 1 0,-4 4-3 16,0-1 2-16,2-1-1 0,0 3 0 0,-2 1-2 16,-2-1 0-16,1 0 0 0,1 4 1 0,-2 1-1 0,-4 1 0 15,-3 1 0-15,1 3 0 0,-1 4-1 0,-6 4 0 16,2 3 0-16,0-3 1 0,0 3-2 0,0 0 1 0,0 0-2 16,-2 6 2-16,-3 1-1 0,-1 0 0 15,-3 5 0-15,-4 4-1 0,-6 10 1 0,-1 2 1 16,1-1-1-16,2-4 1 0,3-2-1 0,0-6 1 0,1 1 0 15,2-2 0-15,4-4 0 0,1 0 1 0,2-1 0 16,3-7 0-16,1-2 0 0,-4 3 0 0,4-3 0 16,0 4 0-16,0-4 0 0,2 1 0 0,-2-1 0 15,5-1 1-15,-5 1-1 0,8-6 1 0,3 0-1 16,8-3 1-16,5-7 0 0,4-1 2 0,-2-4-2 16,-2 4 1-16,-3 1-1 0,-3-3 1 0,5 2 0 15,-1 0 0-15,-2-1 0 0,-1 1 0 0,0 2 0 16,-1 2 1-16,1 1-1 0,-2 4 0 0,-4 1 0 0,0 2 2 0,-2 1-2 15,-2 4 0-15,-1 4 1 16,-5-3-1-16,-3-1-1 0,4 7 1 0,-4 5 0 0,-2 2 1 16,-3 9-2-16,-3 3 1 0,-1 0-1 0,-2-2 1 15,-2-2 0-15,-2-1-1 0,0 0 0 0,2 0 1 0,-2-2-1 16,-2 1 0-16,2-1 0 0,2-1 1 16,0-1 0-16,2-1 1 0,2-1 0 0,1-3 1 0,3-3-1 15,-1 0 2-15,6-9-2 0,-5 8 2 0,5-8-2 16,-2 2 0-16,2-2 1 0,0 0-1 0,0 0-1 15,2 0 1-15,-2 0-1 0,9-10 1 0,2-2-1 0,4-6 1 16,4-1-1-16,1-2 1 0,4-3-2 0,2-2 2 16,-1 2-1-16,-1 3 0 0,0-1-1 0,-2-1 1 15,-1 2 0-15,-1 1 0 0,1-3-1 0,-2 1 1 0,-3 3-1 16,-1 3 2-16,0 1-2 0,0 2 0 16,-4 5 0-16,-3 3 1 0,-8 5-1 0,5 0 2 0,-5 0-1 15,0 1 0-15,0-1 0 0,0 4 0 0,-5 3 1 16,-8 8 0-16,-8 11-1 0,-3 2 2 0,-2 0-1 15,2-2 0-15,-1-1 1 0,-1 0 0 0,0-3 0 16,2-3 0-16,0 2 4 0,0 0 0 0,1 0 0 16,3-4 0-16,3-2 3 0,2-1 0 0,4-3 0 15,3-3 0-15,8-8 3 0,-9 4 1 0,9-4-2 16,-2 0 2-16,2 0-4 0,0 0 1 0,0 0-1 16,6-4 2-16,-6 4-4 0,13-12 1 0,0 2 0 15,7-4 0-15,5-3-3 0,3-4-1 0,-1 0 1 16,1 0 1-16,-2 2-3 0,-1 2-1 0,-3-2 1 0,0 2-1 0,-1-1-3 15,-2 1 1-15,-5 5-1 0,0 0 2 0,-5 5-3 0,-2 3 0 0,-7 4 0 16,10-5 1 0,-10 5-1-16,0 0 0 0,0 0 0 15,-2 7 0-15,-6 2 0 0,-1 3 0 0,-6 2 0 0,-4 5 0 16,-7 7 0-16,-5 5 0 0,-1-3 0 0,2-2 0 0,2-6 0 16,2-2 0-16,2-1 0 0,2-1 1 15,-1-1-1-15,3-1 1 0,-1 0-1 0,3-4 1 0,1-1-1 16,4-6 1-16,3 1-1 0,5-3 1 0,5-1 1 15,-4 4-1-15,4-4 0 0,0 0 1 0,0 0 0 16,0 0 2-16,0 0-2 0,0 0 1 0,0 0 1 16,4-5-1-16,9-11 0 0,2-1 2 0,7-4-4 0,1-1 1 15,-5 4-1-15,1 3 2 0,-2-1-1 0,-1 2 0 16,-1 2 0-16,2 0 1 0,0 0-2 0,0 3 0 16,-6 4 0-16,2-4 0 0,-2 6-1 0,0-4 0 15,-11 7 0-15,11-2 0 0,-11 2-1 0,8 0 1 16,-8 0 0-16,5 2 0 0,-5-2-3 0,4 7 0 0,-2 9 1 15,-4 1 0-15,-5 5-4 0,-3 4 1 0,-1-5-1 16,0-2 2-16,-2 0-3 0,0-5 1 0,5-5 1 16,1 1-1-16,0-3 0 0,1 0 2 0,6-7-2 15,-6 7 2-15,6-7-1 0,-3 5 2 0,3-5-2 16,-4 3 2-16,4-3 0 0,0 4 0 0,0-4 1 16,0 0 0-16,0 0 0 0,2 0-1 0,16-12 1 0,3-7 1 15,5-2 0-15,2-5 1 0,-4 5 0 16,0 1 0-16,-3 1 0 0,-1 1 0 0,-5 6 0 15,2-2 0-15,-2 2 1 0,0 0 0 0,-15 12 0 16,13-12 0-16,-13 12 2 0,11-9-1 0,-11 9 0 0,4-7 2 0,-4 7-2 16,3-1 1-16,-3 1 1 0,0 0-1 0,0 0 0 0,0 0 1 15,0 0-1-15,-7 8 2 0,-6 4-2 16,-4 9 1-16,-16 9 0 0,5-3 0 0,0-3 0 16,2 2-1-16,9-12 0 0,-2 2 1 0,1 1-1 15,-1-1 0-15,8-4 1 0,0 0-1 0,0-3 1 16,-1 3 0-16,7-7 1 0,-1 2-1 0,1 1 0 0,-1-4 2 0,6-4 0 15,-7 9-1-15,7-9 0 0,-4 5 0 16,4-5 1-16,-4 3 0 0,4-3-3 0,-4 4 0 16,4-4 1-16,0 0 0 0,0 0-2 0,0 0 1 15,0 0-1-15,8-4 1 0,1-1-3 0,2-4 1 16,12-6-1-16,-3 3 2 0,-1 0-2 0,-1-2 1 0,-5 7-1 0,2-4 1 16,-2 3-1-16,2-1 1 15,-15 9 0-15,13-5 0 0,-13 5 0 0,12-7 2 0,-12 7-1 16,7-2 0-16,-7 2-1 0,7-3 0 0,-7 3 0 15,4 0 1-15,-4 0-2 0,4 0 1 16,-4 0-1-16,4 3 1 0,-4-3-1 0,1 4 0 0,-1 8 0 16,-1 0 0-16,-5 2 0 0,-1-2 0 0,3-3 0 15,0-4 0-15,-1 2 0 0,-1-2 0 0,6-5 0 0,-8 7 0 0,8-7 0 16,-7 8 0-16,7-8 0 16,-7 6 1-16,7-6-1 0,-6 7 0 0,6-7 0 15,-4 3 1-15,4-3-1 0,-3 5 0 0,3-5 0 16,0 0 1-16,0 0-1 0,0 0 1 0,0 0 0 15,0 0 0-15,0 0 1 0,0 0-1 0,0 0 0 16,0-5 0-16,0 5 0 0,0-7 0 0,0 7 0 0,0-9 0 16,0 9-1-16,0-12 2 0,0 12-2 15,0-8 1-15,0 8-1 0,-2-12 0 0,2 12 0 0,-4-9 1 16,4 9-1-16,-6-12 0 0,6 12 0 0,-11-11 1 0,4 8-1 16,-1 0 0-16,-1-1 0 0,0 1 0 15,1-1 0-15,1 1 0 0,7 3 0 0,-11-2 0 16,11 2-2-16,-10-5-1 0,10 5 1 0,-7-2 1 0,7 2-3 15,-8-2 0-15,8 2 0 0,-3 0 0 0,3 0-1 16,-4 0-1-16,4 0 1 0,-4 0-1 0,4 0-1 16,-4 0 2-16,4 0-1 0,-3-3 0 0,3 3 2 0,-4-4 1 15,4 4-2-15,0 0 2 0,0 0 2 0,0 0-1 16,0 0 1-16,0 0 1 0,0 0-1 0,0 0 1 16,0 0 0-16,0 0 0 0,0 0-1 0,0 0 1 15,0 0 0-15,0 0 0 0,0 0-1 0,0 0 0 0,0 0 0 16,-4 0 1-16,4 0-3 0,-3 4 1 15,3-4 0-15,-4 7 1 0,4-7-3 0,-2 7 2 0,2-7 0 16,0 3 0-16,0-3-2 0,0 4 1 0,0-4 0 16,0 7 0-16,0-7 0 0,4 6 1 0,-4-6-2 15,5 7 2-15,-5-7-2 0,10 4 0 0,3-1 1 16,0-3 0-16,0-1-3 0,2-5 1 0,-1-1 1 16,1-1 0-16,-2-1-1 0,-1-1 2 0,-7 3-2 15,1 0 2-15,-1 0-2 0,-1 0 1 0,0-2-1 16,0 1 2-16,-3-1 0 0,1 0 0 0,-2 3 0 15,0-5 1-15,-2 3 0 0,1-1 0 0,-3 4 0 0,-2-4 1 0,1 2 0 0,-3 2 1 16,-9-2-1-16,1 5 1 16,-3 2-1-16,0 0 1 0,-5 4 0 15,2 4 0-15,-1 3 0 0,1 1 0 0,2 2 0 0,-1 0 0 0,2 1 0 16,1 2 0-16,5-4 0 0,0 0 0 0,3 3 0 0,1-4 1 16,5-5-1-16,1 0 1 0,-1 0 0 15,2 0 1-15,2-7-1 0,-4 10 2 16,4-10-1-16,0 11 1 0,2-5-1 0,2 1 2 0,2 0-1 0,1 0 1 15,8 4-1-15,2-6 1 0,1-5 1 0,3-4-1 16,7-3 1-16,0-3 1 0,-2 0-2 16,-2-4 0-16,-3 2 1 0,-1-2 1 0,-1-2-4 15,-3 1 1-15,-4 4-1 0,-3-4 2 0,-2 1-3 16,1 0 1-16,-6 7-1 0,0 0 2 0,-2 0-2 0,0-1 1 0,0-3-1 16,-2 1 1-16,0 1-1 0,-2-1 2 15,-5-4-1-15,-1 4 0 0,-3-1 2 0,-2 3-1 16,-1 2 0-16,-3 3 1 0,-1 3 1 0,-1 3 2 0,-5 6 0 0,2 3-1 0,1 0 5 15,3 2-1 1,1 2 0-16,3 1 0 0,-1 2 0 0,4 0 0 16,3-5 0-16,3 0 1 0,1 1-2 0,3-3 0 0,1-3 0 15,2-4 1-15,0 2-3 0,2 2 0 0,1-2 0 0,1 1 0 0,2 1-4 16,1 0-1-16,8 3 0 16,-2-4 2-16,4-1-4 0,0-1 1 0,-1-6 0 15,1-4 0-15,0 1-1 0,-2-3 1 0,2-4-1 16,-1 1 1-16,-1-1-1 0,0-2 0 0,-2 0 0 15,-2-2 0-15,1 0-1 0,-3 0 0 0,-5 6 0 16,-1-1 1-16,-1-1-4 0,-2-1 2 0,0-10-1 16,-2 2 1-16,-1 2-2 0,-1 0 2 0,-2 3 0 0,1 2-1 0,-3 0-1 15,1 1 1-15,7 11-1 16,-11-12 1-16,3 7-2 0,1 2 1 0,-12-4-1 16,0 3 1-16,-1 6 2 0,-1 1-1 0,-5 8 1 0,2 1 1 15,2 3-1-15,1 6 1 0,3-5-2 0,1 3 2 16,4 2-1-16,0 1 1 0,4-3-1 0,1 0 1 0,2 2-2 0,3-2 2 15,1 2 0-15,4-2 0 0,1 0-1 16,3 2 1-16,2-8-1 0,1 3 1 0,2-2-1 0,2-2 0 16,2-2 0-16,2-1-1 0,-1-4 0 15,5-1 0-15,3-4-1 0,0-4 2 0,1-1-2 0,-1-7 0 16,2 0 1-16,-2-2-1 0,-1-2-1 0,-1-1-1 16,-5 1 1-16,-2-1-1 0,-2 2-1 0,-2-6 2 15,-4 5-1-15,1 1 0 0,-3-1 1 0,1 1 0 16,-2-1 1-16,-3 0-1 0,-2 3 2 0,-1-5 1 15,-2 3 0-15,-2-1-1 0,-1 2 2 0,0-3 1 0,1 10-1 16,0 0 1-16,1 0 0 0,-3 2 0 0,1 0 0 0,-2 1 0 16,-1 3 0-16,-1 1 0 0,-15 8 0 15,2 1 1-15,1 5-1 0,3 1 0 0,3 1 0 16,2-1 1-16,2 3-1 0,2 3 0 0,2-6 0 16,1 2 1-16,1 1-1 0,1-1 0 0,2-3 0 0,3 0 0 15,-1 0-1-15,2-1 1 0,2 1 0 16,1-2 0-16,5 0-1 0,-1 1 0 0,4-3 0 0,1 0 1 15,1-4-1-15,2 0 0 0,3-2 0 16,1-4 1-16,-1-4-2 0,3-2 2 0,3-7 0 0,0 0 0 16,-1 0 0-16,-1-2 0 0,-3-1 0 0,-1 1 0 15,-1-3-1-15,-2 1 1 0,-6 3-1 0,-1 2 1 0,-1-3-2 0,-3 1 1 16,-2 7 0 0,0-2 0-16,-2 1-2 0,0-1 1 0,-2 0 0 0,0 1 1 0,-2 1-3 0,1-2 1 15,-3-1 0-15,0 1-1 16,-1 4 1-16,-1-2-1 0,-10-2 1 0,-1 4 1 0,-1 5 1 0,-3 0 1 15,1 7-1-15,0 2 1 0,1 3 0 0,2 5 0 16,3-3 0-16,1 3 0 0,2 0 0 16,0 1 1-16,3-3 0 0,3 1 0 0,1 0-1 15,1-1 1-15,5-15-1 0,-2 9 1 0,2-9-1 16,2 12 0-16,1-5 0 0,1 0 0 0,2 0 0 0,1 0 0 0,12 6 0 16,0-1 0-16,3-8-2 0,0-2 1 15,6-6-1-15,-2-1 1 0,0-4-3 0,0-3 1 16,1 0-1-16,-3-2 2 0,0 0-3 0,-2 1 0 15,-5 1 1-15,-2-2-1 0,0 0-2 0,-2-2 2 16,-4 4-1-16,1 0 1 0,-3 0-1 0,-1 0 1 16,-6 12 0-16,3-12 0 0,-1 5 3 0,0 0 0 15,-2 7 0-15,0-11-1 0,0 11 1 0,-2-5 1 0,-5-3-1 16,-3 4 1-16,-3 1-1 0,-3 6 2 0,-22 6-1 16,5 3 1-16,-1 9 0 0,3 1 0 0,6-5 0 15,1 3 0-15,2-1 0 0,1 1 0 0,6-6 0 16,1 3 0-16,0 1 0 0,3-1 0 0,11-17 0 15,-7 12 1-15,3-5-1 0,2 0 2 0,2-7-2 16,-3 10 1-16,3-10 0 0,-4 9 0 0,4-9 0 16,-2 7 0-16,2-7-1 0,0 7 0 0,0-7 0 0,0 3 1 15,0-3-1-15,0 4 0 0,0-4 0 16,4 3 0-16,-4-3 0 0,9-1 0 0,11-5 0 0,1-4 0 0,-1 0-1 16,1-6 0-16,-4 4 0 0,-1 0 0 0,1 0-1 15,-2 0 0-15,-7 5 1 0,-1 0 0 16,1 0 0-16,-1 0 0 0,-7 7 0 0,7-7 0 0,-7 7-1 0,8-7 0 15,-8 7 1-15,4-2 0 0,-4 2-1 16,3-5 0-16,-3 5-1 0,-2-3 1 0,2 3-1 0,-13 1 1 16,-15 10-1-16,2-1 1 0,2 2-1 0,0 0-1 15,15-8 1-15,-1-1 1 0,1 1-4 0,0 1 1 16</inkml:trace>
  <inkml:trace contextRef="#ctx0" brushRef="#br1" timeOffset="69438.16">27440 10541 954 0,'2'0'0'0,"-2"0"0"0,-2 0 0 0,2 0 3 0,-5 7 0 0,5-7 0 0,0 5 1 0,0-5 6 0,0-4 1 16,0 4-1-16,2-3 1 0,-2 3-2 0,0-3 2 15,0 3-2-15,3-7 1 0,-3 7-6 0,8-14 1 0,-8 14-1 16,13-21 2-16,-13 21-4 0,15-26 0 0,-15 26 0 15,15-24 2-15,-15 24 1 0,20-23 2 0,-20 23-1 0,17-19 0 16,-17 19 6-16,17-12 0 0,-17 12-1 16,13-5 2-16,-13 5 2 0,13-9 2 0,-13 9-1 15,9-3 1-15,-9 3-2 0,9 0 2 0,-9 0 0 0,10 0 0 0,-10 0-4 16,3 0 2-16,-3 0 0 0,8 5-1 16,-8-5-5-16,7 10 0 0,-7-10 0 0,4 11 0 0,-4-11-3 15,4 12 0-15,-4-12 0 0,-2 16 1 16,2-16-6-16,-9 12 0 0,9-12 0 0,-17 15 1 0,17-15-2 0,-24 11 0 15,24-11 0-15,-25 8 0 0,25-8-1 0,-18 4 0 16,18-4 0-16,-19 3 0 0,19-3-5 0,-13-5 2 16,13 5-2-16,-11-3 2 0,11 3-5 15,-9-9 1-15,9 9-1 0,-4-10 1 0,4 10 0 0,-2-14 1 16,2 14 0-16,6-21 0 0,-6 21 0 0,16-33 1 16,-16 33 1-16,26-29-1 0,-26 29 2 0,28-19 0 15,-28 19 1-15,25-14 0 0,-25 14 2 16,13-4 1-16,-13 4 0 0,13-5 0 0,-13 5 0 0,13-2 0 0</inkml:trace>
  <inkml:trace contextRef="#ctx0" brushRef="#br1" timeOffset="71460.61">21575 12323 37 0,'2'0'0'0,"-2"0"0"16,0 2 0-16,0-2 48 0,1 7 0 0,-1-7 0 15,0 3 2-15,0-3 17 0,4 4 1 0,-4-4 1 16,0 5-1-16,0-5-15 0,0 2 0 0,0-2 0 16,0 0 0-16,0 0-7 0,0 0 2 0,0 0-2 15,0 0 1-15,0 0-15 0,2 0 1 0,-2 0-1 16,4-2 2-16,-4 2-9 0,3-5 1 0,-3 5-1 16,4-4 1-16,-4 4-5 0,10-8 2 0,-10 8-2 15,18-16 2-15,-18 16-4 0,21-19 1 0,-21 19-1 16,24-21 1-16,-24 21-6 0,28-27 0 0,-28 27 1 15,30-28-1-15,-30 28-1 0,29-31-1 0,-29 31 1 0,32-23-1 16,-11 6-3-16,-1 1 1 0,1 1 0 0,-3-1 0 0,1 2 1 16,1 1 1-16,1-1-1 0,1 0 1 0,1 0 0 15,-1 2 1-15,-2 2-1 0,-1-1 1 0,0 1-1 16,-1 1 0-16,-1 4 1 0,-2 2 0 0,-2-4-2 16,0 3 2-16,2 2-2 0,2 1 1 0,1-3-5 0,1 3 0 15,-2 1-1-15,-2 0 1 0,-2 0-4 16,0 1 2-16,0 3-2 0,0-1 2 0,-2 1-3 0,-2 3 1 0,3-2 1 15,1 2-1-15,2 1 0 16,-1 4 2-16,1-3-1 0,-2 0 1 0,-1-1-1 16,-1 1 2-16,0 1-1 0,0 1 0 0,-2-1-1 0,-1 2-1 0,-1 2 0 15,3 2 2-15,-3-6-3 0,2 2 0 0,1 2 0 16,-1 3 2-16,0-3-3 0,1 2 0 0,-1-2 0 16,-2-2 1-16,-3-4 0 0,-2 3-1 0,0-4 0 15,2 1 0-15,-1 1 0 0,1 0 0 16,0-6 0-16,0 4 2 0,-1 3-2 0,1-1 0 0,0 0 0 15,-1-1 0-15,-1-1 0 0,-2-1 0 0,0 0 0 16,0 3 2-16,0 0-2 0,0-2 0 0,-2 0 0 16,-1 0 0-16,-3-1-1 0,1 3 0 0,-1 1 0 15,0 1 1-15,1-6-1 0,-1 0 0 0,-1 2 0 16,-3 2 0-16,-1-1 0 0,0 1 0 0,0 1 0 0,-2-3 0 0,-2 2 0 0,-4 0 0 16,1-1 0-1,1 1 0-15,0 0-1 0,0-1 1 0,-1-1 0 0,-3 2 0 0,1-4 0 0,-1 2 0 16,3 2 0-1,-1-6 0-15,0 6 0 0,1-4 0 0,-1 0 0 0,0-1 0 16,-1-1 0-16,-2 1 0 0,-1-4 0 0,3 1 1 0,1 1-1 0,0 0 1 0,1-1-1 16,-3 1 2-1,-1-2-1-15,-2 0 1 0,1-2 0 16,3 1 0-16,-1-1 1 0,1 0 0 0,-1 1 0 0,3-5 1 0,-1 1-1 16,2-2 0-16,-1 0 1 0,-1 0 0 0,0 0 0 15,1 1-1-15,-1-1 0 0,1-2 1 0,-1 0-2 16,0 1 1-16,3-1 1 0,-1 0-1 0,0 1-2 15,0-3 0-15,0 1 0 0,3 0 2 0,0-3-1 0,1 1 1 16,-1 0 1-16,-1 2-1 0,2 1 4 0,-2 1 0 16,-2-1-1-16,0 2 1 0,2-3 3 0,0-1 0 15,0 1 0-15,1-1 2 0,-1-1 0 0,0 0 0 16,0 0 1-16,0 3-1 0,2 1-1 0,0 1 1 16,0 2 0-16,0-2 0 0,0 2-1 0,2-1 0 15,1 3 1-15,1-4-1 0,-2 4-1 0,0 1 0 16,-1-3 0-16,1 1 1 0,-2 1-3 0,0-1 1 15,-2 2 0-15,4 1 0 0,0-1 1 0,1 2 2 16,1-3-1-16,2 1 0 0,-1 0-1 0,3 2 0 0,-3 0 0 16,-1 0 2-16,-2 0-5 0,0 2 1 0,-4 3 0 15,3-3 0-15,3-1-2 0,0 1 0 0,0 2 0 16,-1-1 1-16,1 2-3 0,0 2 2 0,-1 2-1 16,1-4 1-16,-2 2-3 0,0 2 2 0,3-1-1 15,-1 4 1-15,1-3-2 0,3 3 1 0,-1 0-1 0,2-1 0 16,1-1-2-16,1 2 2 0,2-3-2 15,-4 3 1-15,4-5-2 0,0 2 0 0,0 1 0 16,4 0 0-16,-4 1-2 0,2 1 1 0,1 0-1 0,1-2 1 16,0 1-5-16,1-1 0 0,3 0-1 0,-1 1 2 0,1-1-5 15,-1 1 1-15,1-3-1 0,-1 1 1 0,1-2-4 16,-1-2 2-16,1 0 0 0,1 0 0 0,2 1-1 16,0-1 1-16,2 0 0 0,2-2 0 0,0-1-1 0,0 0 2 0,-8 0-1 15,3-2 1-15,-1 0 1 16,2-2 0-16,2 0 0 0,0 0 0 0,0 1 1 15,0-1 0-15,2 0 1 0,-5-1 0 0,5-1 1 0,-1 1 2 16,3-2-1-16,0-2 1 0,0 0 0 0,0 0 2 0,-3-2 0 16,1 2 0-16,0 2-1 0,0-5 2 15,0 3 0-15,0 0 0 0,2 0 0 0,0 0 1 16,-3 0 0-16,3 0 0 0,-2-1-1 0,0-1 1 16,-4 2 0-16,0 0 0 0,1 0 0 0,-1 2 0 0,0 0 0 0,0 0 0 15,0-1-1-15,0 1 1 16,1-2 0-16,-1 0 0 0,0 0 0 0,0 1 0 0,-3 0 0 15,1 3 0-15,-2-2 0 0,1 1 0 0,-8 4 0 16,11-7 0-16,-11 7 0 0,11-3 0 0</inkml:trace>
  <inkml:trace contextRef="#ctx0" brushRef="#br1" timeOffset="73261.45">21983 12337 1180 0,'2'-2'0'0,"-2"2"0"0,9-3 0 0,-9 3 20 15,15-5 0-15,-15 5 1 0,15-9-1 0,-15 9 17 16,15-14 0-16,-15 14 0 0,11-20 1 0,-11 20-23 15,13-26-1-15,-13 26 1 0,15-35-1 0,-4 16-10 0,2-2-1 16,2 0 1-16,0 1-1 0,0-1-3 0,2 2 0 16,-1 0 0-16,-1 1 1 0,0 3-1 0,0 1 0 15,-4 4 0-15,-2 3 0 0,-1 2-1 0,-2 1 1 16,-6 4-1-16,5 0 1 0,-5 0-2 0,2 0-1 16,-2 0 1-16,-6 5 1 0,6-5-1 0,-5 12 1 15,-3 1-2-15,-5 4 2 0,-5 5-1 0,-3 8 0 16,-1-4-1-16,-1 1 2 0,1-4 0 0,0-1 0 0,-2 1 0 15,-4-1 0-15,-2-1 1 0,0 0 0 16,0 0 0-16,0-1 1 0,-1 3 2 0,-1 1 1 0,2-3-1 16,4-2 2-16,0-2 2 0,4-1 1 0,-1-2 0 15,3-2 1-15,5-4 1 0,2-1 1 0,4-3 1 16,3-2-1-16,6-2 2 0,-4 3 1 0,4-3-1 0,2 0 2 16,-2 0-1-16,0 0 2 0,0 0 0 15,4-10 0-15,0 1-3 0,-1-3 1 0,5-7-1 16,1-2 0-16,4-1-6 0,4-4 1 0,0-2 0 15,1 0 0-15,1 1-5 0,-1-1 2 0,1 4-2 16,2-1 1-16,-3 3 2 0,1 1 0 0,0-3-1 0,-1 1 1 0,1 3-2 0,-1 1 2 16,-1 1 0-16,-4 3-1 0,-2 1-1 15,-1 0-1-15,-1 4 0 0,0 1 2 16,-9 9-3-16,10-9 1 0,-10 9 1 0,3-3-1 0,-3 3-1 16,0-2 1-16,0 2-1 0,0 0 1 0,0 0 0 15,-5 2-1-15,-6 8 0 0,-6 6 1 0,-7 8 0 16,-6 2-1-16,0 3 0 0,0 3 0 0,0-6 2 15,2 1-1-15,2 1 0 0,0 0 2 0,0-2 2 16,0 0-1-16,2-2 1 0,0 0 0 16,1-1 1-16,5-3 0 0,1 1-1 0,2-4 1 0,4-5-1 0,1-1 1 15,5-3 0-15,1-4 0 0,4-4-3 0,-2 3 1 16,2-3-1-16,4 0 2 0,-4 0-6 0,4 0 2 16,3-5-1-16,8-3 0 0,7-6-2 0,6-4 0 15,4-2 0-15,0-1 1 0,-1-3-1 0,3-2 0 16,1-2 0-16,3 0 0 0,1 2-1 0,2-1 1 0,0-3 0 15,0 1 0-15,-2-1-1 0,-4 3 0 0,-1-1 0 0,-2 7 1 0,-3 4-1 0,-1 1-1 16,-4 4 1 0,-3 4 1-16,-6 2-2 0,-4 0 0 0,-3 4 0 15,-5 2-1-15,-3 0 1 0,-2 5 1 0,-5 2 0 16,-6 5 0-16,-8 7 0 0,-3 5-1 0,-2 4 1 0,0-4 0 0,0 6-2 16,-2-3 1-16,-2 3-1 15,-2-3 1-15,1 1 1 0,-1-2 0 0,0 2 0 16,3-2 0-16,1 0 1 0,3 0 0 0,1-2 0 15,2-3 0-15,1-4 0 0,5-2 0 0,-1-4 0 16,4-1 1-16,3-6-1 0,5-3 1 0,5-1-1 16,-6 4 1-16,6-4-1 0,-2 3 0 0,2-3 0 15,2-1 1-15,-2 1-1 0,4-6 0 0,3 1 0 16,8-12 0-16,6-6-1 0,3-3 1 0,2-1 0 0,2 1 0 16,2 2-1-16,-2-1 1 0,0 1-1 0,0 2 1 15,0-3-1-15,2 1 1 0,-1 2-2 0,-1 1 2 0,-2 2 0 16,-1 2 0-16,-3-2 0 0,-1 5 0 0,-5 3 0 15,1 4 0-15,-4 4 0 0,-4-2 2 0,-9 5-1 0,8-2 0 16,-8 2 0-16,0 3 0 0,0-3 2 0,2 4 1 16,-2-4-1-16,-6 16 2 0,-1-1 0 15,-3 4 2-15,-5 2-1 0,-1 3 0 0,-5-1-1 0,-1 3-1 16,-2 0 1-16,1-9 0 0,3 2-1 0,1 0 0 16,-1 0 0-16,-1-2 0 0,1 2 1 0,-1 0 0 0,1-3 1 15,-1-2-1-15,3 0 1 0,1-4 1 16,2 0-2-16,2-1 2 0,3-2-2 0,5-2 0 15,5-5 0-15,-6 5 0 0,6-5-1 0,0 0-1 16,0 0 0-16,4-3 2 0,-4 3-4 0,7-9 0 0,5-1 0 16,4-7 0-16,7-6-1 0,7-5 0 0,-1 2 0 0,1 2 0 15,-2 3-1-15,0 1 1 0,2-1-1 16,-2 4 1-16,-2-4-2 0,-2 3 0 0,0 3-1 16,-1-1 1-16,-5 4-2 0,-1 0-1 0,-9 10 1 15,-1-3-1-15,-7 5-1 0,11-5 0 0,-11 5-1 0,8-2 2 0,-8 2-2 16,7 0 1-16,-7 0 0 0,4 0 0 0,-4 0-1 15,4 0 2-15,-4 12-1 0,-4 2 0 16,-4 5 4-16,-3 4 0 0,-6 8 0 0,1-9 0 0,-3-1 1 16,0 0 1-16,3-2-1 0,-3 0 1 0,-1 0 0 15,1 0 0-15,10-7 0 0,-3 2 0 0,3-2 0 16,2 0 1-16,1-3 0 0,0 0 1 0,-1-1 0 0,0-1 1 16,7-7-1-16,-4 7 2 0,4-7 1 15,-4 5 2-15,4-5-1 0,-4 2 1 0,4-2 0 0,0 3 1 16,0-3 0-16,0 0 0 15,0 0 0-15,4 0 1 0,17-10 0 0,-1-4 0 16,6-5-8-16,2-2 1 0,2 1-1 0,0-1 1 0,-2 4-2 16,0-1 0-16,-2 3 0 0,-2-4 0 0,2 1-2 15,0-1 0-15,-7 11 0 0,-1-4 1 0,1 3-7 0,-2-1 1 16,-6 4-1-16,0 1 1 0,-2 0-4 16,1 0 1-16,-10 5 0 0,7-2 0 0,-7 2-1 0,6-5-1 0,-6 5 1 15,0 0 1-15,0 0 0 16,0 0 1-16,0 0 0 0,-4 15 0 0,-7-1 3 0,-4 4 1 15,-15 14-1-15,4-7 2 0,-2-1 2 0,-2-2-1 16,6-4 1-16,0 1 1 0,-2-4 0 0,0 3 1 0,9-10 0 16,0 4 0-16,2-3 0 0,2 1 0 15,13-10 0-15,-11 7 1 0,11-7 0 0,-7 7 1 0,7-7 1 16,-4 4-1-16,4-4 2 0,-4 3 1 0,4-3-1 16,-2 0 2-16,2 0-1 0,0 0 2 0,0 0 0 15,0 0 0-15,0 0-4 0,0-2 0 0,6-8 1 16,3-2-1-16,2-2-3 0,4-1 1 0,0-1 0 15,0 4 0-15,0 0-1 0,0 1 0 0,-8 6 0 16,1 2 2-16,-8 3-2 0,11-7 0 0,-11 7 0 16,7-7 1-16,-7 7-1 0,8-7 0 0,-8 7 0 15,4-2 0-15,-4 2 0 0,3-5 0 0,-3 5 0 0,2 0 0 0,-2 0 0 16,0 5 0-16,-9 7 0 16,-4 4 0-16,-2 1-1 0,-2 2 1 0,4-3 0 0,0-1 0 15,0-3 0-15,2 1 0 0,11-13 0 0,-8 8 0 0,8-8 0 16,-3 4 0-16,3-4 0 0,-4 3 0 0,4-3 0 15,-4 4 0-15,4-4 0 0,0 0 0 0,0 0 0 16,0 0 0-16,0 0 0 0,6-2 0 0,1-2 0 16,3-1 0-16,21-12 0 0,-3 1 0 0,-2-1-2 0,0 1 2 15,-5 4-1-15,1 0 1 0,1 0-1 16,-1 0 0-16,-2 2 0 0,-1-1 0 0,0 1-2 0,1 0-1 16</inkml:trace>
  <inkml:trace contextRef="#ctx0" brushRef="#br1" timeOffset="75146.11">22559 13519 803 0,'0'0'0'0,"0"0"0"0,1 0 0 0,-1 0 16 15,4 2-1-15,-4-2 1 0,4 3 1 0,-4-3-1 0,0 4-1 16,0-4 1-16,0 3 1 0,0-3-10 15,0-1 1-15,0 1-1 0,0 0 1 16,0 0-7-16,0 0 0 0,0 0 1 0,0 0-1 0,0 0 0 0,0 0 0 16,0 0 0-16,-4 0 1 0,4 0 2 0,-4 0-1 15,4 0 0-15,-3-2 2 0,3 2 4 16,-4 0 0-16,4 0 0 0,-2-4 0 0,2 4 10 0,0-3 0 16,0 3 0-16,0-4 0 0,0 4 8 0,-6-7 1 0,6 7-1 15,-7-6 1-15,7 6 2 0,-7-16 1 0,7 16-1 16,-8-17 1-16,8 17 3 0,-11-21 0 15,11 21-1-15,-9-21 2 0,9 21-4 0,-10-21-1 16,10 21 0-16,-9-17 2 0,9 17-4 0,-6-19 1 16,6 19 0-16,-3-19 0 0,3 19-3 0,0-26 0 0,0 26 0 15,3-28 0-15,-3 28-6 0,8-31-1 0,-8 31 0 0,7-31 0 0,-7 31-5 16,11-28 2 0,-11 28 0-16,15-26 0 0,-15 26-4 0,15-22 0 0,-15 22 1 15,19-26 0-15,-19 26-3 0,20-28 0 0,-20 28 0 16,19-26 0-16,-19 26-2 0,22-24 1 0,-22 24-1 0,23-19 1 15,-23 19-1-15,28-17 0 0,-28 17 0 0,26-12 1 0,-26 12-2 0,30-9 1 16,-30 9 0 0,26-10 1-16,-26 10-2 0,30-11 1 0,-30 11-2 15,31-10 2-15,-12 5-4 0,1-1-1 0,-1 1 0 16,-2 0 1-16,0 0-3 0,1 0 1 0,1 1 0 0,-2-3 1 0,-3 2-2 0,1 0 0 16,0 1 0-16,0 4 0 15,0-3 0-15,0 0 2 0,-2 1-1 0,0 2 0 16,-2 2 1-16,-1-1 1 0,-1 1-1 15,2 1 2-15,-2-1-3 0,3 3 1 0,-3 2-1 16,0 2 2-16,0 1-3 0,1-3 1 0,-1 4 0 0,0 1 1 16,3 2-3-16,-1-1 0 0,-4 0 0 0,-1 2 1 0,-1 4-2 15,3 0 1-15,-3 0 0 0,-1 0 0 0,-2 2-3 16,0-5 2-16,0 1 0 0,0 0 0 0,-2 1-3 16,0 1 0-16,0-4 0 0,-2 2 0 0,-4 4 0 15,-1-3 0-15,-1-1 0 0,3-2 1 0,-1 1-2 16,1-2 2-16,-3-2-1 0,1-2 1 0,-1 2-1 0,3-1 0 15,-3-3 1-15,-1 1-1 0,-2 0 1 0,-2 1 1 16,0-3 0-16,1 2-1 0,5-1 1 0,-2-1 1 16,-1-2 0-16,1 1 0 0,0-6-3 0,1 1 1 0,1 1 0 15,-3 2-1-15,-3 1 1 0,0-3 0 16,0 1-1-16,0-1 2 0,-2-1 0 0,-1 1 1 0,-3-2-2 16,2 0 2-16,0 0-2 0,3-2 1 0,-1 2-2 15,2 0 2-15,0 0-1 0,-1 0-1 0,0 0 1 16,-3 0 1-16,-2 2-1 0,-1 2 1 0,1-3 0 15,0 1 0-15,3 2-2 0,-1-4 2 0,0 1 0 16,0 1 0-16,2 0 0 0,2 1 2 0,-2 1-1 16,1-3 1-16,1-1 0 0,-1 0 0 0,0 0 0 15,-1-1 0-15,0-1 0 0,0 0 0 0,0 0 0 16,0 1 1-16,0-1 2 0,0-1 0 0,-2-1-1 0,3 2 2 16,1 2 1-16,-1-1 1 0,0-1-1 0,-1 0 1 15,2 0 0-15,-2 1 0 0,0 1 0 16,2 0 1-16,0-2-2 0,2 0 1 0,-1 1 0 0,3-1-1 0,0 2 0 0,-1-4 0 15,1 3 0-15,0-1 0 0,-2 2-1 0,-1 0-1 16,3 0 1-16,2 0-1 0,7 0-1 0,-12 7 0 16,12-7 1-16,-11 5 0 0,11-5-1 0,-11 7 0 15,11-7 1-15,-11 12-1 0,3-3-1 16,1-1 1-16,1 1-1 0,1 0 2 16,-1-1-1-16,3 1 0 0,-1 0 0 0,0 1 2 0,0-1-3 15,1 1 0-15,1 0 0 0,0 3 1 0,0 0-2 0,2 1 0 16,0-2 0-16,0 0 2 0,0 2-2 15,2-5 0-15,-2 1 0 0,0 1 0 0,2-1-2 0,-2 0 1 0,2-1 0 16,-1 1 0-16,3 1-2 0,0-1 0 0,0 1 1 0,-1-1 0 0,1 0-3 16,0-1 2-1,0-2-1-15,1-2 0 0,-5-5-2 0,11 11 0 0,-11-11-1 16,12 8 2-16,-12-8 0 0,11 7 1 16,-11-7-1-16,3 5 1 0,-3-5 0 0,6 2 1 0,1 0-1 15,1-2 2-15,-1 0 0 0,1-2 0 0,5 0 0 16,0 2 0-16,2-3 0 0,-2-1 0 0,-2 1 0 15,0 1-1-15,0-3 1 0,1 2 0 0,-1-1 0 16,0 1 1-16,0-1-2 0,0 2 1 0,0-3 0 16,1 0 1-16,-1 0-2 0,0 0 2 0,-4 1-1 15,1 1 1-15,-8 3-1 0,11-5 1 0,-11 5-1 16,13-9 1-16,-5 5 0 0,-1 1 0 0,-7 3 0 16,11-5 0-16,-11 5 0 0,11-9 0 0,-11 9 0 15,12-10-1-15,-12 10 1 0,11-11 0 0,-6 4 0 16,-1 1 1-16,0-3-1 0,0 0 0 0,-1-3 0 0,1 0 1 15,0 0 0-15,-2 1 0 0,-1-2 0 16,1 1 0-16,0-1 0 0,0 1 0 0,0 2 0 0,0 0 0 16,0 1 0-16,-1 2 1 0,1-7-1 0,0 2 1 0,0 0 0 15,0 0 1-15,0 3 1 0,0-1-1 0,0 1 1 16,-1 0 0-16,1 3 1 0,0-1-1 0,2 0-3 16,0 0 1-16</inkml:trace>
  <inkml:trace contextRef="#ctx0" brushRef="#br1" timeOffset="77197.98">22711 13237 1218 0,'-2'-2'0'0,"2"2"0"0,-1 2 0 0,1-2 9 0,3 2 1 0,-3-2-1 0,4 0 1 0,-4 0 5 16,0-4 0-16,0 4-1 0,0 0 1 16,0 0-10-16,0 0 1 0,0 0 0 0,2-5 0 15,-2 5-6-15,4-9 0 0,-4 9 0 16,7-22 0-16,-7 22-1 0,15-35 1 0,-4 16 0 16,-2 4 0-16,1 1-1 0,1 2 1 0,0 0 0 0,2 0 0 0,0 1 0 0,0 4 0 15,-3 2 0-15,-5 2 0 16,-5 3 0-16,6-4 1 0,-6 4 0 0,4-3 0 0,-4 3 1 15,1-4-1-15,-1 4 0 0,0 2 0 0,0-2 0 0,-5 9 0 16,-3-1 0-16,-3 6 1 0,-6 7 0 16,-5 3 0-16,0 0 0 0,1-1 0 0,1-4-1 0,-1-2 1 0,1 0-1 15,1-1 1 1,0-2 0-16,1 0 0 0,3-2 1 0,2 0-1 0,5-3 1 0,7-2 2 0,1-7-2 16,-4 5 2-16,4-5-1 15,-2 1 2-15,2-1-2 0,4-1 2 0,-4 1 1 16,3 0 0-16,-3 0 0 0,17-14 1 0,2 0 1 0,3-5 0 0,2 0 0 15,1 0 1-15,-3 0 0 16,0-2 1-16,3 0-1 0,1 2 2 0,0 2 0 16,2 0 2-16,0 1-1 0,0-5 0 0,-1 2 3 0,0 0 1 15,-5 4-1-15,-2-1 1 0,-3 8-1 0,-2-1 2 0,-2 2-1 0,0 0 1 16,-2 2 0-16,-3 3 0 16,-8 2 0-16,9-5 0 0,-9 5-5 0,4-2 1 0,-4 2-1 15,2 0 1-15,-2 0-4 0,0 2 1 16,-2 5-1-16,-6 1 1 0,-3 6-3 0,-4 2 1 0,-3 3 0 15,-3 2 0-15,-3 1-7 0,-4 1 2 0,0-3-1 16,2-1 1-16,0 1-2 0,0-1 0 0,2-2 0 16,-1 0 1-16,1 0-2 0,0 1 1 0,0-1-1 0,1-5 1 15,5-3 2-15,1 0 0 0,4-3 0 16,2 0 0-16,3-1 2 0,5-2 0 0,3-3 1 16,-4 0 0-16,4 0-4 0,0 0 2 0,0 0-1 15,2-3 1-15,-2 3-3 0,5-7 0 0,3 0 0 16,7-12 1-16,5-4-3 0,4-4 0 0,1-1 0 0,3 2 0 15,-1 2-2-15,3 1 2 0,0-1 0 16,-2 0 0-16,-2 0-1 0,0-1 1 0,0 5-1 0,-1 1 1 0,-5 3-1 16,-1 2 0-16,-3 2 0 0,-3 2 0 0,-1 5 0 15,-5 1 0-15,-7 4-1 0,9-5 2 0,-9 5-2 16,0 0 1-16,0 0 0 0,-1 5 0 0,1-5-1 16,-13 12-1-16,-2 0 1 0,-6 0 0 0,-5 9-3 15,-6 3 2-15,-1-1 0 0,-1-1-1 0,1 1 0 16,-1-2 0-16,1-1 0 0,-1-1 1 0,1 1 0 15,1-1 1-15,4-2 0 0,2-2 0 0,4-2-1 0,1-7 1 16,6 1 0-16,2 0 1 0,4-7 0 0,1 2-1 16,8-2 1-16,-5 2 0 0,5-2 0 0,-4-2 0 0,4 2 0 15,0-2 1-15,0 2-1 0,4-8 1 0,-1 1-1 16,5-5 1-16,5-7-2 0,4-2 2 0,-1 2-1 16,1 3 1-16,2 4-1 0,1-2 0 0,-1 2 0 15,0-2 0-15,1 2-1 0,1 0 0 0,-1 2 0 16,1 4 1-16,-1 0-1 0,-1 0 0 0,-2 1-1 15,-3 2 1-15,-1-2 1 0,-1 3 0 0,-5 0 0 0,-1 0 1 16,-6 2-1-16,5 2 1 0,-5-2 0 16,4 9 0-16,-4-9 0 0,2 5 0 0,-6 2 0 15,-3 3 0-15,-6 8 0 0,-4 2 0 0,-2 1 0 16,-1-2 0-16,-3-2 0 0,-3 1 0 0,0-1 0 16,2 0 1-16,0 1-1 0,0-1 1 0,-1-1-1 15,3-1 1-15,0-3-1 0,1-3 0 0,4 0 0 0,2-3 1 16,6 0 0-16,5-5 0 0,4-1 0 0,-3 4 1 0,3-4-2 15,0 2 1-15,0-2-1 0,2-2 1 0,-2 2-1 0,0 0 0 0,0 0 0 16,9-9 1 0,2-1-1-16,4-2 0 0,4-4 0 0,1-1 0 15,2-1 0-15,3-1 0 0,-1 2 0 0,0 2 0 16,0 1-1-16,1 0 0 0,-3 2 0 0,-2 0 1 0,-3 1-2 16,0 4 1-16,-2 2 0 0,0 0 0 0,0 1 0 15,-2 4 0-15,-4 0 0 0,-2 0 0 0,-7 0 0 16,6 2 1-16,-6-2 0 0,4 4 0 0,-4-4-2 0,3 3 2 15,-1 9 0-15,-4 2 0 0,-1 3-1 16,-3 2 1-16,-5 7 0 0,-2-3 0 0,-2-2 0 16,-4-2 0-16,5-4 0 0,-1 1 0 0,-2-2 0 0,2 0 0 15,4-4 0-15,1 0 0 0,1 2 0 0,2-1 0 16,7-11 0-16,-6 7 0 0,6-7 0 0,-4 5 0 16,4-5 0-16,-2 3 0 0,2-3 0 0,0 4 0 15,0-4 0-15,0 0 1 0,0 0 1 0,0 0-1 16,0 0 0-16,12-2 1 0,1 0 0 0,5-6 0 0,14-4 1 15,-4 0 0-15,-4-1-3 0,-1 0 1 0,-5 2 0 16,1-1 0-16,-1 0-1 0,3 0 0 0,-8 5 0 16,0 0 2-16,0 0-2 0,0 2 0 0,-5 1 0 15,-1 1 0-15,-7 3 0 0,11-4 0 0,-11 4 0 16,8-3 0-16,-8 3 0 0,3 0 0 0,-3 0 0 16,2 0 1-16,-2 0-1 0,0 2 0 0,-3 13 0 0,-9 3 1 15,-6 4-1-15,-7 2 1 0,-6 4-1 16,3-4 1-16,0-3 1 0,0-2 1 0,9-7-1 15,-1 2 1-15,-1-2 1 0,1-1 0 0,9-5-1 16,-2 1 2-16,1 0-1 0,1 0 1 0,11-7-1 16,-7 5 1-16,7-5-2 0,-8 4 2 0,8-4-2 0,-3 3 2 15,3-3-2-15,-4 4 0 0,4-4 1 0,0 0-1 0,0 0-2 16,0 0 1-16,7-11 0 0,3-1 0 0,5-2-2 16,3-3 1-16,5 0-1 0,-1 1 1 0,0-1-1 15,-1 5 0-15,-6 1 0 0,1 1 0 0,-1 0 0 0,2-1 0 16,-8 8 0-16,1-4 0 0,-1 2-1 0,-1 0 1 0,-8 5 0 15,9-4 0-15,-9 4-1 0,7-3 1 0,-7 3-1 16,4-4 1-16,-4 4 0 0,4-2 0 0,-4 2 0 16,3 0 0-16,-3 0 0 15,4 4 0-15,-2 10 0 0,-2-2 1 0,-4 3 0 0,-1 3 0 0,-1-8 0 16,1 0 1-16,-1-3 2 0,0 2-1 16,6-9 0-16,-7 10 1 0,7-10 0 0,-4 9 2 15,4-9-2-15,-4 7 2 0,4-7 0 0,-3 2-1 16,3-2 1-16,0 3-1 0,0-3 1 0,0 4 0 15,0-4-1-15,0 0 1 0,0 0-3 0,0 0 1 0,0 0-1 16,9-12 2-16,-1 1-3 0,1-3 0 0,2-3 0 0,2 1 0 0,-2 3 1 0,2-3-1 16,-7 11 0-1,1-4 0-15,1 2 0 0,-1 0-1 0,-7 7 0 0,11-10 1 0,-11 10-2 0,12-10 0 16,-12 10 0 0,7-7 0-16,-7 7 0 0,6-4 0 0,-6 4 0 15,3-3 0-15,-3 3-1 0,2-4 1 0,-2 4-1 16,0 0 1-16,0 0-1 0,0 0 0 0,0 0-1 15,-2 7 2-15,2-7-1 0,-1 9 0 0,-3-2 0 0,0 0 1 16,4-7-1-16,-6 10 1 0,6-10-1 0,-3 9 1 16,3-9 0-16,-4 5 0 0,4-5 0 0,-4 7 0 15,4-7 0-15,-3 5 0 0,3-5 0 0,0 4 0 16,0-4 0-16,0 3 0 0,0-3 0 0,0 3 0 0,0-3 0 16,0 6 0-16,0-6 0 0,0 0 0 15,0 0-1-15,0 0 0 0,0 0-1 0,0 0 1 16,0 0-3-16,1-6 1 0,3 0-1 0,0-1 1 0,1-2-5 15,1 0 0-15,3-8 0 0,1 0 1 0,-1 1-1 16,-2 1-1-16,1 1 0 0,-1 2 1 0,3-4-2 16,-1 0 1-16,0 3 0 0,1-1 0 0,-1 0 1 0,2 0 1 15,-11 14-1-15,8-10 1 0,-8 10 2 0,7-11-1 16,-7 11 1-16,4-7-1 0,-4 7-1 0,3-3 2 16,-3 3-1-16,4-2 0 0,-4 2 0 0,4 0 0 15,-4 0-1-15,7 4 2 0,-7-4-2 0,4 12 1 0,0 7 0 16,-2 0 0-16,0 2-1 0,-2-1 2 15,0-2-1-15,-2-1 1 0,0 0-1 0,0-1 0 0</inkml:trace>
  <inkml:trace contextRef="#ctx0" brushRef="#br1" timeOffset="79030.89">25009 15243 464 0,'2'0'0'15,"-2"0"0"-15,-2 0 0 0,2 0 35 0,-6 0 0 0,6 0-1 16,0 0 1-16,0 0 33 0,0 0-1 0,0 0 0 16,0 0 1-16,0 0-18 0,0 0 2 0,0 0-1 15,0 0 1-15,0 0-16 0,-2 0 0 0,2 0 0 16,-15 0 0-16,15 0-12 0,-24 0 1 0,24 0 0 16,-26 0 0-16,26 0-5 0,-26 0 0 0,26 0-1 0,-24-2 1 0,24 2-4 15,-23 0 1-15,23 0-1 16,-20-3 1-16,20 3 6 0,-22-7 0 0,22 7 1 15,-21-9-1-15,21 9 2 0,-22-14 0 0,22 14-1 16,-23-12 2-16,23 12-1 0,-22-14 0 0,22 14-1 0,-24-21 1 0,24 21-4 16,-30-29 2-16,30 29-1 0,-26-33 1 15,26 33-2-15,-24-31 1 0,24 31 1 0,-23-33-1 0,14 14-7 16,0 0 1-16,-1 2-1 0,3 1 1 16,-1 1-4-16,1-1 2 0,-1 2-1 0,3 2 1 0,-1 3-2 0,3-1 0 15,-1 1 1-15,2-1 0 0,0 1-2 16,0 1 1-16,0-3-1 0,1 1 1 0,1-4-3 0,0 0 1 15,1 2-1-15,3-3 1 0,0 2-2 0,1 3 0 0,5-2 0 16,-1-2 1 0,2 0-2-16,2-1-1 0,0 1 1 0,0 2 1 0,2 1-4 15,0 3 1-15,0-1-1 0,2-1 1 0,2-1-3 16,-1-1 2-16,1 2-2 0,-1 1 1 0,-1 2 1 0,0 2-1 0,0-2 0 16,1 0 1-16,3 0-1 0,-1-1 2 15,-1 1-1-15,0 3 0 0,1 4 0 0,1 2 0 16,-3 0 1-16,-1-2-1 0,-2-2 1 0,0 0-1 15,0 2 1-15,0 2-1 0,0 1-3 0,-1 1 2 16,1 1-1-16,-2 2 0 0,0 0-1 0,0-2 0 16,1 2 0-16,-1 2 1 0,0 1-2 0,0 0 0 0,-2-1 0 15,-4 0 1-15,-3 1-1 0,0 0 0 0,-1-1 0 16,1 0 1-16,0-1-1 0,0 3 0 0,-1-1 0 16,1 4 0-16,0 2-1 0,1 1 1 0,-1 0 0 15,-2-1 0-15,-2-2-3 0,0-1 2 0,0 1 0 16,-2 0 0-16,-3-2-3 0,-1 0 0 0,2 2 1 15,0 2 0-15,-1 1-4 0,-3 0 1 0,1-1-1 0,1 0 2 16,1 1-2-16,-3 0 0 0,1-1 1 16,-1-2 0-16,1-1 2 0,0 0-1 0,-1 0 1 0,1 1-1 0,-3 0 1 15,-1 0-1-15,0 0 1 0,0 0-1 16,0-1 3-16,-4 1 1 0,0-2-1 0,4 1 0 0,-1-1 1 16,1-2 1-16,0-1 0 0,0 3 0 0,0 2 0 15,0-2 0-15,-1 0 0 0,1 0 0 16,-2 0 0-16,-2 0 0 0,2 0 0 0,2-1 1 15,0-3 1-15,0 1-1 0,-1 0 0 0,3 1 0 0,0 0 0 16,0 1 0-16,-3-1 0 0,1 1 1 0,2-1 0 0,0 0 0 16,-1 1 0-16,1-3 0 0,1 1-1 0,3 0 1 0,-1-1-1 15,3 1 1-15,-1-2-1 0,0 0 0 16,-2 2 0-16,-1-4 0 0,1 2-1 0,1 0 2 16,1-1-2-16,0 1 1 0,1 0-1 0,-1 0 0 15,2 0 0-15,0 0 1 0,0 2-1 0,1-1 0 16,-1-1 0-16,0 2 0 0,2 1 0 0,0 1 0 0,0-1 0 15,0-1 0-15,0-1 0 0,0 1 0 0,0 1 0 16,2 1 0-16,0-1 0 0,1 1 0 0,-1-1 0 16,0 2 0-16,2-3 0 0,-1 1 0 0,1 1 0 15,0-1 0-15,0 0 0 0,-1-1 0 0,1 0 0 16,2-1 1-16,-1 1 0 0,1-2 0 0,-1 0 0 16,1-2 2-16,-6-5-1 0,11 10 0 0,-11-10 0 15,11 11 2-15,-3-6-2 0,-1 0 0 0,1 0 0 16,-1-1 2-16,1-1-3 0,1-1 1 0,0 0 0 15,2-1 1-15,1 1-2 0,-1 0 0 0,0 0 0 16,0-2 1-16,0 0-1 0,1 0 0 0,-1 0 1 0,0-2-1 16,0 0 0-16,0 0 0 0,-1-1 0 15,-1-1 0-15,0-1 0 0,0-2 0 0,1 2 1 16,-1 0-1-16,2-2-1 0,0 2 1 0,1 1-1 0,1-6 1 16,0 1-1-16,-2-1 0 0,0 1 0 0,-3 2 1 0,-8 7-1 0,9-8 0 15,-5-1 0-15,1 2 1 16,1 0-1-16,-1 0 0 0,-5 7 0 0,4-10 0 0,-2 3 0 15,0 0 0-15,0-5 0 0,-2 0 1 0,0 1-1 16,0 1 0-16,-2-5 0 0,-2-1 1 0,0 0-1 16,-1 1 2-16,-3-8-2 0,1 6 1 0,-2-2-1 15,-3-2 1-15,3-1-1 0,2 1 1 0,-3-2-1 16,1 1 1-16,0-1-1 0,-1 1 1 0,-1 1-1 16,0-1 1-16,2 3-1 0,1-2 1 0,1 0-1 0,-1 0 0 15</inkml:trace>
  <inkml:trace contextRef="#ctx0" brushRef="#br1" timeOffset="82101.39">24679 14909 1444 0,'-4'2'0'0,"4"-2"0"0,-2 1 0 16,2-1 9-16,4-3 1 0,-4 3-1 0,4-4 1 15,-4 4 7-15,0 0 0 0,0 0-1 0,0 0 2 16,0 0-8-16,0-1 2 0,0 1-2 0,2-6 1 0,-2 6-9 0,5-12 2 15,-5 12-2-15,19-29 1 0,-6 8-3 0,4-1 1 0,-1-1-1 16,-1-1 1-16,-2 5-1 16,0 2 0-16,0-1 0 0,1 1 2 0,-1 1-2 0,-2 4 0 15,-2 0 0-15,0-2 0 0,1 2 0 16,-3 0 0-16,-3 3 0 0,-2 4 0 0,-2 5 0 0,0-5 0 16,0 5 0-16,2-3 0 0,-2 3 0 0,0 0 0 0,0 0 0 15,0 0 0-15,0 0 0 0,-6 5 0 16,-1 2 0-16,-6 3 0 0,-10 6 0 0,-5 4 1 0,2-1-1 15,2-3 1-15,2-2 0 0,-1 0 0 16,3 0 0-16,1-1 1 0,0 1 1 0,1-2-1 0,3 0 0 16,2-1 2-16,4-4-2 0,3-2 0 0,6-5 0 0,-6 5 2 0,6-5-2 15,-2 0 0 1,2 0 0-16,0-3 1 0,0 3-2 0,4-4 1 0,-4 4 0 16,15-15 0-16,2-1 0 0,5-5-1 0,2-1 0 15,1 1 0-15,-1 2 0 0,2 0 1 0,0 0 1 16,-2 0-1-16,1 2 1 0,-1 1 2 0,-4 2-1 15,-1 0 1-15,-4 0 0 0,-2 1 2 0,-2 2 0 16,-4 6-1-16,-7 5 2 0,6-2 0 0,-6 2 0 16,4 0 0-16,-4 0 1 0,0 0 1 0,0 0-1 15,-2 9 1-15,-4 0 0 0,-1 3 1 0,-4 5 1 0,-2 2-1 0,-6 2 1 0,-3 3 2 16,-1-1-1 0,3-6 1-16,-1-2-2 0,3-2 0 0,-1-1 1 0,0 2-1 15,1 1 0-15,-1-1 1 0,1-2-1 0,1-2 1 0,2-1-2 16,0 0-1-16,0-1 0 0,0-1 1 0,2 0-5 15,0 0 0-15,2 0 1 0,3-3 0 0,8-4-5 16,-9 5 1-16,9-5 0 0,-4 1 0 0,4-1-1 16,-2 0 0-16,2 0 1 0,0-1 0 0,0 1-1 0,0-4 1 15,0 4-1-15,8-12 0 0,1-2 0 16,2-3 1-16,2 0-1 0,2-1 1 0,2 1-2 0,0 0 2 16,2 1-1-16,-1 2 0 0,1 2-1 0,-1 2 0 15,-3 3 0-15,-2 0 1 0,-3 2-2 16,-3 1 0-16,-7 4 0 0,11-1 1 0,-3-1-2 0,-1 0 1 15,1 2-2-15,-3 0 2 0,-5 0-2 0,6 0 1 16,-6 0-1-16,0 7 1 0,0-7-3 0,2 10 1 0,-4-3 0 16,-2 4-1-16,-1-1 1 0,-5 4-1 15,-1 2 1-15,-2 1 0 0,-4 0 2 0,0-1-1 0,3 1 1 16,1-5 0-16,0 0 0 0,1 0 1 0,3-3 0 16,2 0 0-16,3-2 0 0,2-4 0 0,2-3 0 15,-4 4 0-15,4-4 1 0,-3 3 0 0,3-3 0 16,0 0 1-16,0 0 0 0,3 0 0 0,-3 0 0 15,13-10 2-15,4-1-1 0,5-1 0 0,3-3 1 16,-1-3-1-16,-2 1-1 0,1 0 1 0,1-1-1 0,-2 1 1 0,-1 1-2 16,-1 4 1-16,1 0-1 0,-1-2 0 15,-1 2-1-15,-2 0 0 0,-4 2 0 16,0 3 1-16,-4 2-1 0,-5 1 0 0,-4 4 0 0,3-2 0 16,-3 2 0-16,4 0 0 0,-4 0 0 0,2 0 0 0,-2 0 0 0,0 9 0 15,-2-2 0-15,-5 7 0 0,-6 7 0 0,-6 5 0 0,-2 0 0 16,1 0 0-1,0 1 0-15,-3 1 0 0,-1 0 0 0,-2-4 0 0,-2 2 0 16,0-2 1-16,4-3 0 0,1-2 0 0,5-4 1 16,-1-1 1-16,4-2-1 0,2-1 0 0,4-4 3 0,5-4-1 15,4-3 1-15,-4 4-1 0,4-4 1 0,0 3-1 16,0-3 1-16,2-2-1 0,-2 2 1 16,4-3-1-16,-4 3 1 0,9-16-1 0,2-1-1 0,4-6 1 0,2 1-1 15,0 0 2-15,2 1-2 0,1 2 0 0,1 1 1 16,1 1 0-16,-2-4-1 0,-1-1 0 0,0 1 0 15,1 2 1-15,-1 3-1 0,-1 1 0 0,1-1 1 0,0 2-1 0,-1 1 0 16,1-1 1 0,-4 3-1-16,-4 4 1 0,-2 4-2 0,-1 1 0 15,-8 2 0-15,11-1 1 0,-11 1-3 0,2 0 0 16,-2 0 0-16,0 0 1 0,0 0-1 0,0 0 0 0,-4 6 0 16,-1 3 1-16,-5 5-1 0,-3 2 0 15,-13 13 0-15,4-5 1 0,-3-1-1 0,1-1 0 0,4-3 0 16,-1 0 0-16,-1-3 1 0,0 1 0 0,5-5 0 15,0 2 0-15,2-2 0 0,0 0 2 0,15-12-2 16,-11 7 1-16,11-7-2 0,-7 7 0 0,7-7 0 16,-4 4 1-16,4-4-2 0,-4 3 1 0,4-3 0 15,0 0 0-15,0 0-3 0,0 0 0 0,0 0 0 16,6-3 1-16,-6 3-5 0,15-12 2 0,14-11-1 16,-2 4 0-16,0 0-3 0,1 2 0 0,-11 3 0 15,2-2 2-15,-2 1-5 0,-1-1 2 0,-3 6 0 16,2-1 0-16,-2 3 3 0,2-1 2 0,-5 4-2 0,-1 0 1 15,-2-1 0-15,1 1-1 0,-8 5 0 0,7-3 2 0,-7 3-1 16,8-4 1-16,-8 4 0 0,3 0 0 0,-3 0 1 16,4 0-1-16,-4 0 1 0,-2 2-1 0,2-2 2 0,-11 9 0 15,-17 15-1-15,4-3 2 0,-2 3-1 16,2 0 0-16,9-10 1 0,-2 0 0 0,0 0 2 0,0-2 0 16,8-5 0-16,0 0 0 0,-1 0 2 0,1-1 0 15,9-6 1-15,-11 7-1 0,11-7 4 0,-11 7 0 16,11-7 1-16,-4 4 0 0,4-4 4 0,-4 3 0 15,4-3 0-15,-3 0 1 0,3 0-2 0,-2 0 0 16,2 0 0-16,-2 0 1 0,2 0-2 0,4-5 0 0,14-12 0 16,3-2 0-16,1-2-2 0,2 0-1 0,-5 6 1 15,1-1 0-15,-1 4-3 0,0 0 2 0,-3 1-1 16,1 1 0-16,0 1-5 0,0 2 0 0,-10 2 0 16,1 2 1-16,-8 3-2 0,11-5 1 0,-11 5 0 15,7-4 0-15,-7 4-1 0,6-2 0 0,-6 2 0 16,4 0 1-16,-4 0-2 0,3 4 0 0,-3 13 0 0,-5 2 1 0,-3 5-1 15,-5 2 1-15,-7 4-2 0,-1-2 2 16,3-1-1-16,-3-1 1 0,3-5 0 16,-1-2 0-16,0 0-2 0,-1 0 2 0,9-9 0 0,-1 3 0 15,1-3 0-15,2 0 1 0,9-10 0 0,-4 7 0 16,4-7-1-16,-4 4 1 0,4-4 0 0,-3 3 0 0,3-3-1 0,-4 5 0 16,4-5-1-1,0 0 2-15,0 0-2 0,0 0 1 0,0 0-1 0,2 0 1 0,-2 0-1 0,9-7-1 16,8-8 1-1,2-1 0-15,-1 1-2 0,1-1 1 0,-4 4 0 16,0 0-1-16,0 0-1 0,-1 0-1 0,-14 12 0 0,14-11 1 0,-7 6-3 16,-1 0 0-16,-6 5 0 0,7-7 2 0,-7 7-2 15,7-7 0-15,-7 7 0 0,4-3 1 0,-4 3 1 16,4-4 0-16,-4 4 0 0,0 0 1 0,0 0-2 16,0 0 0-16,-4 9 1 0,-3 3 0 0,-6 3-1 0,-2 3 2 0,-2 3-1 15,-2-2 0-15,3-2 1 0,-1-2 0 0,9-8 1 16,1 0-1-16,0 0 3 0,-1 0 1 15,8-7 0-15,-9 9 0 0,9-9 0 0,-8 7 1 16,8-7 0-16,-3 3 0 0,3-3-2 0,-4 4 2 16,4-4 0-16,0 1 0 0,0-1 0 0,5-1 0 15,20-10 0-15,-1-3 0 0,2-3 0 0,2-2 0 16,0 0 0-16,0 0 0 0,-2 2 0 0,-2-1 2 16,-7 6-2-16,2 2 1 0,-1 0 0 0,1 1 1 15,-19 9-1-15,13-4 1 0,-13 4 1 0,11-5-1 0,-11 5 0 16,7-3 0-16,-7 3 2 0,8 0-1 15,-8 0 0-15,4 0 2 0,-4 0-1 0,1 1 1 0,-1 12-1 16,-3 0 2-16,-5 3 0 0,-3 3-1 0,0-2 1 16,-2 2 1-16,0-1-1 0,0-3 1 0,0-3 0 15,0 0 0-15,0 2-2 0,-2-5 1 0,4 0-1 16,-2-1 1-16,0 1-3 0,-1 0 1 0,1-2-1 16,0-1 2-16,0 1-3 0,0 0 0 0,4-3 0 15,0-1 1-15,-1 1-1 0,1-1 1 0,0-1-1 0,-1 0 2 0,1-1-2 16,2 1 1-16,7-2 1 0,-12 4-1 15,12-4-2-15,-11 3 1 0,11-3 0 0,-7 3 0 16,7-3-2-16,-8 0 1 0,8 0 0 0,-3 0 0 16,3 0-1-16,-4 0 0 0,4 0 0 0,-4 0 0 0,4 0-1 0,-4 0 1 15,4 0 0-15,0 0 0 0,0 0-1 0,0 0 0 16,0 0 0-16,2-10 0 0,4 3-2 16,1 0 1-16,16-14 0 0,-3 2 0 0,1 0-3 0,-1 0 2 15,1 4-1-15,-1-1 1 0,1 1-3 16,1 1 2-16,-3 3-2 0,-1-1 2 0,-3 2-4 15,0-1 1-15,-15 11 0 0,9-6 1 0,-9 6-2 0,8-4 0 0,-8 4 0 16,4-3 0-16,-4 3 0 0,3-2 2 0,-3 2-2 16,0 0 1-16,0 0 0 0,0 0 1 0,0 0-1 15,-1 9 0-15,-3-3 4 0,-4 5-1 16,-10 11 1-16,1-1 1 0,2-2 0 0,-2-2 1 0,2-3-2 16,0 0 2-16,1 0 0 0,0 0 0 0,9-7 0 0,-1 0 1 15,1 0-1-15,-1-2 0 0,6-5-1 16,-7 7 1-16,7-7 0 0,-8 7 0 0,8-7 0 15,-4 3 0-15,4-3 0 0,-3 4 0 0,3-4-1 0,-4 3 1 16,4-3-1-16,-4 4 0 0,4-4 0 16,0 0 0-16,0 0-2 0,0 0 1 0,2-7-1 0,2-2 1 0,1-5-2 0,3-3 2 15,5-7 0 1,0-1-1-16,0 1 2 0,0 2 0 0,-4 3 0 0,1-2 0 0,-1 2 0 16,0-2 0-16,-1 2 0 15,-1 0 1-15,1 0-1 0,-1 0 1 0,-5 12 0 16,2-2 0-16,0 2 0 0,-3-1 0 0,-1 8 0 0,4-11 0 0,-4 11-1 0,4-10 1 0,-4 10 0 31,0-9 1-31,0 9-1 0,0-5 0 0,0 5 0 0,-2-9 1 16,2 9-2-16,-4-6 0 0,-3 2 1 0,1 2 0 15,-3 2-2-15,-2 0 1 0,-12 4-1 0,3 1 1 0,1 0-2 0,2 2 0 0,4 0 1 16,0 0 0-16,2 2-3 16,0 1 1-16,11-10 1 0,-7 10-1 0,7-10 0 0,-8 7-1 15,8-7 1-15,-4 7 0 0,4-7 1 16,-3 7-1-16,3-7 1 0,-2 4 0 0,2-4 0 15,0 3-1-15,0-3 1 0,0 4 0 0,0-4 0 16,4 3 1-16,-4-3-1 0,11 5 1 0,-4-5 1 0,2 0-1 16,10-5 1-16,0 0 0 0,-3-2 0 0,-1-2-1 15,-7 6 1-15,-1-4 0 0,3 3 1 0,-1-3 0 16,-9 7 0-16,11-10-1 0,-11 10 1 0,11-10 1 16,-11 10-1-16,8-7 1 0,-8 7-1 0,7-7 1 0,-7 7-1 15,2-7 1-15,-2 7-1 0,2-9 1 0,-2 9-1 16,-2-10 1-16,2 10 0 0,-4-9 0 0,4 9 0 15,-11-7 0-15,4 4 1 0,-1 1 1 16,-9-1-1-16,1 1 1 0,-3 4 2 0,0-1 0 0,-1 5 1 16,-1 0-1-16,1 3 6 0,1 0 2 0,1 3-2 15,1 0 1-15,0 2 1 0,2 1 1 0,2-1-1 0,0 2 1 16,2-1-4-16,2 1 2 0,5-9-1 0,0 0 0 16,2 0-5-16,0 0 2 0,1 0 0 15,1 0 0-15,0-1-4 0,0 1 1 0,0 2 0 16,1-4 0-16,1 2-4 0,2 0 0 0,0 0 0 15,0-2 1-15,-4-5-2 0,11 11 1 0,-4-8 0 0,2-1 0 16,1-1-2-16,1-1 0 0,11-5 0 0,-1-3-1 0,-1-3-1 0,-1-3-1 16,-2 1 1-16,-1-5-1 0,-1 1-1 15,0-2 0-15,-2 0 0 0,-1 0 1 0,-3 0-2 0,0 0 1 16,-3 3 0-16,-1 1 0 16,-1 1 0-16,-2 0 2 0,-2 14-1 0,2-12 1 0,-2 12 1 0,0-11 0 15,0 11 1-15,0-10 0 0,0 10 1 0,-4-10 0 0,4 10 0 16,-9-7-1-16,1 7 1 0,-3 3 1 0,-28 16-1 15,7 2 1-15,3 7-2 0,1 1 0 0,5-1-1 16,1 3 2-16,1 0-11 0,3-1 0 0</inkml:trace>
  <inkml:trace contextRef="#ctx0" brushRef="#br1" timeOffset="84536.97">22762 11171 351 0,'0'-2'0'0,"0"2"0"16,0 2 0-16,0-2 3 0,1 5 2 0,-1-5-1 15,0 0 1-15,0 0-281 0</inkml:trace>
  <inkml:trace contextRef="#ctx0" brushRef="#br1" timeOffset="85021.42">23796 10326 138 0,'0'0'0'0,"0"0"0"0,0 0 0 0,0 0-105 0</inkml:trace>
  <inkml:trace contextRef="#ctx0" brushRef="#br1" timeOffset="85169.95">23990 10210 438 0,'1'0'0'0,"-1"0"0"0,-1 0 0 0,1 0 29 0,-6 2 2 15,6-2-1-15,0 7 0 0,0-7-6 0,2 9 1 16</inkml:trace>
  <inkml:trace contextRef="#ctx0" brushRef="#br1" timeOffset="108407.84">27856 5668 476 0,'0'0'0'0,"0"0"0"0,2 0 0 0,-2 0 40 0,3 0 0 16,-3 0-1-16,6-6 2 0,-6 6 26 0,4-7 2 15,-4 7-2-15,3-5 1 0,-3 5-19 0,4 0 0 16,-4 0 0-16,0-3 1 0,0 3-15 0,0-5 0 16,0 5 0-16,0-4 1 0,0 4-16 0,-5-8 2 15,5 8-2-15,-6-16 1 0,6 16-4 0,-7-14 0 0,7 14 0 16,-8-12 1-16,8 12 3 0,-9-12 0 0,9 12 1 16,-15-12 0-16,15 12 3 0,-15-9 1 0,15 9-1 15,-21-7 1-15,21 7 4 0,-28-2 1 0,28 2-1 16,-35 0 1-16,13 0-1 0,-3 2-1 0,3 5 0 15,2-2 1-15,-1 4-4 0,1 0 1 0,1 1 0 16,0-1 0-16,3 3-5 0,1-4 1 0,2 5-1 16,1-5 2-16,5 1-5 0,3-2 0 0,4-7 0 15,-3 10 0-15,3-10-7 0,-4 11 1 0,4-11-1 16,-2 8 2-16,2 1-5 0,0-1 1 0,2-1-1 16,0 2 1-16,0 0-3 0,-1-1-1 0,3 1 1 15,0 0 1-15,0-1-3 0,1 3 1 0,3-3 0 0,-1 1 0 16,2 3-1-16,1 0 0 0,-1 0 1 0,2-3 0 0,-1 0-3 0,-1-1 0 15,0 1 1-15,1 0 0 16,-1 1-1-16,-2-5-1 0,1 4 0 0,5 1 0 0,2 4-1 0,1-2 1 16,-1-3-1-16,0-1 0 0,-4-1-1 0,-1-3 0 15,-1 1 0-15,2 4 0 0,-1-2-1 0,-1 1 1 0,0 1 0 16,2 0 0 0,-1-1-1-16,-1 1-1 0,0 0 1 0,-1-3 0 0,-8-6-1 0,9 9 0 0,-5-2-1 15,1 2 2-15,3-4-2 16,-3 2 0-16,-1 1-1 0,0 1 1 0,0 0-1 0,-2 3 1 0,-1-3 0 15,1-1 0-15,-2 1 1 0,0 1 1 0,0-5-1 0,0 1 1 0,0-6 0 16,-5 10 1 0,5-10-1-16,-6 9 1 0,6-9-2 0,-7 8 2 15,7-8 0-15,-10 5 0 0,1 2 0 0,-2-3 0 16,-2 1 0-16,-2-1 0 0,-2-4 0 0,-2 1 2 0,1 1-2 0,-1-2 1 16,1-2 2-16,1 1 0 0,2 1 1 15,-2-4-1-15,0 4 3 0,2-5 0 0,1 1 1 16,-1 1 0-16,0-2 3 0,2 1 0 15,0-1 0-15,0-2 0 0,0 4 2 0,1 3 0 0,3-2-1 16,0 2 1-16,1-3 0 0,3-3-1 0,5 6 0 16,-12-3 0-16,12 3-1 0,-5 0 2 0,5 0-1 15,-4 0 0-15,4 0-2 0,-4 0 0 0,4 0 0 16,-3 0 0-16,3 0-2 0,-2 0-1 0,2 0 1 16,4 0 0-16,-4 0-4 0,3 9 2 0</inkml:trace>
  <inkml:trace contextRef="#ctx0" brushRef="#br1" timeOffset="109467.76">28262 5837 1218 0,'2'0'0'0,"-2"0"0"0,0 0 0 0,0 0 19 0,4 0 0 0,-4 0 0 15,3-3 2-15,-3 3 3 0,6-5 2 0,-6 5-1 16,4-6 1-16,-4 6-10 0,3-3 1 0,-3 3 0 15,4-9 1-15,-4 9-13 0,4-7-1 0,-4 7 1 0,4-5 0 16,-4 5-4-16,0-12 0 0,0 12 1 16,0-21-1-16,0 21 0 0,0-21 1 0,0 21-1 0,-6-24 1 15,6 24 2-15,-6-29 0 0,4 12 1 16,1 1-1-16,-3-1 4 0,0 1 0 0,0-1 0 16,-1 1 0-16,-3-5 5 0,1 1 2 0,1-1-1 15,1 0 1-15,-1 6 7 0,2 1 2 0,-1-2-1 0,-3-1 1 0,-1 1 4 16,-2-1 0-16,0 1 0 0,0 1 0 0,-3 1-2 0,-2-2 1 15,-1 4-1-15,2-2 1 0,0 2-5 0,-2 0 2 16,-1 0-2-16,-3-2 2 16,-1 2-4-16,-4 0 1 0,0 0 1 0,1 0-1 0,1 3-4 15,0-3 1-15,0 3 0 0,0-1 0 0,-1 5-4 0,1 0 1 0,-2 1-1 16,0-1 1-16,0 3-2 16,0 0 2-16,2 2-2 0,-2-3 2 0,-2 3-4 0,-2 3 2 0,2 1-1 15,2 1 0-15,1-1 0 16,3 4-1-16,0 1 0 0,1 0 0 0,5 3-2 15,1-5 0-15,0 3 0 0,0 2 1 0,0 4-2 0,2-1 0 16,-2-1 0-16,-2 2 0 0,0-4-3 0,1 0 1 16,-1 5-1-16,0-1 2 0,0 3-2 0,1 2 0 15,1 1 1-15,0-1 0 0,0 0-3 0,0-1 0 16,0 1 1-16,2 0-1 0,0 3-1 0,0 2 0 16,0 2 1-16,0-4-1 0,0 5-1 0,0-4 1 15,0 4-1-15,0-3 2 0,1 3-2 0,-1 3 0 0,2-6 0 16,2 1 0-16,0-1-1 0,1-2 1 0,3 1-1 15,1 4 1-15,2 0-1 0,2 1 0 0,2-2 0 16,-2-2 2-16,0 1-2 0,0-3 0 0,2-3 0 16,1 2 0-16,3-1 0 0,3 1 0 0,2 1 0 15,1-3 0-15,-1 3-2 0,2-3 2 0,0-1 0 16,2 1 0-16,2 0-1 0,1-2 1 0,1 2-1 16,0-2 1-16,-1 3-2 0,3 4 1 0,-1-1-1 15,1-5 0-15,-1 1-1 0,2-4 1 0,1 2 0 0,1-5-1 16,0 2 0-16,1-4 0 0,-1 0-1 15,0 0 2-15,0 0-1 0,0 2-1 0,2-5 1 0,2 1 0 0,2-1-2 16,0-1 2-16,-2-4-1 0,-2 1 1 16,0-1 0-16,0 1 0 0,-3-5 1 0,1 3 0 0,2-3-1 15,0-3 0-15,0-1 1 0,0 3 0 16,2-6 0-16,2 1-1 0,0-4 1 0,0 0 0 0,-1-2 0 16,1-1 0-16,0-4 1 0,-2 2 0 0,-2-1 0 15,-2-1 1-15,0-1 0 0,1-2 0 0,-1-5 0 16,0 1 0-16,-1-2 0 0,-5-1 0 0,-1-3 0 15,-2 1 1-15,-2-4-1 0,-2-4 1 0,0 1 0 0,2-2 2 16,0-2-2-16,-3-1 1 0,-1-3 1 0,0-1 2 0,2 4-2 16,2-1 2-16,-1 3-1 0,-1 1 1 15,-2-2-1-15,-3 5 1 0,-3 6 0 0,-1 1 1 16,0 4 0-16,0 0-1 0,-4 1 1 0,-3 4 0 16,-5 2 1-16,-1 1 0 0,-2-1-1 0,-2 1 0 0,0 4 0 0,0 2 1 15,0 1-3-15,-3 2 2 16,-1 2-2-16,1-5 2 0,-1 1-3 0,2 0 1 15,0 4-1-15,2-4 0 0,2 3-3 0,0 0 1 0,2-1 1 16,4 4-1-16,7 3-4 0,-4-2 2 0</inkml:trace>
  <inkml:trace contextRef="#ctx0" brushRef="#br1" timeOffset="110110.45">29071 5808 1344 0,'1'3'0'0,"-1"-3"0"16,-3 0 0-16,3 0 16 0,-4 0 0 0,4 0 0 0,-2 0 1 0,2 0 9 15,0 0 1-15,0 0-1 0,0 0 0 0,0 0-6 16,0 0 0-16,0 0 0 0,0-3 0 0,0 3-12 16,0 0 1-16,0 0-1 0,0-5 1 0,0 5-4 0,2-4 1 15,-2 4 0-15,9-9 0 0,-9 9 1 0,26-19 0 16,-7 9 0-16,2 3 0 0,1-2 2 0,2 3 1 16,0 0-1-16,2-2 2 0,1-1 2 0,0-1 1 0,3 1-1 15,0 0 2-15,4 1 1 0,1 1 2 16,0-4-1-16,3 1 1 0,-1 0 1 0,-2-2 1 0,1 1-1 15,-3 1 2-15,3-1-7 0,-1 1 2 16,-1 0-1-16,-1-1 0 0,-1 4 1 0,-2-1 0 0,-2-1-1 16,0 0 1-16,-2 1-1 0,-6 4-1 0,-3 4 1 15,-4-3 1-15,-4-4-3 0,-1 2 2 0,-8 5-1 16,5-4 1-16,-5 4-2 0,0-2 1 0,0 2-1 16,-2-6 2-16,2 6-4 0,-13-9 0 0,2 4 0 15,-6-7 1-15,-7 1-3 0,-6 1 0 0,1-2 0 16,3 0 1-16,-1 3-4 0,3 0 1 0,2 2 0 15,1-1 0-15,3-1-4 0,-1 6 2 0,2 3-1 16,4-4 1-16,2 2-3 0,6 2 0 0,5 0 0 0,-8 0 2 0,8 0-2 0,-5-3 0 16,5 3 0-16,-4 0 2 15,4 0-3-15,-2 0 0 0,2 0 0 0,4 0 1 0,-4 0-2 16,3 0 1-16,-3 0 1 0,15 0-1 0,0 5-1 16,6 2 0-16,1 2 0 0,0 3 1 0,1-4-1 0,-1 5 0 15,-1 2 0-15,-3 2 0 0,-1 4 0 0,-2 0 0 0,-2 0 0 16,-2 0 0-16,-5-1 0 15,-3-1 0-15,-1 2 0 0,-2 0 0 0,0 0-1 0,0-4 1 16,-2 0 0-16,-1 2 0 0,-3-1-1 0,1 2-1 0,-1-4 1 16,0 1 0-16,1-5-1 0,-1-3 0 0</inkml:trace>
  <inkml:trace contextRef="#ctx0" brushRef="#br1" timeOffset="111039.52">30479 5444 1318 0,'0'0'0'0,"0"0"0"0,0 0 0 0,0 0 19 0,0-3 0 0,0 3 0 0,0-4 0 0,0 4 15 0,0-5 1 0,0 5 0 16,0-14-1-16,0 14-12 0,0-19-1 0,0 19 0 0,0-20 2 16,0 20-12-16,0-16 1 0,0 16 0 0,0-10 0 15,0 10-3-15,0-7 0 0,0 7 0 0,0-4 1 16,0 4 3-16,0 0 1 0,0 0-1 0,0 4 1 16,0-4 6-16,0 12 0 0,0-12 0 0,-5 33 1 15,-1 0 2-15,0 3 1 0,1 2-1 0,1-2 2 16,0-6-4-16,1-1 2 0,-1 1-1 0,0-3 1 0,2-1-6 15,1-2 0-15,-3 1 0 0,2-1 1 0,-2-7-7 16,2 1 2-16,0-3-2 0,1-1 1 0,-1-2-7 0,0-2 0 16,0-1 1-16,0-5 0 0,2-4-5 0,-2 8 1 15,2-8-1-15,0 5 1 0,0-5-2 0,0 6 2 16,0-6-2-16,0 3 1 0,0-3-1 0,0 4 0 16,0-4 0-16,0-6 0 0,0 6 0 0,0-7 0 0,0-6 0 15,0-6 0-15,0-6-1 0,0-4 1 16,0-1 0-16,2 1 0 0,0 0 0 0,0 1 0 0,2-1 0 15,1-4 0-15,5 1 0 0,1 1 0 16,-2-2 0-16,-2 4 0 0,-1 5 1 0,2-4 0 0,-1 2 0 16,0 2 0-16,1 0 1 0,-1 3 2 15,-1 4-1-15,0 1 0 0,1 4 2 0,-1 7-1 0,-6 5 1 16,9-12-1-16,-9 12 2 0,0 0 0 0,0 0-1 16,0 0 2-16,0 0 1 0,0 0 0 0,0 0-1 15,4 0 1-15,-4 0-1 0,3 12 1 0,1-4 0 16,2 5 0-16,1 7-2 0,1 6 1 0,-3 2 0 15,1-4 1-15,-1-1-3 0,1 1 2 0,-2 0-1 0,-2 0 0 0,-1 1-1 16,3 1-1-16,0-6 1 0,0-1 0 16,-1-1-1-16,1-1-1 0,0 0 1 0,1-1-1 0,1-1-2 15,-1-4 1-15,1-1 1 0,-2-5-1 0,-4-5-1 16,4 12 0-16,-4-12 0 0,7 9 0 0,-7-9-1 16,4 7 0-16,-4-7 0 0,7 0 1 0,-7 0-1 0,8-3 0 15,-1-1 0-15,2-1 0 0,4-7 0 0,4-4 0 16,-2-1 0-16,-2 0 0 0,-2 1 0 15,-1-1 0-15,-1-4 0 0,2 0 0 0,0-1-1 0,1-1 1 16,-1-1 0-16,2 0 0 0,0 3 0 0,0-5 0 16,0 4 0-16,0 1 0 0,-2 0 0 15,0 0 0-15,-1 7 0 0,-3 2 0 0,-3 5 0 0,-1 6 1 0,-3 1-1 16,4-4 2-16,-4 4-1 0,4 0 0 16,-4 0 0-16,0 0 0 0,0 0 1 0,4 0 1 0,-4 0-1 15,3 12 1-15,1 4-1 0,0 5 2 16,-2 5-1-16,0-2 0 0,-1 5 1 0,-1-3 0 15,0 2 0-15,0 0 0 0,0 1 1 0,0-5-1 0,0 6 1 16,0-4-1-16,0 1-1 0,0-2 1 0,0 0-1 16,0 0 2-16,2-1-3 0,0-2 1 0,2 1 1 15,0-2-1-15,-1-2-2 0,1-4 1 0,0 1 1 16,0-7-1-16,-1-1-2 0,1-1 1 0,-4-7 0 16,4 9 0-16,-4-9-1 0,7 3 0 0,-7-3 0 15,4 5 1-15,-4-5-2 0,7 4 0 0</inkml:trace>
  <inkml:trace contextRef="#ctx0" brushRef="#br1" timeOffset="111839.35">31390 5415 1381 0,'0'0'0'0,"0"0"0"0,0-4 0 0,0 4 15 0,0-6-1 0,0 6 1 0,-1-11-1 0,1 11 9 16,-14-24 0-16,5 5 1 0,-2-2-1 0,-2-1-9 15,-2-3-1-15,0-2 1 0,0 1 0 0,0-2-9 0,-1 2 1 16,-3-3-1-16,0 1 1 0,-1 2-4 0,-1 2 1 16,1-4 1-16,-3 6-1 0,1 1-1 0,0-2 2 15,-3 3-2-15,-1 2 1 0,-3 3 3 0,-1 1 1 16,-2-3-2-16,2 4 2 0,-1 1 3 0,-3 0 1 0,-1 5-1 15,1 2 2-15,1 5 2 0,1 0 2 0,-2 5-1 0,-1 2 0 16,0 2 7-16,1 0 0 0,1 1 0 16,1 0 1-16,2 2-1 0,2 4 2 0,0 0-2 15,2 1 2-15,2 5-3 0,0 3 1 0,-1 2-1 16,3 3 1-16,2 3-4 0,1 3 1 0,-2 5-1 16,1-2 1-16,-1 2-4 0,3 4 0 0,1-3-1 0,0 3 2 0,0 0-4 0,1 0 2 15,1 0-2 1,0 1 1-16,2-4-1 0,0 3-1 0,2-5 0 0,1 1 0 15,5 1-2-15,1-1 0 0,2-3 0 0,0 0 1 0,2 2-3 16,2-3 0-16,0 1 0 0,2-6-1 16,1-2-1-16,3 3-1 0,-1-6 1 0,3 3-1 15,1-6-1-15,2 2-1 0,0-2 0 0,2-3 1 16,0 0-2-16,1-6 1 0,1 3-1 0,0-1 0 0,0 2-1 0,1-5 1 16,3 1-1-16,-1-2 1 0,1 0-1 15,3 3 0-15,2-7 0 0,2 3 0 0,2-4 0 0,0 1 0 16,-1-2 0-16,1-4 0 0,-2-1 0 15,0 2 0-15,0-8 0 0,0 1 1 16,0-2-1-16,2-1 0 0,-2-2 0 0,0 1 1 16,2 0-1-16,-2 2 1 0,-2-4-1 0,0 2 2 0,0-2-2 15,0 1 0-15,0-1 0 0,0 0 0 0,-2-3 0 16,2 0 0-16,-1 0 0 0,-3 0 1 0,0 0-1 0,1 0 0 16,-3-2 0-16,-1 2 1 0,-2-5-1 15,-1 1 0-15,3 0 0 0,1-1 1 0,1 0 0 0,-1-4 0 16,1 2 0-16,-1-2 2 0,1-1-2 0,-1-3 1 15,1 1 0-15,-1-3 0 0,-1-3 1 0,-2 1 0 16,0-1 0-16,1 1 1 0,1 1 0 0,-1 2 2 0,-3-7-2 16,0 0 2-16,0 1 0 0,-2-5 0 0,-2 1 1 15,-1 1 0-15,-1-1-2 0,0 0 2 0,-1 1-1 16,-3 2 0-16,-1 4 1 0,0-4 0 0,-2 2 0 16,-2 1 1-16,-2 4-1 0,0-3 2 0,-2 5 0 15,-3-6 0-15,-3 3 0 0,-1 1 0 0,-5 1 0 16,-3-2 0-16,-5 1-1 0,-4 1 0 0,-4-1 0 0,-3 4 0 15,-8 0-4-15,-2-3 2 0,-1 1-1 16,-3 0 1-16,1 0-5 0,-1 1 1 0</inkml:trace>
  <inkml:trace contextRef="#ctx0" brushRef="#br1" timeOffset="113372.43">28571 14203 124 0,'0'-2'0'0,"0"2"0"0,0 0 0 0,0 0 66 0,2 0 2 16,-2 0-1-16,0-3 0 0,0 3 16 0,0-7 0 16,0 7 0-16,0-11 2 0,0 11-28 0,0-15 0 15,0 15 0-15,0-18 0 0,0 18-13 0,-5-27 0 0,5 27 0 0,-6-26 0 0,6 26-18 16,-4-28 3-16,4 28-3 16,-3-23 3-16,3 23-7 0,-4-19 0 0,4 19 1 15,-2-17-1-15,2 17-4 0,0-17 1 0,0 17-1 16,0-17 1-16,0 17 2 0,-6-19 0 0,6 19 0 15,-5-14 1-15,5 14 4 0,-8-6 1 0,8 6 0 16,-3-1 0-16,3 1 2 0,-2-5 1 0,2 5-1 16,0 0 1-16,0 0-2 0,0 0 1 0,0 0-1 15,0 0 2-15,0 0-5 0,0 0 2 0,0 0-1 16,0 13 1-16,0 6-7 0,2 7 2 0,-1 2-1 0,1 0 0 16,2-2-3-16,0 0 0 0,-1 0 0 15,1 1 0-15,0 1-6 0,0 0 2 0,-1-1-1 0,1 1 1 16,0-2-5-16,0 0 0 0,-3 2 0 0,1-1 0 15,0 1-6-15,0 0 2 0,-2-1-2 0,0-2 1 16,0 1-2-16,0-2-1 0,0-2 0 0,2-1 0 0,0-4-1 16,1-1 0-16,-1-2 0 0,0-2 1 15,0-2-1-15,0-3 0 0,-2-7 0 0,0 12 0 0,0-5 0 16,0-2 0-16,0-5 0 0,0 9 0 0,0-9 0 16,0 5 0-16,0-5 0 0,2 4 0 0,-2-4 0 0,0 3 0 15,0-3 0-15,0 4 0 0,0-4 0 0,0 1 0 16,0-1 0-16,0 0 1 0,0 0 0 0,0 0 0 15,0 0 0-15,3 0 2 0,-3 0 0 0,4 0 2 16,-4 0-2-16,10-3 1 0,-1 1 2 0,4-1 0 16,2-1-1-16,-2 1 1 0,0-1 2 0,0 1 0 0,-2 1-1 15,-2 0 1-15,1 1 0 0,-1-1 1 0,0 2 0 16,-1 0 0-16,-8 0-2 0,11-2 1 0,-4 2 0 16,-1 0-1-16,-6 0-1 0,11 0 1 0,-11 0-2 15,11 0 2-15,-11 0-4 0,12 0 2 0,-5 0-2 16,0 0 2-16,1 0-3 0,-1 0 0 0,1 2 1 15,-1 1-1-15,1-1-1 0,-1-2 0 0,-7 0 0 16,11 0 1-16,-3 0-2 0,-1 0 0 0,-7 0 0 0,11 0 2 16,-3 2-2-16,-1 1 0 0,-7-3 0 15,10 6 0-15,-10-6-2 0,3 5 2 0</inkml:trace>
  <inkml:trace contextRef="#ctx0" brushRef="#br1" timeOffset="114303.13">29322 14097 1356 0,'4'-3'0'0,"-4"3"0"0,2-14 0 0,-2 14 25 16,-6-14 1 0,6 14-2-16,-2-17 2 0,2 17 8 0,4-18 0 15,-4 18-1-15,4-12 2 0,-4 12-16 0,0-5 1 0,0 5-1 16,0-5 2-16,0 5-15 0,0-7 2 0,0 7-1 15,0-7 1-15,0 7-5 0,-2-7 2 0,2 7-1 16,-8-5 1-16,8 5-2 0,0-4 1 0,0 4 1 16,0-3-1-16,0 3 2 0,-5-2 0 0,5 2-1 15,-8 5 2-15,8-5 2 0,-15 7 0 0,15-7 0 16,-27 25 0-16,12-5 7 0,0 5-1 0,0 1 1 16,0 0 1-16,2 1 2 0,2 1 0 0,0 1 0 15,1 2 1-15,1 1-4 0,1 1 1 0,3-4 0 16,-1 2-1-16,3 2-2 0,-1 2 1 0,2-3-1 0,2-4 1 15,4 0-5-15,1-2 1 0,1-2 0 0,1-1 0 16,1-4-6-16,1-2 1 0,2-3-2 0,-1-2 2 16,-1-2-3-16,2-1 2 0,0-2-1 0,0-2 1 15,1-3-3-15,1-2 0 0,0 0 0 0,2 0 2 0,-1-2-4 16,1 0 1-16,-2 2 0 0,-1-2 0 0,-3-1-1 0,-2-2 0 16,-7 5 0-16,12-11 0 0,-12 11-1 15,9-10 1-15,-7 3 0 0,0 0 0 0,-1 0-1 0,1 0 0 16,-2 0-1-16,-2-1 2 0,-1-4-1 0,-1-2 1 15,-2 0-1-15,-3 0 1 0,-2 0-1 0,-2 2 1 16,-2 2 0-16,0 1 0 0,2 2 0 0,0 2 0 0,2 2 0 16,1 1 0-16,1 0 0 0,2 0 0 0,7 2 0 15,-11-3 0-15,11 3 0 0,-10 0 0 16,10 0 0-16,-5 0 1 0,5 0 0 0,-4 0 0 0,4 0 1 16,-4 0 0-16,4 0-1 0,-4 0 0 0,4 0 0 15,0 0 1-15,0 0 0 0,2 0-1 0,-2 0 0 0,4-2 1 16,-4 2-1-16,9 0 0 15,1-3 0-15,5-1 2 0,5-1-3 0,2-2 1 0,-3 2-1 16,-4 2 1-16,-2 1-1 0,-2 0 0 0,-1 0 0 16,-1 1 1-16,0-1-1 0,-1 0 0 0,-8 2 0 15,7 0 0-15,-7 0 0 0,8 0 0 0,-8 0 0 0,9 0 0 0,-9 0 0 0,11 5 0 16,-11-5 0 0,11 12 1-16,-7-3-1 0,-2 3 1 0,0-3-1 0,0 5 1 15,-1 1 1-15,1 1 0 0,0 1-1 16,-2 2 1-16,0 0 2 0,4 2-1 0,-2 0 0 0,-2-4 2 0,0-1-1 0,2-1 2 15,-1 1-2-15,1-2 2 0,0-4 1 0,-2-1 1 16,0-1-2-16,2 1 2 0,0 1-1 16,0 1 0-16,0-1-1 0,-1 2 2 15,3 4-1-15,0-1 1 0,0 3 0 0,-2-3-1 16,-1 4 0-16,3 2 0 0,0-2 0 0,0-5 1 0,-3-7-3 16,-1-4 2-16,0-3-2 0,4 6 2 0,-4-6-2 15,0 3 0-15,0-3 0 0,0 2 0 16,0-2-1-16,0 0 0 0</inkml:trace>
  <inkml:trace contextRef="#ctx0" brushRef="#br1" timeOffset="114795.96">29756 14163 1595 0,'0'-4'0'0,"0"4"0"0,2-3 0 0,-2 3 20 0,0 0 1 0,0 0-1 16,0-3 0-16,0 3 15 0,-5-6 1 0,5 6 0 15,-6-5 0-15,6 5-12 0,-4-2 1 0,4 2 0 16,-3-3 0-16,3 3-11 0,-8-4-1 0,8 4 1 16,-7-1-1-16,7 1 1 0,-8 0 0 0,8 0 1 0,-15 7 0 15,15-7-1-15,-22 19 2 0,22-19 0 16,-21 31-1-16,12-10 3 0,0 3 0 0,1 0 0 0,5-1 1 0,-1-1-2 15,2 1 0-15,0-1 0 16,2-1 0-16,2 0-2 0,0-1 1 0,0 1 0 0,0 0 1 0,-1-4-6 16,5 1 1-16,0-1 0 0,-1-2 1 15,1-2-5-15,1-3 1 0,1-1 0 0,-1-3 0 0,1 1-5 16,1-1 1-16,2 1-1 0,0-4 1 0,0 0-4 16,1 1 1-16,-1-2 0 0,0-2 0 0,0-2-2 15,2-2 1-15,0-1-1 0,2-3 2 0,-2-5-2 16,0 0 0-16,0-1 0 0,-1 0 1 0,-3-3-1 0,0-2 1 0,0 1-1 15,-1-2 1-15,-2-3-1 0,-3-1 1 0,-1 0 0 16,0 1 0-16,0 4 0 0,-2 0 2 0,-4 0-1 16,0 3 0-16,-1 3 2 15,-3 2-1-15,1 3 0 0,-1-1 1 0,1-3 1 0,0 1 1 0,-3 3-1 16,-3 3 1-16,-4 1 1 0,1 1 0 0,-3 1-1 0,0 2 2 16,-1 2-1-16,-4-1 0 15,-1 1-1-15,5 2 1 0,-1 1-2 0,3 2-1 16</inkml:trace>
  <inkml:trace contextRef="#ctx0" brushRef="#br1" timeOffset="115673.17">30177 14189 1557 0,'2'-4'0'0,"-2"4"0"0,4-3 0 0,-4 3 19 0,4-7 0 0,-4 7 0 0,3-3 0 0,-3 3 9 16,4-7 1-16,-4 7-1 0,4-9 0 15,-4 9-10-15,0-14 0 0,0 14-1 0,0-24 1 16,-2 7-13-16,-2-6 1 0,1 1-2 0,-1 1 2 0,-2 2-1 16,-3-2 1-16,0-1-1 0,-1-3 1 15,-1-1 4-15,-2-1 0 0,-2 1 0 0,-2 0 0 16,-1 0 6-16,-1 2 0 0,-1 3 0 0,-1-3 0 15,-1 3 4-15,-2 0 0 0,-4 2-1 0,-2 0 1 0,-2-2-1 16,-1 0 1-16,-3 6 0 0,1-2 1 0,1 3-1 16,-1 2 1-16,-4 1 1 0,1 1-1 0,-3-1-2 15,-3-1 1-15,-1 4 0 0,0 1 1 0,1 2-2 16,-1-4 0-16,0 4 0 0,0 1 0 0,1 3 1 16,-1 1 0-16,-2 0 0 0,1 0 2 0,1 1-3 0,0 4 0 15,4 4 0-15,-1 0 1 0,1 1-3 0,1 4 0 16,3 2 0-16,0-1 1 0,0 1-3 0,1 1 1 15,1 4 0-15,-1 0 1 0,3 1-6 0,-1 2 1 0,3 2 1 16,-1-2-1-16,2 2-3 0,2 0 1 0,2 2 0 16,0 3 0-16,0-3-2 0,0 0 0 0,4 3 0 15,-1-4 0-15,3 3-3 0,1-1 1 0,0 1-1 16,3-1 2-16,-1-1-2 0,0 1-1 0,2 4 1 16,0 0-1-16,4 0-2 0,2-4 2 0,1 4-2 15,1 0 1-15,-1 0 0 0,3 0-1 0,1 0 0 16,2-2 0-16,2-2-1 0,4 2 1 0,0 1-1 15,-1-1 1-15,1 0-2 0,0-2 1 0,1 2 0 16,3 2 0-16,-1 0-1 0,3 0 0 0,-1 0 0 16,2-2 1-16,0 2-1 0,1 0 0 0,-1 0 0 15,0 0 0-15,2-1 0 0,0 1 0 0,2-1 0 16,2-1 0-16,1-2 0 0,3-1 0 0,-1-1 0 0,-1-1 0 16,1 2 0-16,3 0 0 0,-1-2 0 0,2-2 0 15,4-2 0-15,0 1 0 0,0 1 0 0,2-3 0 16,2 1 0-16,-1 3 0 0,1-3 0 0,0-3 0 0,-1-1-1 15,1-3 1-15,0-1 0 0,1-2 0 0,1-2-1 16,-1-1 1-16,3 0-1 0,-1-2 1 16,2 0-1-16,1 0 0 0,1-2 0 0,-2 0 0 0,-1-3-2 15,-1-2 2-15,0-2 0 0,3-2 0 0,-1-1 0 16,0-2 0-16,2 0 0 0,2-1 1 0,-2-1-2 16,1 2 2-16,0-3 0 0,1-2 0 0,-1 0 0 15,-1-2 0-15,0 2 0 0,0 1 0 0,-2 1 0 16,1-1 0-16,-1-1 0 0,0-1 0 15,0-3 0-15,1 0 2 0,-1-1-2 0,-2 0 1 0,-1-2 0 16,-3-2 0-16,1 0 0 0,2-1 1 0,-3-3-1 0,-1-1 2 16,0-1-1-16,0-1 0 0,-2-3 0 0,-4-2 2 15,2-5-1-15,0-2 0 0,0-1 3 0,0-6 1 16,-3-1-2-16,-1-4 2 0,0-2 0 0,1-8 1 0,-8-2-2 16,-6-4 2-16,-7-3 0 0,-4-3 0 0,-15-9 0 15,-9-12 1-15,-17-16-2 0,-11-10 0 0</inkml:trace>
  <inkml:trace contextRef="#ctx0" brushRef="#br2" timeOffset="148221.91">25156 11609 250 0,'0'0'0'0,"0"0"0"0,0 0 0 0,0 0 24 0,4 1 2 15,-4-1 0-15,2 4 0 0,-2-4 52 0,0 3 1 0,0-3 0 0,0 0 0 31,0 0-16-31,0 0 1 0,0 0 0 0,0-1 0 16,0 1-16-16,0-2 2 0,0 2-1 0,-2-5 0 0,2 5-14 16,-8-4 0-16,8 4 0 0,-4-3 1 0,4 3-8 0,-3-4 1 15,3 4-1-15,-4-3 1 0,4 3-8 16,-7-2 1-16,7 2-1 0,-8-9 1 0,8 9 3 16,-7-12 0-16,7 12 0 0,-10-12 0 0,10 12 0 0,-15-12 1 15,15 12 0-15,-9-12-1 0,9 12 4 0,-7-14-1 16,7 14 0-16,-12-16 0 0,12 16 0 0,-13-17 0 15,13 17 0-15,-13-17 0 0,13 17-3 0,-20-17 0 16,20 17 1-16,-17-18 0 0,17 18-4 0,-11-17 1 16,11 17-1-16,-15-12 1 0,15 12-1 0,-15-12 1 0,15 12-1 15,-22-12 1-15,22 12-2 0,-28-6 1 0,28 6 1 16,-26-12-1-16,26 12 0 0,-26-5 0 0,26 5 0 16,-30-3 1-16,30 3-3 0,-26 0 0 0,26 0 0 15,-26 0 2-15,26 0-6 0,-23 0 0 0,23 0 0 16,-22 0 1-16,22 0-4 0,-30 0 1 0,30 0-1 15,-32 5 2-15,32-5-4 0,-29 12 1 0,29-12 1 16,-30 10-1-16,30-10-2 0,-28 11 1 0,28-11 0 16,-24 15 0-16,24-15-2 0,-19 12 0 0,19-12 0 0,-19 14 0 0,19-14-3 15,-18 16 2-15,18-16 0 16,-19 12 0-16,19-12-1 0,-18 21-1 0,18-21 1 0,-19 20 0 16,19-20-1-16,-19 18 0 0,19-18 0 0,-20 19 1 0,20-19-2 15,-24 26 1-15,24-26-1 0,-28 26 1 16,28-26-1-16,-23 31 0 0,23-31 1 0,-22 29-1 15,22-29 0-15,-28 26 0 0,28-26 0 0,-26 28 1 0,26-28-3 0,-26 29 1 16,13-11 1-16,0-3-1 0,1 1 0 0,1-1-1 16,0-1 1-16,0 0-1 0,0 0 0 15,0 0 1-15,1 1-1 0,1-4 0 0,1 1 1 16,3-2-1-16,1-1 0 0,2-2 1 0,0 1-1 0,1-1 1 16,-1 0-1-16,0 2 1 0,0 3-1 0,0 0 0 15,0 0 0-15,0 0 1 0,2 1-2 0,0-1 1 16,0 0 0-16,0 0 0 0,0 0-1 0,0 2 0 15,0-2 1-15,0 4-1 0,2 1-1 0,-2 0 1 0,0 0 1 16,4 1-1-16,0-1-1 0,-1 0 0 0,1 1 0 16,0-1 1-16,0 0-2 0,-1-3 2 0,3 3-1 0,0 1 0 0,1-3-1 15,0 1 1 1,1 1-1-16,-1-5 1 0,1 0-1 0,-1 1 1 0,3-1-1 0,-1 1 1 16,0 3-1-16,2 1 1 0,1-3-1 15,-1 0 1-15,0 0-1 0,0 0 2 0,-2 0-2 0,1-1 1 0,-1 1-1 16,0 0 1-16,1 0 0 0,-1 2 0 0,2 1-1 0,0-2 1 0,1-1 0 31,-1 0 0-31,0 0-1 0,2-2 2 0,0-3-1 16,-2 3 0-16,-2-5-1 0,1 1 1 0,-1 3-1 15,4-1 1-15,0 2-1 0,0 2 1 0,2-2 0 16,0 0 0-16,0-3-1 0,2 0 2 0,-1-1-1 16,-1 1 0-16,-3 0-1 0,-3 1 1 0,2-1 0 0,2 3 0 15,0-4-1-15,0 5 1 0,0-5 0 0,2 1 1 16,0 0-2-16,0-1 1 0,0 1 0 0,2 1 0 15,-1-3-1-15,1 0 1 0,0 0-1 0,0 0 1 16,-1 0-1-16,1 0 1 0,-2 0-1 0,-2 0 1 16,-2-2-1-16,-1 0 0 0,1-2 0 0,2-1 2 0,2 2-2 0,0-1 0 15,0-1 0-15,-2 0 1 0,-2-1-1 16,0 3 0-16,0-4 0 0,0 0 0 0,-1 0 0 0,-1 0 0 16,0 0 0-16,3-4 0 0,-1 3 0 0,2-3 0 15,0 1 0-15,4-3 0 0,1 3 0 0,3-6 0 16,-3 2 0-16,-3 0 0 0,-2 1 0 0,-2-1 0 0,-1 0 0 15,-1 0 0-15,2 0 0 16,-1 0 0-16,1 0 0 0,2-2 0 0,2-1 0 0,0 0 0 16,-2-1 0-16,0 3 0 0,0-5 0 0,-2 5 0 15,-4-4 0-15,1 3 0 0,1-3 0 0,0 2 0 16,1-1 0-16,-1-4 0 0,0-1 0 0,1-1 0 16,-3 5 0-16,2-1 0 0,1 1 0 0,1 0 0 0,-2-2 0 15,1 1 0-15,-3 0 0 0,1 1 0 0,-1 0 0 16,-1-3 0-16,-1-1 0 0,-1-1 0 0,0 1 0 15,-1-1 0-15,1 1 0 0,0-1 0 0,-2-4 0 16,0 2 0-16,-4-2 0 0,0 2 0 0,0-1 0 0,0-1 0 0,0 2 0 16,0 0 0-16,-1-5 0 0,-1-1 0 15,-2 1 0-15,3 0 0 0,-3 1 0 0,0-1 0 16,-1 0 0-16,-1 3 0 0,1 0 0 0,0-3 0 16,-1 3 0-16,1 1 0 0,-1-1 0 0,1-3 0 15,-1 3 0-15,3-2 0 0,-3 4 0 0,-1-5 0 0,0 3 0 0,-3 1 0 16,1 2 0-16,-2-3 1 15,-2 4-1-15,-1 2 1 0,-1-6-1 0,2 2 1 0,0 0-1 16,0 0 1-16,0 1 0 0,-2 3 0 16,-1 1-1-16,-1 2 2 0,1 0-1 0,1 0 0 0,0 0-1 15,2-1 1-15,2 5-1 0,0-4 1 0,0 3-1 0,0-1 1 0,5 4-1 16,1 0 1-16,0 0-1 0,-1 1 1 16,1-2-1-16,-1 2 1 0,1-4-1 0,-1 2 2 0,1 2-2 15,-1-2 1-15,1 2-1 16,1-2 1-16,6 7-1 0,-11-10 1 0,11 10-1 0,-11-9 0 15,11 9 0-15,-11-7 1 0,11 7-1 0,-11-7 0 0,11 7 0 16,-12-1 0-16,12 1 0 0,-11-4 0 16,0 4 0-16,0 4 0 0,-2-3 0 0,-2 3 0 0,-9 4 0 0,1-1 0 15,3 5 0-15,1-3 0 16,1 3 0-16,-1 0 0 0,2 2 0 0,0 2 0 0,1-2 0 0,-1-1 0 16,-2 1-1-16,1 0 1 15,-1 3-1-15,0 1 1 0,3-1-1 0,-1 2 0 0,0 0-1 16,0-2 1-16,0 1-1 0,1-1 1 0,-1 2 0 15,0 0 0-15,0 0-1 0,1-2-1 0,3 1 1 16,-2-3 1-16,0 3-2 0,0-3 0 0,7-8 1 16,1 0 0-16,0 0-2 0,1 2 2 0,6-9-1 15,-8 8 1-15,8-8-2 0,-7 9 1 0,7-9-1 0,-4 3 2 16,4-3-1-16,-3 4-1 0,3-4 1 16,-4 3 0-16,4-3-2 0,-4 4 1 0,4-4-1 15,0 0 1-15,0 0-2 0,0 0 2 0,0 0-1 0,4-2 1 16,3-3-2-16,3-4 1 0,21-17-1 0,-1 4 0 15,-4-2 1-15,-2 6-1 0,1-6 0 0,-1 3 1 16,0-5 0-16,0 0 1 0,2 0-1 0,0 0 1 0,1 2-1 16,-1 0 1-16,-8 7-1 0,1-1 1 0,0 3-1 15,-1-4 2-15,-5 8 0 0,0 1-1 0,-2 0 1 16,1-1 1-16,-12 11-2 0,7-5 2 0,-7 5 0 16,4-5 0-16,-4 5-1 0,4-4 1 0,-4 4 0 0,3-3 0 15,-3 3-1-15,0 0 2 0,0 0 0 0,0 0 0 16,0 0 0-16,-5 3 0 0,-3 1 0 0,-3 3 1 15,-43 29-1-15,11-8 1 0,6-4-2 0,3-3 2 16,16-7 0-16,-5 3 0 0,-1 4 0 0,-2 1 0 0,-22 16 0 16,10-7 0-16,1-5 0 0,4-1 0 15,12-15 0-15,-1 6 0 0,-4 1 0 0,0 0 0 16,3-3 0-16,3 0 0 0,-1 1 0 0,3-4 0 0,18-11 0 16,-12 7 0-16,12-7 0 0,-11 7 0 0,11-7 0 15,-7 3 0-15,7-3 0 0,-6 5 0 0,6-5 0 16,-4 2 0-16,4-2 0 0,-3 2 0 0,3-2 0 15,-2 0 0-15,2 0 0 0,0-2 0 0,4-12 0 16,5-5 0-16,4-2 0 0,4-3 0 0,7-7 0 16,0 3 0-16,2 2-1 0,0-1 1 0,-2 2-1 0,1-1 1 15,-1 1-2-15,0-3 1 0,0 4 0 16,1-1 0-16,-3 3-2 0,4-1 1 0,-5 6 0 0,-1 0 1 16,-1-4-3-16,-3 2 2 0,-3 7 0 15,2 1 0-15,0-1-1 0,0 5 1 0,-15 7 0 0,10-6 0 0,-10 6-1 0,7-4 1 16,-7 4 0-1,7-3 0-15,-7 3-1 0,4-4 2 0,-4 4-1 0,4 0 1 0,-4 0 0 16,4 0 0-16,-4 0 0 0,5 5-1 0,-5-5 1 0,2 12 0 0,-4 16 0 16,-3-4 1-16,-5 6-1 15,-1-3 1-15,-6 8-1 0,1-2 1 0,-1-2-1 0,-2 0 1 0,1-1 0 16,-1-1 0 0,0 2-1-16,1-3 1 0,1-2 0 0,0 0 0 0,2 2 0 0,0-4 0 0,4-5 0 15,0 0 0-15,0 0 0 0,0-2 0 16,5-8 0-16,2-2 0 0,1 1 0 0,-1 1 0 15,4-9 0-15,-4 10 0 0,4-10 0 0,-4 9 0 16,4-9 0-16,0 4 0 0,0-4 0 0,0 3 0 16,8 2 0-16,3-5 0 0,4-5-2 0,5-4 2 15,33-18 0-15,-11 1 0 0,-6 0-1 0,-3 0 1 16,-10 9 0-16,5-4 0 0,1-3-1 0,3-2 1 0,22-16-1 16,-9 4 1-16,-6 7-1 0,0 1 0 15,-20 15 0-15,3-4 1 0,1-2-1 0,1-1-1 0,-6 4 1 16,3 1 0-16,-3 5-1 0,1 0 1 0,-19 12-1 15,11-9 1-15,-11 9-2 0,8-5 2 0,-8 5 0 16,3-4 0-16,-3 4-1 0,4-3 1 0,-4 3-1 16,4 0 1-16,-4 0 0 0,-2 5 0 0,-13 26 0 15,-3-1 0-15,-7 3 0 0,-1 1 0 0,-20 20-1 16,7-13 1-16,-1-1 0 0,5-7 1 0,0-4 0 16,-3 4 0-16,1 0 0 0,-4 0 0 0,17-10 0 0,-2 3 0 15,-2 1 0-15,2 4 0 0,5-10 0 0,1 2 0 0,1-3 0 16,0-1 0-16,6-5 0 0,0-2 1 15,4 2-1-15,-2-2 0 0,11-12 0 0,-8 7 1 16,8-7-1-16,-7 7 0 0,7-7 0 0,-4 4 2 16,4-4-2-16,-3 3 0 0,3-3 0 0,0 0 0 0,0 0 0 15,0 0 0-15,13-15 0 0,3-4 0 0,5-6 0 16,7-4 0-16,18-18 0 0,-7 9 0 0,-3 7 0 16,-1 5 0-16,3-3 0 0,1-3 0 0,0 0 0 15,0-5 0-15,-13 16 0 0,4-1 0 0,3-2-2 0,3-1 2 16,-5 3 0-16,3-1 0 0,-2 1-1 0,-3 1 1 15,-12 11 0-15,0-1 0 0,-2 3-1 0,0 1 1 16,-15 7 0-16,11-4 0 0,-11 4-1 0,9-3 1 0,-9 3 0 16,4 0 0-16,-4 0-1 0,4 0 1 15,-4 0 0-15,7 10 0 0,-7-1 0 0,-2 3 0 16,-9 26 0-16,-2-2 0 0,-7-3 0 0,-1-3 0 0,-14 15 0 16,3-7 0-16,2-2 0 0,0 1 0 0,-1-5 0 15,-1 3 0-15,-3 1 0 0,-3-3 0 0,16-10 0 16,-6 3 0-16,0 1 0 0,-2-1 0 0,8-3 0 0,0 1 0 15,1-3 0-15,4 1 0 0,12-11 0 16,-3-4 0-16,3 1-1 0,-1 1 1 0,6-9 0 16,-7 10 0-16,7-10-1 0,-6 7 1 0,6-7 0 0,-2 4 0 0,2-4-1 0,0 3 1 15,0-3 0 1,4 2 0-16,-4-2-2 0,15-9 2 0,46-31-1 0,-14 9 1 0,-2 0-1 0,-2 2 0 16,-8 1 0-1,4-1 0-15,0-4-1 0,2-2-1 0,0 4 1 0,0 0 1 0,0 3-1 16,-2 0 1-16,-11 11 0 0,6-4-1 15,1 1 0-15,2-1 1 0,-9 5 0 16,2 1 0-16,-4 3-1 0,0-1 0 0,-16 10 1 0,-1 0 0 16,0 1-1-16,1 0 1 0,-10 2 0 0,11 0 0 15,-11 0-2-15,7 0 2 0,-7 0-1 0,10 9 1 0,-9-2-1 16,-1 5 0-16,-5 22 0 0,-6-1 1 16,-6 0-1-16,-4-2 1 0,-18 23 0 0,4-13-1 0,-2-4 0 15,-1 1 1-15,14-17-1 0,-4 1 1 0,-2 6-2 16,-3 0 1-16,-12 15 0 0,6-7 1 0,7-3 0 15,2-2 0-15,17-17 0 0,-1 2-1 0,-1 1 1 16,-2 4 1-16,2-7-1 0,0 1 1 0,0 1 0 0,0-2 0 16,15-14 0-16,-7 6 0 0,7-6 0 0,-6 7 0 0,6-7 0 15,-4 4 0-15,4-4 0 0,-3 2 0 16,3-2 0-16,0 0 0 0,0 0 0 0,0 0 0 16,7 0 0-16,4-6 0 0,6-4 0 0,4-6 0 15,12-10 0-15,-1 2 0 0,-2 3 0 0,-2 1 0 16,0-1 0-16,0 0 0 0,1 0 0 0,-1 1 0 0,4-5 0 15,0 5 0-15,-1-1 0 0,1 0 0 0,-12 9 0 16,3 0 0-16,-3 3 0 0,1 1 0 0,-14 4 0 16,1 2 0-16,-1 1 0 0,-1-1 0 0,-6 2 0 15,7 0 0-15,-7 0 0 0,8 0 0 0,-8 0 0 16,9 5 0-16,-7 2 0 0,0 3 0 0,-4 25 0 0,-6-2 0 0,-5-2 0 16,-2 0 0-16,-16 18 0 15,1-11 0-15,-2-4 0 0,1-1 0 0,14-15 0 16,-4 1 0-16,-1 5 0 0,-2 0 0 0,1 0 0 15,3-1 0-15,1-1 0 0,1 1 0 0,6-9 0 16,1 1 0-16,2-3 0 0,0 0 0 0,9-12 0 0,-4 9 0 16,4-9 0-16,-4 5 0 0,4-5 0 0,-4 7 0 0,4-7-1 15,-1 9 0-15,1-9 0 0,0 2 1 0,0-2-1 16,1 3 0-16,11 0-1 0,1-3 1 0,2-3-1 16,3-2 0-16,10-9 0 0,-4 2-1 0,3-2 0 0,-1 0 0 15,2-5-1-15,-1 0 2 0,1 0-1 0,0-2-1 0,-2 2 1 16,1 0 0-16,-3 0-2 15,0-2 2-15,-7 8-1 0,1 0 1 0,-1 1 0 0,0 0-1 0,-17 12 1 16,11-8 1-16,-11 8-2 16,11-7 1-16,-11 7-1 0,8-6 1 0,-8 6 0 0,7-3 0 0,-7 3 0 15,4-3 1-15,-4 3 0 0,4-2 1 16,-4 2-2-16,2 0 2 0,-2 0 0 16,0 0 0-16,-2 12 0 0,-4 3 0 0,-5 3 0 0,-2 1 1 15,-4 2-2-15,0 1 2 0,1-1 0 0,-1 0 0 16,9-16 0-16,1 3 0 0,-1 1 0 0,3-2 0 0,5-7 0 15,-8 10 0-15,8-10 0 0,-7 7 0 0,7-7 0 16,-4 4 2-16,4-4-2 0,-4 3 0 0</inkml:trace>
  <inkml:trace contextRef="#ctx0" brushRef="#br2" timeOffset="202119.87">11638 500 552 0,'-2'-24'0'0,"2"24"121"16,-6-24 0-16,-1-23-121 0,1 7 0 16,1 11 110-16,3 5 0 0,-2 6-110 0,2 1 0 15,-3 1 74-15,1 1 0 0,0 4-74 0,1-1 0 16,1 5 63-16,-2 4 0 0,4 3-63 0,-2-2 0 16,2 2 42-16,-5-3 1 0,5 3-43 0,-8-4 0 0,8 4 33 0,-5 0-1 15,5 0-32-15,-8 0 0 16,8 0 29-16,-5 0 2 0,5 0-31 0,-14 7 0 15,5-2 24-15,4 2 2 0,-3 2-26 0,1 0 0 0,-1 3 30 16,3 5 1-16,-5 4-31 0,7-2 0 0,-3-2 41 0,0 4 2 16,3 3-43-16,-1 2 0 0,0-2 45 0,-1 6 0 0,-1-3-45 15,2 6 0 1,1 0 45-16,1 0 1 0,-4 5-46 0,6 4 0 0,-4 3 38 0,3 5 1 0,-1-2-39 16,2-1 0-16,0-2 28 15,0-3 1-15,0 2-29 0,0 1 0 0,0 0 11 0,0 0 2 16,2-1-1-16,-1 1 0 0,3-4-4 0,-4-1 1 0,2 5 0 0,2 2 0 0,-2 1-2 31,1 2 0-31,-3 1-1 0,2-3 2 0,0 6-3 0,-2-4 0 16,-2 7 1-16,0 0 0 0,2 2-2 0,-3 0 1 15,1 5-1-15,-2-5 2 0,-2 0-2 0,3 1 1 0,-3 2-1 0,2 4 2 16,2 0-4-16,-3-4 1 16,-1 4 1-16,1-4-1 0,-5 4-1 0,1-4 2 0,0-1-1 15,-1 1 0-15,1 1 1 0,4 2-1 16,-5-2 1-16,3-5-1 0,-1 0-1 0,1-5 2 0,1 4-2 15,1 0 1-15,1 2-2 0,0 0 0 0,1 2 1 16,1-4 0-16,-4-4 0 0,-1 1 0 0,3 0 1 16,2-1 0-16,2-2 0 0,-4-5 1 0,4-1-1 15,4 0 0-15,-4 0 1 0,2-3 0 0,2-6 0 16,-3 2 0-16,1-5 1 0,2 0 0 0,-2-5 0 0,2 1 0 16,1-5 0-16,3 2 0 0,-3-2 0 15,1-3 0-15,-2 0 0 0,1-4 1 0,-1-1-2 0,-2-2 2 16,2-4-2-16,-3-1 2 0,-1-9-2 0,0 8 2 0,0-8-2 15,2 4 1-15,-2-4-1 0,4 2 2 16,-4-2-3-16,0 3 2 0,0-3-2 0,0 0 2 0,0 0-2 16,0 0 0-16,0 0 1 0,0-5-1 15,0-6-2-15,0-2 1 0</inkml:trace>
  <inkml:trace contextRef="#ctx0" brushRef="#br2" timeOffset="203138.01">8306 2270 489 0,'-5'-3'0'0,"5"3"0"0,-11 0 0 0,11 0 76 0,-8 7 2 0,8-7-1 15,-2 2 0-15,2-2-21 0,-5-6 2 0,5 6-1 16,-4-3 0-16,4 3-15 0,-2-3-1 0,2 3 1 16,-5 0-1-16,5 0-17 0,-2-2 1 0,2 2-1 0,-6 0 1 15,6 0-9-15,-4 0 0 0,4 0 0 16,-1 0 1-16,1 0-5 0,5 0 2 0,-5 0-2 15,19 8 2-15,7-2 0 0,4 2 2 0,1-1-2 16,3-2 2-16,1-1-5 0,3-1 2 0,-1-1-1 0,6 2 0 0,1 2-3 16,5 0 2-16,1 1-1 0,0-6 0 0,4-1 1 15,2 0 1-15,4 0 0 0,5 0 0 0,0 4-2 16,8-4 1-16,0 0 0 0,1 0 1 0,5 0 0 0,4-4 1 16,1-1 0-16,6 2 0 0,-3-3 1 15,6 3-1-15,1-6 1 0,-1 2-1 0,5-1 3 0,-2-1 1 0,2 0-2 16,3 1 2-16,-1 1 0 15,3-2 1-15,-4-3-1 0,7 3 1 0,0-3-3 0,-2-3 1 16,-1 1 0-16,-1 2 1 0,-1-4-5 0,0 4 0 16,-3 2 1-16,3-2 0 0,2 0-5 0,-3-1 0 15,-1 1 0-15,-4 0 0 0,-2 0-3 0,0 0 1 0,0 0 0 16,1-2-1-16,-1 2-2 0,0 0 2 0,-2 0-2 0,-3 3 2 16,-3 0-1-16,3 2 1 15,-10 2-1-15,1-3 1 0,-7 4-1 0,-1-1 1 0,-2 1-1 16,-2 1 1-16,-4-2 1 0,1-2 2 15,-5 2-1-15,-3 1 1 0,-5 1 0 0,-3 1 0 0,-9-1-1 16,2-1 2-16,-4 4-2 0,-3 4 1 0,-2-4 0 16,-3 3 0-16,-2-3-4 0,-5 2 1 0,-3-2-1 15,-1 0 1-15,-7 0-4 0,2-2 1 0,-3 2 0 16,-5 0 1-16,-5 0-2 0,4 0 0 0</inkml:trace>
  <inkml:trace contextRef="#ctx0" brushRef="#br2" timeOffset="203991.73">9240 3657 690 0,'4'0'0'0,"-4"0"0"0,3 10 0 16,-3-10 56-16,15 16 1 0,-15-16 0 16,8 12 0-16,-8-12 5 0,2 0 1 0,-2 0 0 15,0 0 0-15,0 0-40 0,0 0 1 0,0 0-1 16,0 0 1-16,0 0-14 0,0 0 0 0,0 0 0 0,3 0 1 0,-3 0-9 15,6 0-1-15,-6 0 0 0,7-5 0 0,-7 5-1 0,21-13 0 16,-21 13 0-16,28-15 1 0,-28 15 2 16,26-16 2-16,-26 16-2 15,30-17 2-15,-30 17 7 0,37-26 0 0,-22 14 1 0,7 0-1 0,-1-4 6 16,3 2 0-16,2-1 0 0,4-3 1 0,0-1 8 16,1-1 1-16,1-5-1 0,0 0 1 0,3-1 1 0,2-2 2 0,1 0-1 15,3 2 0-15,1-3-5 16,5 1 0-16,0 2-1 0,1-3 2 0,1 1-5 15,-5-1 2-15,5-1-1 0,1 3 1 0,-2-6-5 16,3 0 1-16,1 0-1 0,2 0 1 0,2 0-6 0,2 0 1 16,1 2-1-16,-3 0 1 0,2-2-2 15,-2 0 1-15,3 4 1 0,1-8-1 0,2 3-5 0,3-3 0 16,-2 1 0-16,-1-2 1 0,-1 2-1 0,2 1 0 16,-1-1-1-16,1-2 1 0,-1 5-3 0,5 0 0 15,-4-3 0-15,-1-3 1 0,1 3-2 0,0-5 2 0,-1-1-1 16,-1 1 1-16,1-4-4 0,-1 3 0 0,-5 0 1 15,0-3-1-15,-4 4 1 0,2 5 1 16,2-6-1-16,0 1 0 0,-4-1 2 0,2 0 0 0,0 1 1 16,-3 5 0-16,-7 3-2 0,1-4 2 0,2 3-1 15,-6 1 1-15,5 5 0 0,-3-1-1 0,2 1 1 0,0-1-1 0,-3 3 0 16,-2-2 0-16,-3 2 1 16,-2 2 0-16,-5 3-3 0,-2 0 2 0,0 1-1 15,-6 4 1-15,2-1-2 0,1 5 1 0,-3-1 1 16,-7 1-1-16,2 7 0 0,-6-4 0 0,-2 6 1 15,-1 0-1-15,-8 3 1 0,5 0 0 0,-5 0 0 0,4 0 0 16,-4 0-1-16,0 0 0 0,0 0 1 16,0 0-1-16,0 0-2 0,0 0 2 0,0 0-2 15,-7 0 1-15,-3 6-1 0,-1 0 0 0</inkml:trace>
  <inkml:trace contextRef="#ctx0" brushRef="#br2" timeOffset="205517.48">11636 2234 653 0,'-4'4'0'0,"4"-4"0"0,-7 3 0 0,7-3 60 0,-8 0 1 0,8 0-1 16,-7-3 2-16,7 3-8 16,-17 0 1-16,17 0-1 0,-13 0 1 0,13 0-35 0,-13 0 0 0,13 0 0 0,-24-7 1 15,24 7-15 1,-35-14 2-16,16 5 0 0,4 2 0 0,-4-1-1 0,1-4-1 0,-1-1 1 16,2 1 0-16,2 0 0 0,-1-2-1 0,3 2 1 15,-6-5 1-15,0 1 7 0,1 1-1 16,-5-3 1-16,5 1 0 0,-1-4 6 0,0 1 0 15,1-1-1-15,-1 2 1 0,1 1 3 0,3 1 1 16,-2 2-1-16,2-3 1 0,2-2-1 0,-2 1 0 0,2-2 0 16,4-3 1-16,-3 1-1 0,5 2 2 0,-4-3 0 15,3 3 0-15,3-3-3 0,-1 0 2 0,-1 3-1 16,3-5 0-16,4 2-2 0,4 0-1 0,-2-1 0 16,3 3 2-16,-3-2-5 0,2 3 1 0,1 2-1 15,3 2 1-15,-3-1-4 0,3 3 2 0,-1-3 0 16,3 3 0-16,-3 1-3 0,-1-2 2 0,1 1-1 15,4 3 0-15,-1 3-3 0,1 0 0 0,0 1-1 16,-4-4 2-16,5 6-2 0,-1 0 1 0,-4 0-1 0,4-1 2 16,-1 2-5-16,1-2 1 0,0 6 0 15,2-3 0-15,-2-3-2 0,-1 2 1 0,1 0 0 0,0 1 1 16,2 4-2-16,-2-3 1 0,-1 3-2 0,3 0 2 16,2 0-2-16,-1 0 1 0,3 3-1 0,2 1 1 0,-4 4-4 15,3-2 1-15,1 1-1 0,0 1 2 0,-3 1-3 16,-1 3 1-16,0 0 0 0,-2 2 0 0,0-2-2 15,-2 4 1-15,3-3-1 0,0 3 2 16,-1 0-3-16,2 1 1 0,-2-2-1 0,-3-1 1 0,-1 5-1 0,-3-1 0 16,-3 2 0-16,7-2 1 0,-5 1-1 0,3 2 0 15,-1 1 0-15,1 2 0 0,-3-5-1 0,1 2 1 16,-2 0 0-16,-3 0 0 0,1-1-2 0,2 1 0 0,-4 0 0 16,2 3 1-16,-2 2-2 0,0 2 1 15,0-2-1-15,-2-2 1 0,-4 0-1 0,-1 0 0 0,1-1 1 16,-1 5 0-16,1 1 0 0,-3 0-1 15,2-1 1-15,-1-2 0 0,1-2 1 0,-5 1 0 0,-1-5 0 16,4 5-1-16,2-5 2 0,-1 3 0 0,1 1 0 16,-3 0 0-16,-3 0 0 0,0-3 0 0,2 3 0 15,2-3 2-15,-2 0-2 0,-2 0 0 0,1-4 0 16,1 4 1-16,2 0-1 0,-2-1 0 0,-2 1 0 0,0 0 0 0,-2-2 0 16,2 2 0-16,3-4 0 0,-1 4 0 15,-2-4 0-15,2 2 0 0,0 2 0 0,2-4 0 16,-1-1 0-16,1 1 0 0,3 0 0 0,1 2 1 15,-3-1 0-15,3-3 0 0,-1 3 0 16,2-3 1-16,1 3 0 0,-1-1 0 0,2 2-1 0,-4-5 1 0,3 5-1 16,-1-2 2-16,0-1-2 0,2-4 1 15,-1 2-1-15,1-2 1 0,2 3-1 0,-4 3 2 0,0-3-2 0,1 2 0 16,1 1 0-16,2 1 1 16,2-5-1-16,1 1 0 0,-3-3 1 0,2 0-1 0,-2-3 0 0,0-4 0 15,2 4 0 1,2 0 0-16,-2 1-1 0,1 2 1 0,-1-3-1 0,2 3 1 15,-2-4-1-15,3 1 2 0,-3 0-2 0,2-2 1 0,2 1-1 16,-5-2 0-16,-1-6 0 0,8 8 1 16,-4-1-1-16,1 2 0 0,-3-4 0 0,4 2 1 0,-6-7-1 0,11 9 0 15,-11-9 0-15,13 12 0 0,-13-12 0 16,9 8 0-16,-9-8 0 0,15 7 0 0,-15-7-1 0,9 5 1 16,1-5 0-16,-3 4 0 0,4-4-1 15,-1 0 1-15,1-4 0 0,0 1 0 0,-2-2-1 0,1-4-1 16,-1 2 1-16,2-1 1 0,0 2-1 0,-3 3 1 15,3-6 0-15,-4-1 0 0,1-1 0 0,-4 1 0 16,1 0 0-16,3-6 0 0,3-1 0 0,-4-2 0 16,1 2 0-16,1-4 0 0,-5 3 0 0,0-2 0 0,-4 1 0 15,1-6 1-15,3 3-1 0,-2-6 1 0,-2 2-1 16,4 2 2-16,-4-5-1 0,2 1 0 0,-1-1 0 16,3-1 1-16,-4-3 0 0,0 2 1 0,0 5-1 15,-4-3 0-15,1 4 0 0,-3 1 1 0,1-2-1 16,-1-1 1-16,4-3 0 0,-3 1 0 0,-1-8 0 15,-2 5 1-15,-3 2-1 0,4 6 0 0,-2 3 1 16,1 0-1-16,1 1 0 0,-5-1 1 0,5 0-1 16,-4 0 2-16,0 4-2 0,1-2 0 0,-1-2 1 0,-2 0 0 15,0 1 0-15,2-5-1 0,-8 1 0 0,2 2 1 0,-3-3-2 16,1 1 0-16,6 3 0 0,0 1 1 16,2 2-3-16,-2-6 0 0</inkml:trace>
  <inkml:trace contextRef="#ctx0" brushRef="#br2" timeOffset="207639.43">11200 1445 1482 0,'-4'2'0'0,"4"-2"0"0,4 3 0 0,-4-3 10 0,2 4 0 0,-2-4 0 0,6 3 1 0,-6-3 6 0,0 0 0 0,0 0 0 0,1-3 0 15,-1 3-7-15,10-9 1 0,-10 9-1 0,18-12 1 16,-18 12-9-16,34-30-1 0,-34 30 0 0,32-32 1 16,-32 32-2-16,24-28 0 0,-24 28 0 0,18-21 0 0,-18 21 0 15,17-12 0-15,-17 12 0 0,8-5 1 0,-8 5 3 16,5-4-1-16,-5 4 0 0,2-3 2 0,-2 3 0 0,0 0 1 16,0 0 0-16,0 3-1 0,0-3 1 15,-7 9 1-15,7-9-1 0,-25 19 1 0,5-2 0 0,-4 4 1 16,-2-4-2-16,1 2 2 0,3 2-1 0,2-3 0 15,-5-1-1-15,5-2 1 0,-3-2-1 0,3-1 0 16,3-4 0-16,2 1 1 0,4-2 0 0,4-5-1 0,7-2 1 16,-10 3 0-16,10-3-1 0,-2 4 2 15,2-4-1-15,0 1 1 0,0-1-1 0,0 4-1 0,0-4 1 16,12-5 0-16,-5-2-3 0,6-5 2 16,6-2 0-16,1-2-1 0,3 2 0 0,3-5 0 0,0 2 0 15,2 1 0-15,-10-1-1 0,1 0 0 0,0 5 0 16,-4 3 0-16,1 2-1 0,-4 2 2 0,1-2-2 15,-8 3 2-15,-5 4-3 0,2 0 0 0,-2 0 1 0,2 0 0 16,-2 0 1-16,4 7 1 0,-4-7-1 16,-4 12 2-16,-5 1 1 0,-3 4-1 0,-1-2 1 15,-5 3 0-15,-1-1 0 0,-5 2 0 0,3-2 1 16,3-1 0-16,-1 1-4 0,4 1 0 0,2-6-1 0,4 0 2 16,-2-3-4-16,3-3 1 0,8-6 1 0,-5 6-1 15,5-6-2-15,-4 3 1 0,4-3 0 0,0 4 0 16,0-4-1-16,4 0 0 0,-4 0 0 0,9-7 1 15,2 1-1-15,2 0 0 0,9-3 0 0,3-3 1 16,3 0-1-16,7-6 0 0,-3 6 0 0,-1-3 1 0,-1 1 1 0,-6-2-1 16,1 2 0-16,1 2 1 0,-2 0 0 15,-4 3 2-15,-1-1-1 0,-2 5 0 0,-10 0 3 0,-1 5 0 16,-6 0-1-16,11-4 1 0,-11 4 1 16,0 0-1-16,0 0 1 0,-15 12 1 0,0 2-4 0,-1 5 2 15,-5-1-1-15,-5 2 0 0,-4 5-2 16,-7 1 2-16,0 1-2 0,-1 3 2 0,1-6-3 0,2 2 1 15,1-2 1-15,2-3-1 0,4 0-2 0,4-6 2 0,2-3-1 16,3 2 0-16,8-2-1 0,-2-5 0 16,7 2 0-16,1-6 2 0,5-3-2 0,-2 5 0 15,2-5 0-15,2 0 0 0,-2 0-1 0,0-3 1 16,0 3 0-16,11-9 1 0,-2 1-2 0,6-1 1 0,4-7-1 16,0 3 1-16,3-6-1 0,6 1 0 0,-4-3 0 15,-3 6 1-15,-1-6-1 0,2 0 0 0,-1 4 0 16,1 2 0-16,-3 6 0 0,-4 0 0 0,-2 1 0 15,-2 4 0-15,-4 1 0 0,-3 1 0 0,-4 2 0 16,6 0 0-16,-6 0 0 0,0 0 1 0,0 0-1 16,0 9 1-16,0 3 0 0,0 5 0 0,-10 4 0 15,1-1 2-15,-9 5-1 0,-1 4 1 0,-5 1 1 0,1-6-1 16,1 3 0-16,0-1 1 0,1-1-1 16,2-5 1-16,3 5-2 0,3-5 1 0,0 1 1 15,5-9-1-15,3 0-2 0,1-6 0 0,4-6 0 0,0 3 0 16,0-3-1-16,0 2 0 0,0-2 0 0,9-5 1 15,0 1-1-15,3-1 0 0,4-4 0 0,7-3 0 16,1-7-2-16,6 2 1 0,0 0 0 0,-6-2 0 0,2 1-4 16,-2 1 2-16,0 1 0 0,-5-1-1 0,2-2-4 0,-3 2 1 15,-1 3-1-15,-4 2 1 0,0 0 0 16,-6-1 1-16,1 5-1 0,-2 4 0 0,-6 4 1 0,3 0 1 16,-3 0-1-16,6 9 2 0,-6-9 0 0,0 12 2 15,-6 0-1-15,1 9 1 0,-8 3 0 0,-6 9 1 16,0 2 0-16,1-2 0 0,-1 0 1 0,-3-1 0 15,1-2 0-15,3-3 0 0,-1-2 0 0,0-5 0 16,6 1 0-16,0-3 1 0,8-3-1 0,1-1 1 0,2-2-1 16,2-5 1-16,0-7-1 0,0 2 0 15,0-2 0-15,0-2 2 0,0 2-2 0,0 0 0 0,0 0 0 16,15-9 1-16,4-3-1 0,3-7 0 0,8 2 0 16,-4-4 0-16,-8 6 0 0,3 1 0 0,-4-2 0 15,-2 1 1-15,1 1-1 0,1-4 1 0,-4 3 0 0,0 3 0 16,-2 0 0-16,3 0 1 0,-14 12 1 15,9-13-1-15,-9 13 0 0,9-8 2 0,-9 8-2 0,6-4 1 16,-6 4-1-16,3-1 1 0,-3 1-1 16,4 0 1-16,-4 0 0 0,6 8-1 0,-6 22 0 0,-6-3 0 15,-7 3-1-15,0 3 2 0,2-9-1 16,-2 2 0-16,-4-2-1 0,2-3 0 0,10-9 1 0,-7-3-1 16,5-1 0-16,-4 1 0 0,11-9 0 15,-8 7 0-15,8-7-1 0,-3 5 1 0,3-5-1 0,0 3 1 0,0-3-1 16,0 0 0-16,0 0 0 0,-2-3 1 15,2 3-1-15,2-5 0 0,7-16 0 0,0 0 2 0,4 0-2 16,2 1 1-16,-5 4-1 0,1 1 1 0,0 1 0 0,2 2 0 0,-2-1 0 16,2-4 0-16,0 2 0 15,0-1 1-15,-7 11-1 0,-1-4 1 0,-5 9-2 0,13-8 1 0,-13 8 0 16,2-4 0-16,-2 4-1 16,4-3 1-16,-4 3-1 0,2 0 2 0,-2 0-2 0,0 0 0 0,0 12 0 15,-2 3 0-15,-11 6 0 16,2 5 0-16,-8-2 0 0,1 0 0 0,-1 1 0 15,0-8 0-15,8-8 0 0,0 3 0 0,2-4-2 0,-3-1 2 16,12-7 0-16,-11 6 0 0,11-6-1 0,-7 5 1 16,7-5 0-16,-2 3 0 0,2-3 0 0,-6 0 0 0,6 0 0 15,-9-12 0-15,7 0-1 0,0-2 1 16,2-14 0-16,2 2 0 0,4 2-1 0,-1 3 1 0,1 1 0 16,1 2 0-16,-1-1-1 0,1-1 1 0,1 2-1 15,1-2 1-15,-1-1-1 0,-3 0 0 0,1 2-1 16,1 2 1-16,-1-1-1 0,-4 3 1 15,1 6 0-15,-3 0 0 0,2 3-2 0,0 0 2 0,-2 6 0 16,0-12 0-16,0 12 0 0,0-7 0 0,0 7 0 16,-9-10 0-16,3 6 1 0,-7 4 0 0,-18-8 0 15,-3 4 0-15,0 4 0 0,3 0 0 0,3 0 0 0,0 4 1 16,4-2 0-16,-2 1 1 0,7 0-1 16,0-3 1-16,1 0 2 0,-1 4-1 0,19-4 1 15,-11 0-1-15,11 0 0 0,-11 0 2 0,11 0-1 0,-8-4 1 0,8 4-3 16,-7-3 0-16,1-6 1 0,1-3 0 15,5-3-2-15,5-3 0 0,3-8 0 0,5 2 1 0,3 3-2 16,3-3 2-16,0 3-1 0,1-3 0 0,3 3-1 16,-1-5 0-16,0 7 0 0,-3 2 1 0,1 0-1 0,3 1 0 15,-16 11 0-15,1-2 0 0,-3 2 0 16,1 1 0-16,-6 4 0 0,7-8 0 0,-7 8 0 0,6-4 0 16,-6 4 0-16,4-3 0 0,-4 3 0 0,2-2 0 15,-2 2 0-15,-2 0 0 0,2 0 0 0,-10 0 0 16,-8 9 0-16,-3-4 0 0,3 2 0 0,-5 2 0 15,8-1 0-15,-3-3 1 0,1 2-1 0,2 2 1 0,6-9 0 16,1 3 0-16,1 3 1 0,-1-6-1 0,8 0 0 16,-11 3 1-16,11-3-1 0,-7 4 0 0,7-4 0 15,-10 5 2-15,10-5-2 0,-1 3 0 0,1-3 0 16,-6 0 0-16,6 0-1 0,-2 0 0 0</inkml:trace>
  <inkml:trace contextRef="#ctx0" brushRef="#br1" timeOffset="-171264.94">11455 192 480 0,'0'0'0'16,"0"0"127"-16,0 0-1 0,0 0-126 0,-5-2 0 0,5 2 110 16,-4 0 1-16,4 0-111 0,-4 0 0 0,4 0 76 15,2 0 0-15,-2 0-76 0,0 0 0 0,0 0 81 16,0 0 1-16,0 0-82 0,0 0 0 0,0 0 46 15,0 0 1-15,0 0-47 0,0 0 0 0,0 0 31 0,0 0 2 16,0 0-33-16,0 0 0 0,0 0 26 0,0 0 1 16,0 0-27-16,0 0 0 0,0 0 39 0,0 0 0 0,0 0-39 15,0 0 0-15,0 0 43 0,0 0-1 16,0 0-42-16,0 0 0 0,0 0 37 0,0 0 2 0,0 0-39 16,0 0 0-16,0 0 33 0,0 0 2 0,0 0-35 15,0 0 0-15,0 0 31 0,0 0 1 0,0 0-32 16,0 0 0-16,0 0 26 0,0 0 1 0,0 0-27 15,0 0 0-15,0 0 28 0,0 0 1 0,0 0-29 16,-5-3 0-16,5 3 31 0,-8-17 1 0,8 17-32 0,-4-25 0 16,4 25 27-16,-3 0 0 0,3 0-27 15,-6 6 0-15,6-6 24 0,-6 6 1 0,6-6-25 0,-7 6 0 16,7-6 21-16,-4 7 2 0,4-7-23 0,-5 13 0 16,5-13 18-16,-6 9 1 0,6-9-19 0,-4 12 0 15,4-12 18-15,-9 9 0 0,9-9-18 0,-7 15 0 16,7-15 14-16,-8 9 2 0,8-9-16 0,-5 12 0 0,5-12 13 0,-8 9 1 15,8-9-14-15,-5 7 0 0,5-7 12 16,-4 5 1-16,4-5-13 0,-2 7 0 0,2-7 11 0,-6 5 0 16,6-5-11-16,-1 4 0 0,1-4 9 15,-6 8 0-15,6-8-9 0,-4 5 0 0,4-5 9 0,-2 7 0 16,2-7-9-16,0 9 0 0,0-9 7 0,0 5 1 0,0-5-8 16,-7 7 0-16,7-7 5 15,-4 9 1-15,4-9-6 0,0 7 0 0,0-7 5 0,0 10 2 0,0-10-7 16,-5 12 0-16,5-12 5 15,-6 12 0-15,6-12-5 0,-2 7 0 0,2-7 6 0,0 9-1 0,0-9-5 16,0 12 0-16,0-12 5 0,2 14-1 0,-2-14-4 0,-2 12 0 0,2-12 5 16,-7 7 0-1,7-7-5-15,0 5 0 0,0-5 5 0,0 9-1 16,0-9-4-16,0 7 0 0,0-7 4 0,0 5 0 16,0-5-4-16,0 8 0 0,0-8 5 0,0 7-1 0,0-7-4 15,0 9 0-15,0-9 3 0,5 17 0 16,-5-17-3-16,2 12 0 0,-2-12 3 0,6 9 1 0,-6-9-4 15,2 7 0-15,-2-7 2 0,3 5 1 0,-3-5-3 16,6 7 0-16,-6-7 4 0,2 12 0 0,-2-12-4 16,5 18 0-16,-5-18 3 0,8 20 1 0,-8-20-4 0,7 18 0 0,-7-18 2 0,4 15 1 15,-4-15-3 1,7 12 0-16,-7-12 3 0,4 5 0 0,-4-5-3 0,8 7 0 16,-8-7 2-16,1 6 1 0,-1-6-3 15,10 7 0-15,-10-7 2 0,7 5 0 0,-7-5-2 16,11 8 0-16,-11-8 1 0,10 7 1 0,-10-7-2 15,9 2 0-15,-9-2 3 0,4 3-1 0,-4-3-2 16,9 0 0-16,-9 0 2 0,6 0 0 0,-6 0-2 0,9 9 0 16,-9-9 3-16,13 4-1 0,-13-4-2 0,11 3 0 15,-11-3 2-15,11 2 1 0,-11-2-3 0,12 3 0 0,-12-3 3 16,13 0-1-16,-13 0-2 0,9-5 0 0,-9 5 2 16,11-3 0-16,-11 3-2 0,13-4 0 0,-13 4 3 15,17 0-1-15,-17 0-2 0,11-3 0 0,-11 3 1 16,13-2 1-16,-13 2-2 0,9-4 0 0,-9 4 1 15,6-3 2-15,-6 3-3 0,6-5 0 0,-6 5 2 16,3-4 0-16,-3 4-2 0,8-5 0 0,-8 5 2 0,5-7 1 16,-5 7-3-16,6-14 0 0,-6 14 1 0,4-12 1 15,-4 12-2-15,5-20 0 0,-5 20 1 0,10-32 1 0,-10 32-2 16,0-26 0-16,0 26 1 0,0-17 2 0,0 17-3 16,0-15 0-16,0 15 1 0,0-18 0 0,0 18-1 15,0-15 0-15,0 15 1 0,-10-21 1 0,10 21-2 16,-7-24 0-16,7 24 1 0,-13-25 2 0,13 25-3 0,-13-17 0 15,13 17 2-15,-11-17 0 0,11 17-2 0,-8-16 0 16,8 16 2-16,-17-17 1 0,17 17-3 0,-7-12 0 16,7 12 3-16,-8-12 0 0,8 12-3 15,-11-18 0-15,11 18 3 0,-7-12 0 0,7 12-3 16,-11-17 0-16,11 17 2 0,-13-16 2 0,13 16-4 16,-12-15 0-16,12 15 2 0,-11-17 0 0,11 17-2 0,-9-18 0 0,9 18 2 0,-9-15 1 15,9 15-3 1,-2-4 0-16,2 4 1 0,-6 0 1 0,6 0-2 0,-13-8 0 0,13 8 1 0,-17-14 1 15,17 14-2-15,-15-23 0 0,15 23 1 16,-9-21 2-16,9 21-3 0,-7-13 0 0,7 13 1 16,-8-13 0-16,8 13-1 0,-7-8 0 0,7 8 1 0,-6-12 0 0,6 12-1 15,-5-9 0 1,5 9 1-16,-8-12 2 0,8 12-3 0,-9-9 0 0,9 9 1 16,-8-12 1-16,8 12-2 0,-5-7 0 0,5 7 1 15,-2-5 0-15,2 5-1 0,-6-9 0 0,6 9 0 0,-3-7 1 0,3 7-1 16,0-5 0-16,0 5 0 0,0-7 1 0,0 7-1 15,0-1 0-15,0 1 0 16,0-4 2-16,0 4-2 0,0-3 0 0,0 3 0 0,0-2 1 16,0 2-1-16,3 0 0 0,-3 0 0 0,2 0 1 15,-2 0-1-15,10 0 0 0,-10 0 0 0,7 0 1 16,-7 0-1-16,11 0 0 0,-11 0 0 0,9 0 0 16,-9 0 0-16,12 0 0 0,-12 0 0 0,11 0 0 15,-11 0 0-15,7 0 0 0,-7 0 0 0,8 0 0 16,-8 0 0-16,5 0 0 0,-5 0 0 0,8 0 0 0,-8 0 0 15,11 0 0-15,-11 0 0 0,11 0 0 0,-11 0 0 16,8 0 0-16,-8 0 0 0,7 0 0 0,-7 0 0 16,9 0 0-16,-9 0-1 0,6 0 1 0,-6 0 0 15,9 0 0-15,-9 0-1 0,10 0 0 0,-10 0 1 16,7 0 0-16,-7 0-3 0,7 0 1 0,-7 0 2 16,12 0 0-16,-12 0-3 0,5 0 0 0,-5 0 3 15,8 0 0-15,-8 0-4 0,7 0-1 0,-7 0 5 16,9 0 0-16,-9 0-6 0,8 0-1 0,-8 0 7 0,2 0 0 15,-2 0-8-15,4 0 0 0,-4 0 8 16,5 0 0-16,-5 0-11 0,2 0 0 0,-2 0 11 0,6 0 0 16,-6 0-14-16,1 0 1 0,-1 0 13 0,0 0 0 15,0 0-11-15,0 0-1 0,0 0 12 0,0 0 0 0,0 0-7 16,0 0-1-16,0 0 8 0,0 0 0 0,0 0-7 0,0 0 1 16,0 0 6-16,-1 0 0 0,1 0-3 15,-6 0 1-15,6 0 2 0,-11 2 0 0,11-2-2 0,-10 8 0 16,10-8 2-16,-16 16 0 0,16-16-1 15,-13 12 0-15,13-12 1 0,-13 12 0 0,13-12-1 0,-10 9 0 0,10-9 1 16,-7 8 0-16,7-8-9 0,-2 7 1 16</inkml:trace>
  <inkml:trace contextRef="#ctx0" brushRef="#br1" timeOffset="-169678.78">11455 204 1131 0,'0'0'0'0,"0"0"29"0,0 0 0 0,0 0-29 0,19 7 0 0,-19-7 38 0,0 5 1 15,0-5-39-15,6 4 0 0,-6-4 29 0,1 0-1 16,-1 0-28-16,6 0 0 0,-6 0 21 0,2 0 1 16,-2 0-22-16,4 0 0 0,-4 0 16 0,-6 0 0 15,6 0-16-15,0 12 0 0,0-12 13 0,0 14 1 16,0-14-14-16,-19 24 0 0,8-5 15 0,-2-2 1 15,0 4-16-15,2-5 0 0,3-3 18 0,-3 0 1 0,4-1-19 16,-1 0 0-16,-3 0 20 0,4 0 2 0,-3-3-22 16,5-4 0-16,5-5 28 0,-8 7 1 0,8-7-29 15,-1 2 0-15,1-2 21 0,0 10 1 0,0-10-22 16,0 5 0-16,0-5 15 0,0 0 1 0,0 0-16 16,0 0 0-16,0 0 13 0,0-3 1 0,0 3-14 0,5-6 0 15,-5 6 18-15,15-8 0 0,-2 1-18 16,4-5 0-16,-4-6 22 0,4 3 2 0,-2 1-24 15,-2-5 0-15,-2 5 33 0,0-1 1 0,-4 3-34 16,5-1 0-16,1 3 33 0,-2-2-1 0,-4 0-32 0,1 0 0 0,-3 0 32 16,1-1 0-16,0 5-32 0,-6 1 0 0,0 7 33 0,5-2 0 15,-5 2-33-15,0-3 0 0,0 3 23 16,0 0-1-16,0 0-22 0,0 3 0 0,0-3 16 16,0 12 1-16,-9-3-17 0,-1 3 0 0,-6 5 18 15,-3 1 0-15,0 1-18 0,3-2 0 0,1 0 17 0,2 2 1 16,0-5-18-16,-2-2 0 0,5-3 14 0,-1-2 2 0,4-2-16 15,1-2 0-15,6-3 13 0,-5 4 2 16,5-4-15-16,-2-4 0 0,2 4 12 0,-6 0 1 16,6 0-13-16,-4-3 0 0,4 3 13 0,-1-9 1 15,-3 1-14-15,4-4 0 0,0-9 12 0,4-3 0 0,1 3-12 16,1 4 0-16,1 1 11 0,4-1 2 0,-1-1-13 16,1-1 0-16,0 5 11 0,2-1 0 15,-2 10-11-15,-3-2 0 0,-8 7 10 0,7 8 2 0,-7-8-12 16,11 7 0-16,-11-7 10 0,12-7 0 0,-12 7-10 15,9-8 0-15,-9 8 8 0,5-4-1 0,-5 4-7 16,4 4 0-16,-4-4 7 0,4 3 0 0,-4-3-7 0,-2 4 0 0,2-4 3 0,-6-7 1 16,6 7-4-1,-5 3 0-15,-1 6 1 0,-3 8 0 0,0 2-1 16,1-1 0-16,3-6 0 0,3 0 0 0,-4-4 0 16,4 1 0-16,-1-2 0 0,1-5 0 0,2-2 0 0,-4 7 0 0,4-7-1 15,-2 1 1-15,2-1 0 16,0 4 0-16,0-4-1 0,2 3 0 0,-2-3 1 15,0 6 0-15,0-6-2 0,4 3 2 0,-4-3 0 0,2-3 0 16,-2 3-1-16,3-2 0 0,-3 2 1 16,4 0 0-16,-4 0-2 0,4-4 1 0,-4 4 1 0,5 6 0 15,-5-6-2-15,0 0 0 0,0 0 2 0,0 0 0 16,0 6-1-16,-3 7 1 0,1 0 0 16,-6 8 0-16,-1 3 0 0,-4 4 0 0,0-7 0 0,5 0 0 15,3-1 0-15,-3-2 0 0,3-3 0 0,-1-1 0 16,2-2 0-16,3 0 0 0,-1-8 0 0,2 1 0 0,0-5 0 15,0 7 0-15,0-7 0 0,0 2 0 0,0-2 0 16,0 3 0-16,0-3 0 0,0 0 0 0,0 0 0 0,0 0 0 16,0 0 0-16,3-5 0 0,-3 5 0 0,4-4 0 15,2-4 0-15,1-1 0 0,1-3 0 0,1-7 0 16,0 5 0-16,1-1 0 0,-3-3 0 0,-1 6 0 16,-1 0 0-16,-5 3 0 0,2 1 0 0,4 1 1 15,-4-2-1-15,1 4 0 0,-3 5 0 0,8-7 2 0,-8 7-2 16,5-5 0-16,-5 5 0 0,2-4 1 15,-2 4-1-15,4 0 0 0,-4 0 0 0,6 0 1 16,-6 0-1-16,7 9 0 0,-5-2 0 0,2-2 1 16,-4-5-1-16,7 12 0 0,-1-3 0 0,-6 0 0 0,2-3 0 15,1 0 0-15,-3-6 0 0,2 7 0 0,-2-7 0 0,0 5 0 16,0-5 0-16,4 7 0 0,-4-7 0 16,0 5 0-16,0-5 0 0,0 3 0 0,0-3 0 15,0 6 0-15,0-6 0 0,0 3 0 0,0-3 0 16,2 3 0-16,-2-3-1 0,5 0 1 0,-5 0 0 0,2-3 0 0,-2 3-1 15,9-3 1-15,10-10 0 0,-6 5 0 0,6-4-1 16,-4 0-1-16,-6 3 2 0,-2 0 0 0,-1 1-1 16,0-1 0-16,-6 9 1 0,3-7 0 0,-3 7-1 15,4-9 1-15,-4 9 0 0,6-3 0 0,-6 3-1 16,0-2 1-16,0 2 0 0,0-3 0 16,0 3-1-16,0 0 1 0,0 0 0 0,0 0 0 0,0 0 0 0,0 0 0 0,-6 12 0 15,-1-4 0 1,-5 8 0-16,5-2 0 0,1-2 0 0,1 0 0 0,5 0 0 0,-4-3 0 15,4-9 0-15,0 12 0 16,0-12 0-16,0 5 0 0,0-5 0 0,0 7 0 0,0-7 0 0,0 5 0 16,0-5 0-16,0 4 0 0,0-4-1 0,0 3 1 0,0-3 0 15,0 0 0-15,0 0-3 0,0 0 2 16,0 0 1-16,0 0 0 0,0 0-2 0,4 0 1 16,-4 0 1-16,2 0 0 0,-2 0-2 0,3 0 1 15,-3 0 1-15,6 0 0 0,-6 0-2 0,0 0 1 16,0 0 1-16,4 5 0 0,-4-5-1 0,3 4 0 15</inkml:trace>
  <inkml:trace contextRef="#ctx0" brushRef="#br1" timeOffset="-167426.25">11414 4392 162 0,'0'0'0'0,"0"0"0"15,0 0 0-15,0 0 118 0,0 4 1 0,0-4-1 16,-2 1 1-16,2-1-53 0,-5 4 0 0,5-4 0 0,-2-4 1 16,2 4-17-16,0 0 2 0,0 0-1 0,0-1 1 0,0 1-18 15,0-4 0-15,0 4 1 0,0-5 0 16,0 5-13-16,-6-3 1 0,6 3-1 0,-11-4 2 0,11 4-5 15,-11-5 1-15,11 5-1 0,-9-12 1 16,9 12 1-16,-15-16-1 0,15 16 0 0,-13-14 0 0,13 14 3 0,-8-10-1 16,8 10 1-16,-7-14-1 0,7 14 0 0,-17-15 1 15,17 15-1-15,-15-18 2 0,15 18 1 0,-18-19-1 16,18 19 1-16,-23-17 0 0,23 17-2 0,-18-17 1 16,18 17-1-16,-13-13 2 0,13 13-4 0,-12-8 1 15,12 8-1-15,-15-16 1 0,15 16-4 0,-13-14 2 16,13 14-3-16,-11-7 3 0,11 7-5 0,-11-5 2 15,11 5 0-15,-7-8 0 0,7 8-3 0,-8-11 2 16,8 11-1-16,-5-12 0 0,5 12-1 0,-6-14 0 16,6 14 1-16,-4-15 0 0,4 15-3 0,-3-21 0 0,3 21 1 15,0-21 0-15,0 21-2 0,1-17 1 0,-1 17-1 16,6-16 1-16,-6 16-2 0,2-17 0 0,-2 17 0 16,4-21 2-16,-4 21-2 0,7-15 0 0,-7 15 0 15,7-21 0-15,-7 21-2 0,10-17 1 0,-10 17-1 16,7-21 1-16,-7 21-3 0,11-16 2 0,-11 16 0 15,13-17 0-15,-13 17-2 0,10-12-1 0,-10 12 1 0,11-12-1 16,-11 12-1-16,11-12 0 0,-11 12 1 0,11-6-1 0,-11 6 0 0,8-8-1 0,-8 8 0 31,5-7 1-31,-5 7-2 0,6 0 1 0,-6 0 0 16,13-4 0-16,-13 4-1 0,9-1 0 0,-9 1 1 16,15 0-1-16,-15 0-1 0,15 8 1 0,-15-8 1 0,17 2-1 0,-17-2-1 15,13 7 0-15,-13-7 0 0,20 9 1 16,-20-9 0-16,23 8-1 0,-23-8 0 0,20 16 1 15,-20-16-2-15,23 12 1 0,-23-12 0 0,20 14 0 0,-20-14-1 16,19 15 0-16,-19-15 0 0,17 12 1 0,-17-12-1 16,18 14 0-16,-18-14 0 0,15 19 2 15,-15-19-2-15,13 21 0 0,-13-21 0 0,13 21 0 0,-13-21 0 16,10 21 0-16,-10-21 0 0,5 20 0 0,-5-20-2 0,4 16 2 16,-4-16 0-16,4 21 0 0,-4-21-1 15,5 22 1-15,-5-22-1 0,2 28 1 0,-2-28-1 16,-2 24 0-16,2-24 0 0,0 21 1 0,0-21-2 0,0 21 1 15,0-21-1-15,0 20 1 0,0-20-1 0,0 18 1 16,0-18 0-16,0 19 0 0,0-19-2 0,0 21 2 16,0-21-1-16,-4 26 1 0,4-26-1 0,-7 27 1 15,7-27-2-15,-2 23 2 0,2-23-1 0,-9 20 1 0,9-20 0 16,-6 20 0-16,6-20-1 0,-7 13 1 16,7-13 0-16,-11 16 0 0,11-16-1 0,-8 17 1 0,8-17 0 15,-13 19-1-15,13-19 1 0,-13 18 0 0,13-18 0 16,-11 17 0-16,11-17 0 0,-11 12 1 0,11-12 0 15,-10 16 0-15,10-16 0 0,-11 8 0 0,11-8 0 16,-7 12 0-16,7-12 0 0,-13 9 0 0,13-9 0 16,-10 7 0-16,10-7 0 0,-7 5 0 0,7-5 0 0,-8 9 0 15,8-9 0-15,-5 7 0 0,5-7 0 0,-8 8 0 0,8-8 0 16,-5 12 0-16,5-12 0 0,-13 13 0 16,13-13-1-16,-11 10 1 0,11-10 0 15,-6 10 0-15,6-10-1 0,-2 11 1 0,2-11 0 0,-5 10 0 16,5-10-2-16,-4 9 2 0,4-9 0 0,-2 8 0 0,2-8 0 0,-7 6 0 15,7-6 0-15,-6 12 0 0,6-12 0 0,-4 15 0 16,4-15 0-16,-2 12 0 0,2-12-1 0,-5 14 1 16,5-14 0-16,-8 16 0 0,8-16-1 0,-3 15 1 15,3-15-1-15,-2 21 1 0,2-21-1 0,0 21 1 16,0-21-1-16,2 17 1 0,-2-17-1 0,0 16 1 0,0-16-1 16,0 17 1-16,0-17-1 0,3 12 1 15,-3-12-2-15,6 18 2 0,-6-18-1 0,2 19 1 16,-2-19-1-16,7 13 1 0,-7-13-1 0,10 16 0 15,-10-16 0-15,14 12 1 0,-14-12-1 0,17 12 0 0,-17-12-1 16,9 5 1-16,-9-5-1 0,12 7 1 16,-12-7 0-16,3 6 0 0,-3-6-3 0,8 3 2 0,-8-3 0 15,18 9 0-15,-18-9-3 0,25 5 2 16,-25-5-1-16,15 3 1 0,-15-3-3 0,16 4 1 0,-16-4-1 0,21 0 1 16,-21 0-3-16,22-4 1 0,-22 4 0 15,19-7 1-15,-19 7 0 0,19-8 0 0,-19 8 1 16,13-11-1-16,-13 11 0 0,11-10 2 0,-11 10-1 15,13-12 1-15,-13 12 2 0,9-14-1 0,-9 14 1 16,11-17 0-16,-11 17 0 0,11-21 1 0,-11 21 0 16,8-28-1-16,-8 28 1 0,5-27 1 0,-5 27-1 15,2-32 1-15,-2 32-1 0,0-31 1 0,0 31 0 16,-3-29 0-16,3 29 0 0,-10-30 0 0,10 30 0 16,-7-29 0-16,7 29 0 0,-11-28 0 0,11 28 0 0,-10-24 0 15,10 24 0-15,-18-22 0 0,18 22 0 0,-23-25 1 16,23 25 0-16,-20-24 0 0,20 24 1 0,-24-21-1 15,24 21 0-15,-23-12 1 0,23 12 0 0,-28-17 0 16,28 17 2-16,-29-19-1 0,29 19 1 0,-30-17-1 16,30 17 1-16,-28-13 1 0,28 13-1 0,-24-13 2 0,24 13-1 15,-23-12 0-15,23 12 0 0,-15-13 0 0,15 13-1 16,-13-15 0-16,13 15 1 0,-15-14-1 0,15 14-1 16,-9-12 1-16,9 12-1 0,-13-11 2 0,13 11-3 15,-9-10 1-15,9 10 0 0,-2-7 0 0,2 7-2 16,-6-3 0-16,6 3 0 0,-2-2 1 0,2 2-2 0,-3-3 0 15</inkml:trace>
  <inkml:trace contextRef="#ctx0" brushRef="#br1" timeOffset="-165460.47">11461 4413 1206 0,'0'0'0'0,"0"0"0"16,0 0 0-16,0 0 20 0,4 3 1 0,-4-3 0 0,3 2 0 0,-3-2 19 0,0 4 1 16,0-4-1-16,0 3 2 0,0-3-21 0,0 4 1 15,0-4 1-15,2 12-1 0,-2-12-12 16,0 29 0-16,0-8 1 0,0 0-1 0,0-1-8 16,0-2 1-16,0 1 0 0,0-5 0 0,0 1-2 0,0-1 1 0,-2-2-1 15,-1-2 2-15,1-1-3 16,2 0 1-16,0-1 0 0,0-4 0 0,0-4-1 15,2 12 1-15,-2-12-1 0,0 9 1 0,0-9-1 0,0 1 1 0,0-1-1 0,0 2 1 16,0-2-1-16,0 0 2 16,0 0-2-16,3-2 1 0,-3 2-1 0,2-1 1 15,-2 1-1-15,10-16 1 0,-1-1 0 0,0-4 0 16,1 0 0-16,-1 6 2 0,-2-1-2 0,-1 6 1 0,-6-1 0 16,2 3 0-16,1 2 1 0,-3-2 0 15,0 1 0-15,0 2 1 0,0 5 1 0,0-4 1 16,0 4 0-16,0-5 0 0,0 5 3 0,0-3 0 15,0 3 0-15,0 3 1 0,0 6 3 0,0-1-1 0,-5 8 0 16,-6 5 2-16,0 8 0 0,1 7 1 0,-1-1 0 16,-2-2 0-16,2-5 1 0,3-6 1 0,-5 1-1 15,2-1 0-15,4-1 0 0,-5-2 0 0,5-5 0 16,3-2-1-16,2-3-5 0,2-3 2 0,0-6-1 16,0 6 0-16,0-6-2 0,0 3 0 0,0-3 0 15,0 0 0-15,0 0-3 0,0 0 0 0,0 0 1 16,0-5 0-16,0 5-3 0,6-14 1 0,-2 0-1 0,5-7 2 15,-1-3-2-15,3-2 2 0,-4 2 0 0,1 0-1 0,-3 0 1 16,1 1-1-16,-1 4 1 0,1-2 1 16,0 1-2-16,-3-1 1 0,1 3 0 0,-4 6-1 0,6 9 1 15,-5-2-1-15,-1 5 1 0,4-4 0 16,-4 4-2-16,0 0 2 0,0 0-1 0,0 9 1 0,0-6-3 0,0 6 1 16,-4 3-1-16,-1 9 2 0,-4 3-3 0,-1 9 1 15,1-4-1-15,0-4 2 0,-1-3-2 16,1-3 0-16,2-2 0 0,-1-1 1 0,2-2-2 0,1-2 1 15,3 0 0-15,-2-7 1 0,4-5-2 16,-2 7 0-16,2-7 0 0,0 4 0 0,0-4-1 0,0 0 1 0,0 0-1 16,0 0 1-16,0 0-1 0,6-4 0 0,-6 4 0 15,9-17 1-15,4-6-1 0,4-3 0 0,0 0 0 16,-4 2 0-16,0 4 0 0,-2-1 0 16,2 2 0-16,-5 1 0 0,3-2 0 0,-4 2 0 0,5 6 0 15,-7 0 0-15,-1 0 0 0,0 3 0 0,1 6 0 16,-5-2 0-16,0 5 0 0,0-4 0 0,0 4 0 15,0 4 2-15,0-4-2 0,0 0 1 0,0 0 0 16,-5 12 0-16,-3 5 1 0,-1 7 0 0,-1-1 1 16,1 1-1-16,0 0 1 0,-2-3 1 0,3 0-1 0,-3-6 1 15,4 3 0-15,1-6 0 0,0-4 1 16,3-1-1-16,3-7 1 0,-4 9-1 0,4-9 1 0,0 2 0 16,0-2-2-16,0 3-1 0,0-3 0 15,0 0 2-15,0 0-3 0,2-3 0 0,-2 3 0 16,7-12 1-16,3-2-1 0,3-7 1 0,-6-3 0 0,1 3 0 0,-3 0-2 15,1 1 1-15,-1-1 0 0,1 5 0 16,-1 2-1-16,3 2 1 0,-6 4 0 0,2-3 1 0,-4 11-1 16,0-10 0-16,0 10 0 0,1-7 0 0,-1 7-1 15,0 0 1-15,0 0 0 0,4 0 0 16,-4 0-1-16,0 0 2 0,0 7-2 0,-4 10 1 0,-1 7-1 16,-3 6 1-16,1-1-1 0,1-1 1 0,1-2-1 0,-3-2 0 0,3-3 0 15,-1 0 1-15,4-8-1 0,-3 1 0 0,1 0 0 16,2-7 1-16,2-7-1 15,0 9 0-15,0-9 0 0,0 0 0 0,0 0 0 16,0 0 0-16,0 0 0 0,2-4 0 0,-2 4 0 0,4-5 0 16,1-2 0-16,-1-7 0 0,5-5-1 0,4-7 1 15,-5 2-1-15,3 3 1 0,-5 6-1 0,-1 1 0 16,3-2 0-16,-3 1-1 0,1-3 1 0,-3 1 1 16,3 2-1-16,0 2 1 0,-3 0 0 0,-1 2 0 15,0 6 0-15,2-2 0 0,-4 7 0 0,0-2 0 16,0 2 0-16,0 4 0 0,0-4 0 0,0 5 1 0,0-5-1 15,-11 16 1-15,3 1 1 0,1 4-1 16,-12 8 0-16,4-1 1 0,0-7 0 0,2-1 1 0,13-20-1 16,-13 12 0-16,8-3 0 0,-5 0 1 0,3-4-1 15,-1 2 0-15,8-7 0 0,-11 12 0 0,11-12 1 16,-7 5 0-16,7-5-1 0,-8 4 1 0,8-4-1 16,-5 3 0-16,5-3-1 0,-6 0 1 0,-1-7 1 15,1-2-1-15,0-3-1 0,3-2 0 0,-1-6 0 0,0 1 0 16,2-2-1-16,2 4 2 0,2-4-1 0,2 2 0 15,-4 2 0-15,2-1 0 0,3 3 0 16,-3 1 0-16,2 2 0 0,2 0 1 0,-6 3-1 0,2 2 0 16,-2 7 0-16,5-9 0 0,-5 9 0 0,0-8 0 0,0 8-1 15,0-4 1-15,0 4 1 0,0-3-1 16,0 3-1-16,0 0 1 0,0 0 0 0,6 7 0 0,-6-2-1 16,0 4 1-16,-4 10 0 0,2-2 0 0,2-5-1 0,-4 4 0 15,3-6 0-15,-1 0 1 0,2-1-1 16,-6 0 0-16,6-9 0 0,-4 8 0 0,4-8-1 0,-2 12 1 15,2-12 0-15,-5 6 0 0,5-6-1 0,-2 7 0 0,2-7 0 16,0 3 0-16,0-3 0 0,0 2 0 0,0-2 0 16,0 3 1-16,0-3-3 0,0 0 2 15,0 0-1-15,0 0 1 0,0 0 0 0,0 0 0 0,0 0-1 16,2-3 1-16,-2 3-1 0,7-5 1 0,-1-4 0 16,0 2 0-16,-1 2-2 0,1-2 2 0,-6 7 0 0,5-5 0 15,-5 5-1-15,2-4 1 16,-2 4-2-16,6 0 2 0,-6 0 0 0,2 4 0 15,7 8 0-15,-7 5 0 0,-2 7-1 0,0 2 0 16,-2 5 1-16,2-5 0 0,-6 2 0 0,3-5 0 0,1-13 0 16,2 0 0-16,-4 1-2 0,2-1 1 0,0-3 0 15,2 0 1-15,0-7 0 0,0 10 0 0,0-10 0 16,0 7-1-16,0-7 0 0,0 4 1 0,0-4-1 16,0 5 1-16,0-5-3 0,2 3 2 0,-2-3-1 0,11 0 0 15,-5 0 0-15,1-3 1 0,12-6 0 16,-6 1-1-16,4-3-1 0,-4 1 0 0,-13 10 1 15,9-11 0-15,-9 11-2 0,11-12 1 0,-11 12-1 16,12-10 1-16,-7 3-2 0,1 2 2 0,7-14-1 16,-4 5 1-16,2 2 0 0,0 0 1 0,-11 12 0 0,8-6-1 15,-8 6 2-15,5-3 0 0,-5 3 0 0,6-3-1 16,-6 3 2-16,2 0 0 0,-2 0 0 0,9 3 1 16,-7 6-1-16,4-1 1 0,-4 17 0 0,1-5 0 0,-3 1-1 15,-3 0 1-15,3-21 0 0,-2 12 0 0,2-12-1 16,-4 9 1-16,4-9 0 0,0 7 0 0,0-7 0 15,0 8 0-15,0-8 0 0,0 2 0 0,0-2 0 16,0 3 0-16,0-3 0 0,0 0 0 0,0 0 0 16,0 0 0-16,0 0 0 0,0-1 0 0,0 1-2 0,4-7 2 15,-4-2 0-15,5 0 0 0,-3 1-1 16,2-3 1-16,0 3 0 0,-1-1 0 0,3 0-1 0,0 1 1 16,-6 8 0-16,7-11 0 0,-7 11-1 0,6-10 1 15</inkml:trace>
  <inkml:trace contextRef="#ctx1" brushRef="#br1">13863 3683 0,'0'0'0,"0"9"15,10 19 1,-10-10 0,0-18-16,19 0 31,-9 0-16,0-9 1,10-10 0,10-8-1,0-1 1,0-9 0,-1 0-1,-9 9 1,-20 1-1,10-1 1,-10 10 0,0-10-1,0 0 1,0-9-16,-10-9 31,10 9-31,-10-37 16,0 19-1,10 9 1,0 9 0,0 18-1,0 1 1,0 9 0,0-10-1,0-8-15,20-1 31,-10 0-15,-10 19 0,10 0-16,-10 9 15,0-9 17,0-1-17,0 10-15,0-9 16,0 0-1,0 0 17,0 9-17,0 0 1,0 0-16,0 0 16,0 0 15,0 0-31,0 0 15,0 0 17,0-10-17,0 10 1,0-9 0,0 9-1,0 0 1,0 0-16,0 0 31,0 0-15,0 0-16,0-9 15,0 9 17,0 0-17,0 0 1,0 0-1,0 0 1,0 0 0,0 0-1,0 0 1,0 0 0,0 0-1,0 0 1,0 0-1,0 0 1,0 0-16,0 9 16,0 0-1,-10-9 1,10 10 0,-10-10-1,10 9 1,-10 0-1,10 0 1,-10 1 0,10-1-1,0 0 1,0 0 0,0-9-1,0 9 1,-9 1-1,9-1 17,0-9-17,0 9-15,-10-9 32,10 9-32,-10-9 31,10 0-31,0 0 15,0 0 1,0 0 0,0 0-1,0 0 1,0 0 0,0 0-1,0 0 1,-10 0-1,10 0 1,-10-9-16</inkml:trace>
  <inkml:trace contextRef="#ctx0" brushRef="#br1" timeOffset="-144668.78">12843 1343 338 0,'0'0'0'16,"0"0"0"-16,0 0 0 0,0 0 16 0,4 3 1 0,-4-3-1 15,6 4 0-15,-6-4 44 0,0 0 1 0,0 0-2 16,0 0 2-16,0 0 19 0,0 0 2 0,0 0 0 15,0 0 0-15,0 0-20 0,0 0 0 0,0 0-1 16,0 0 1-16,0 0-17 0,0 0 0 0,0 0 0 16,0 0 0-16,0 0-7 0,-6-4 0 0,6 4 0 0,-9 0 0 15,9 0-9-15,-8-3 2 0,8 3-1 0,-14-5 0 16,14 5-4-16,-23 0 1 0,23 0-1 0,-24 0 1 16,24 0 1-16,-34 0 0 0,34 0 0 0,-31 0 0 0,31 0-1 15,-24 5 0-15,24-5 0 0,-27 12 1 0,27-12-5 16,-29 9 1-16,29-9 0 0,-32 7-1 0,10-6-2 15,1 6 1-15,2-2-1 0,1 2 0 0,-1-1 1 0,2-3-1 16,3 2 0-16,-3 2 1 0,4-2-4 16,0-1 0-16,1 1 0 0,1 2 1 15,2-4-4-15,0 3 2 0,-1-1 0 0,5 2 0 0,-3-2-4 0,3 2 1 0,-1 1-1 16,1-2 2-16,-1 4-2 0,0-1 1 0,1 3-1 16,1 2 1-16,-2-2-4 0,3 0 1 0,1 0-1 15,-4 0 1-15,4 0-3 0,2 0 0 16,-3 2 0-16,1-2 0 0,2-3-3 0,0 3 1 0,2-5 0 15,1 3-1-15,-1 1-1 0,4 1 0 16,-4-4 1-16,3 1-1 0,3 0-2 0,1-1 2 16,-1-1-2-16,3 2 1 0,-4 0-2 0,4-6 2 0,-1 2-2 15,1 2 1-15,2-2-2 0,4-1 1 0,-6 1 0 16,2-5 0-16,-6 4-1 0,5-4 0 0,-3 0 0 16,2 0 2-16,2 0-2 0,4 0 0 0,-4 0 0 15,4 0 0-15,-4 0 0 0,0 0 0 0,-2-4 0 0,2 4 0 0,-4-5 0 16,2 1 0-16,1 1 0 15,-1 1 1-15,2-1-1 0,2-1 0 0,-2-1 0 0,-2 2 1 0,0-1-1 16,-5-1 0-16,-6 5 0 16,9-9 1-16,-9 9-1 0,11-7 0 0,-11 7 0 0,11-8 1 0,-3 3-1 0,-1-2 0 0,3 1 0 15,-5-2 1 1,3-4-1-16,1 1 1 0,0 1-1 0,-1 0 1 16,-3-1-1-16,1-1 1 0,1-4-1 0,1 4 2 0,1-5-1 0,-3 2 0 15,1 1 0-15,1-2 1 0,-1-1-1 0,2 1 2 0,-3 1-1 16,3 1 0-16,1-2-1 0,3-1 1 0,-6 1 0 0,4-1 0 0,-1 0 0 31,-1-2 1-31,-2-2 0 0,1 4 0 0,-1-1-1 16,3-1 2-16,-5 2-1 0,5 0 0 0,-1-2 1 15,0 1-1-15,0 3 0 0,1-3 2 0,-1 1-3 16,0 5 2-16,1 0-1 0,-5 0 0 0,3 0 1 0,-1 0-1 16,1 3 0-16,1 0 1 0,-5 1-1 0,-1 1 1 15,-3 7-1-15,12-9 0 0,-9 0-1 16,3 2 2-16,3 2-2 0,-3 2 1 0,1-2 0 0,1-2-1 15,-8 7 0-15,11-9 2 0,-11 9-3 0,6 0 1 16,-6 0-1-16,5 0 1 0,-5 0-1 0,8 0 1 16,-8 0-1-16,7 0 0 0,-7 0-1 0,7 3 1 0,-7-3 0 15,14 13 0-15,-5-8-1 0,0 2 0 0,0 1 0 16,1 1 1-16,-1 0-1 0,0 3 0 0,1-4 0 16,-5 5 0-16,-3-1 0 0,2 0 0 0,-2 0 0 15,0 0 0-15,1-3-1 0,-3-1 1 0,-3 1 0 16,-1 0 0-16,-2 3-1 0,-3-4 0 0,0 3 0 15,-4-1 1-15,1 2-2 0,-4 0 0 0,1 1 1 16,-4-1 0-16,1 0-1 0,-1 0 1 0,0-4 0 0,1 5 0 16,-1-5-2-16,0 4 1 0,1-3 0 15,-1 0 1-15,0-2-2 0,1 1 2 0,-5 1-1 16,3 0 1-16,-2-6-1 0,-3 2 1 0,3-1-1 0,3-1 1 0,1 2-1 16,1-1 1-16,2-1 0 0,4-3 0 15,0 0 0-15,3 0 0 0,8 0-1 0,-11 0 1 0,11 0 0 16,-11 0 0-16,3 0 0 15,1 0 0-15,0 0 0 0,1 0 0 0,-3-3-1 0,1 3 2 0,1 0-1 0,-1 0 1 16,-1 0-1-16,0 0 1 16,-2 0-1-16,-1 0 1 0,5 0 0 0,-4 0 0 0,3 0-1 15,3 0 1-15,5 0 0 0,-8 0 0 0,8 0-1 16,-4 3 1-16,4-3-1 0,0 0 1 0,0 0-4 0,0 0 2 16,0 0-1-16,0 0 0 0,0 0-8 15,0 0 1-15,0 0 0 0,0 0 0 0,0 0-11 0,0 0 0 16,0 0 0-16,0 0 1 0,0 0-16 0,0 0 0 0,0 0 0 15,0 0 1-15,0 0-5 0,0 0 1 16,0 0-1-16,0 0 1 0,0 0 3 0,0 0 0 0,0 0 0 16,0 0 0-16,0 0 6 0,0 0 0 0,0 0 0 15,0 0 0-15,0 0 6 0,0 0-1 16,0 0 0-16,0 0 1 0,0 0 8 0,0 0 1 16,0 0 0-16,0 0 0 0,0 0 6 0,0 0 0 0,0 0 0 15,4-3 0-15,-4 3 5 0,6-4 0 0,-6 4 1 16,0-1 0-16,0 1 0 0,0-4 2 0,0 4 0 15,-4-9 0-15,4 9 1 0,-7-3 0 0,-18 0 0 16,5 6 0-16,-8 0 1 0,2 6 1 0,2 3 1 16,-1-3-1-16,5 3 6 0,-4-3 1 0,11-1 0 15,-4-1 0-15,2 2 5 0,2 0 2 0,4-6-2 16,1-1 2-16,1 1 0 0,1 1 0 0,6-4-1 16,-4 0 2-16,4 0-4 0,-3 0 0 0,3 0-1 15,0 0 2-15,0 0-9 0,0 0 2 0,0 0-1 0,0 0 0 16,0 0-3-16,0 0 0 0,0 0-1 0,13 0 2 15,-4 0-4-15,6-4 1 0,37-13-1 0,-11 5 1 16,-9 3-1-16,-8 2 0 0,-17 4 0 0,5 1 1 0,1-1-1 16,-4-3 0-16,0 3 0 0,-3-1 1 0,1 1-1 15,-1 1 1-15,-6 2-1 0,7 0 1 0,-7 0-1 0,6 0 0 16,-6 0 0-16,6 0 2 0,-6 0-2 16,1 0 0-16,-1 0 0 0,4 0 0 0,-4 0 0 0,0 5 0 15,0-5 0-15,-5 13 0 0,-1-8 0 0,-1 5 0 16,-5-1 0-16,1-1 0 0,4 1 0 0,-4 0 0 15,11-9 0-15,-12 12 0 0,12-12 0 0,-7 7 1 16,7-7-1-16,-2 5 1 0,2-5 0 0,-6 3 1 16,6-3-1-16,-3 4 2 0,3-4 0 0,-4 2 0 0,4-2 1 15,0 0-1-15,0 0 3 0,0 0 0 16,0 0 0-16,4 3 1 0,-4-3-1 0,9-5 2 0,10-5 0 16,-4 1 0-16,1 0-1 0,3 1 1 0,-13 4-2 15,1-1 2-15,0-2-6 0,3 2 2 0,-10 5-2 16,9-7 1-16,-9 7-1 0,11-5-1 0,-11 5 0 15,8-4 0-15,-8 4-1 0,9-5 0 0,-9 5 0 16,0 0 1-16,0 0 0 0,0 0 0 0,0 0 0 0,0 2 0 16,0-2 1-16,-6 7-1 0,-21 17 0 15,4 2 0-15,1-5-1 0,3 3 1 0,8-12-1 0,-2 4 1 16,0-6 0-16,0 2 0 0,13-12 1 16,-11 12 0-16,5-5 0 0,2-2 1 0,4-5 0 15,-9 9 0-15,9-9-1 0,-7 7 2 0,7-7-2 16,-2 2 1-16,2-2 1 0,-6 3 0 0,6-3-1 0,0 0 2 0,0 0-2 0,0 0 2 15,0 0-1-15,0 0 1 0,0 0-1 16,2 0 1-16,-2 0-1 0,11-5 1 0,-11 5-3 0,13-9 1 16,6-10 1-16,-2 5-1 0,-2-1-1 0,1 3 1 0,-16 12-1 15,6-6 1 1,-6 6-2-16,7-6 0 0,-7 6 1 0,6-9-1 0,-6 9-1 16,6-5 1-16,-6 5-1 0,0-4 1 0,0 4-1 15,0-3 0-15,0 3 0 0,-6-4 0 0,6 4 0 0,-13 4 0 0,-15 8 0 16,2 0 0-16,2 0 0 0,-1 2 0 0,18-7 0 0,0-4 1 0,-5 6-1 15,1-4 0 1,2 2 0-16,0-2 1 0,-1-1-1 16,5 1 1-16,5-5 0 0,-10 7 1 0,10-7-2 0,-7 5 1 15,7-5-1-15,-2 3 1 0,2-3-1 0,-6 4 1 0,6-4-1 16,0 0 1-16,0 0-1 0,0 0 0 16,0 0 0-16,2 0 1 0,-2 0-1 0,10-4 1 15,3 1-1-15,0-6 1 0,-2 1-1 0,4-1 2 16,20-12-2-16,-9 2 1 0,-2 2-1 0,-5 5 1 15,-19 12-1-15,11-12 1 0,-11 12-1 0,13-9 1 0,-13 9-1 16,10-9 1-16,-10 9-1 0,9-3 0 0,-9 3 0 16,2-3 0-16,-2 3 0 0,4-2 0 0,-4 2 0 15,3 2 0-15,-3-2 0 0,0 10 0 0,-2 7 0 16,-3 1 0-16,-3-3 0 0,1 2 0 0,3-10 0 16,2 2 0-16,-3 0 0 0,-1-1 0 0,4 1 0 15,-3-2 0-15,1 1 0 0,2 1 0 0,2-9 0 0,-6 9 0 16,6-9-1-16,0 7 1 0,0 1 0 0,0-2 0 0,2 0-1 15,2 3 0-15,2-4 0 0,-1 2 1 16,3-5-3-16,3 1 2 0,2-3 0 0,-4 0 0 0,6-3-1 16,-2 1 0-16,6-5-1 0,-1 2 2 0,1-2-1 15,0 2 0-15,-1-4-1 0,1 1 1 0,-4 1-1 16,2 2 1-16,-8 1-2 0,0-1 2 16,-1 1 0-16,-1 4 0 0,-7 0-1 0,10-3 2 0,-10 3-1 15,3-5 1-15,-3 5-1 0,4 0 0 0,-4 0 1 0,6 0 1 16,-6 0 0-16,0 0 0 0,0 0 0 15,-6 0 0-15,-1 5 0 0,-5-2 0 0,1 1 0 16,0 1 1-16,-17 7-1 0,4 0 2 0,3 0-2 0,5-6 1 16,16-6-1-16,-8 3 1 0,8-3-1 0,-5 4 1 0,5-4-1 15,-6 1 1-15,6-1-1 0,-2 0 1 16,2 0-1-16,-6 0 1 0,6 0 0 0,-3 0 1 16,3 0-1-16,-2-1 1 0,2 1-1 0,5-11 0 0,5-6 0 15,5 0 0-15,-2 1-1 0,0-1 1 0,2 5-1 16,0-1 2-16,1 5-2 0,1-1 1 0,-17 9-1 0,8-3 1 15,-8 3-1-15,9-4 0 0</inkml:trace>
  <inkml:trace contextRef="#ctx0" brushRef="#br1" timeOffset="-144058.72">13688 1895 1042 0,'0'0'0'0,"0"0"0"15,0 0 0-15,0 0 16 0,0 0 1 0,0 0-2 0,0 0 2 0,0 0 0 16,0 0 0-16,0 0 0 0,0 5 1 0,0-5-18 16,0 4 0-16,0-4 0 0,-2 3 0 0,2-3-33 15,-6 5 0-15,6-5 1 0,-4 0 1 0,4 0-91 16,-3 0 1-16,3 0 0 0,-4 0 1 0,4 0-303 15</inkml:trace>
  <inkml:trace contextRef="#ctx0" brushRef="#br1" timeOffset="-143978.84">13648 1907 75 0,'2'2'0'0,"-2"-2"0"0,0 3 0 0,0-3 2 0,4 0 1 16,-4 0 1-16,0 0-1 0,0 0 15 0,0 0 0 15,0 0 0-15,0 0 0 0,0 0 20 0,0 0 0 16,0 0 0-16,0 0 0 0,0 0 0 0,0 0-1 0</inkml:trace>
  <inkml:trace contextRef="#ctx1" brushRef="#br1" timeOffset="5356.24">13733 3840 0,'0'0'0,"0"0"31,0 0-15,0 0-16,0 0 15,0 0 1,0 0 0,0 0-1,0 0 1</inkml:trace>
  <inkml:trace contextRef="#ctx0" brushRef="#br1" timeOffset="-138938.25">13361 1871 389 0,'0'0'0'0,"0"0"0"0,0 0 0 0,0 0 28 0,4 3 0 16,-4-3 0-16,4 5 0 0,-4-5 60 0,0 0 0 15,0 0 1-15,0 0 0 0,0 0-24 0,0 0 1 16,0 0-1-16,0 0 1 0,0 0-12 0,0 0 1 16,0 0 0-16,0 0 0 0,0 0-13 0,0 0-1 15,0 0 1-15,0 0-1 0,0 0-5 0,0 0 0 0,0 0 0 16,0-3 0-16,0 3-6 0,-13-2 1 0,13 2 1 16,-6-3-1-16,6 3-3 0,-7-5 2 0,7 5-1 15,-11-7 0-15,11 7-2 0,-17-6 1 0,17 6-1 16,-15-6 1-16,15 6-5 0,-11-9 1 0,11 9 0 15,-13-5-1-15,13 5 0 0,-13-7 0 16,13 7 0-16,-15-5 0 0,15 5-4 0,-10-4 0 0,10 4 0 0,-13-3 0 16,13 3-1-16,-5-2 2 0,5 2-3 15,-9 0 3-15,9 0-5 0,-8 0 2 0,8 0 0 16,-13-4 0-16,13 4-4 0,-13 0 1 0,13 0-1 0,-11-3 2 0,11 3-2 0,-11 0 1 16,11 0-1-16,-10 0 1 15,10 0-4-15,-13 0 1 0,13 0 0 0,-11 0 0 0,11 0-1 16,-7 0 1-16,7 0-1 0,-10 0 0 15,10 0-1-15,-7 0 1 0,7 0-1 0,-8 0 1 0,8 0-2 0,-7 0 0 16,7 0-1-16,-11-5 2 0,11 5-1 16,-13 0 0-16,13 0 0 0,-11 0 1 0,11 0-2 15,-8 0 1-15,8 0-2 0,-5 0 2 16,5 0-2-16,-14 0 1 0,14 0-1 0,-14 0 1 16,14 0-3-16,-10 0 2 0,10 0-1 0,-13 5 0 0,13-5-1 0,-11 3 0 0,11-3-1 15,-13 9 2-15,13-9-2 0,-13 5 1 16,13-5-1-16,-19 7 0 0,19-7 0 15,-18 12-1-15,18-12 0 0,-15 9 1 0,15-9 0 0,-13 5 0 16,13-5-1-16,-15 12 2 0,15-12-3 0,-11 12 1 16,11-12-1-16,-8 16 1 0,8-16 0 0,-9 12-1 0,9-12 0 0,-4 17 0 15,4-17-1-15,-4 21 1 16,4-21-1-16,-1 21 1 0,1-21-1 0,-6 12 0 16,6-12 0-16,0 16 1 0,0-16-1 0,0 22 0 15,0-22 0-15,2 24 0 0,-2-24 0 0,4 25 0 0,-4-25 0 16,5 24 0-16,-5-24 0 0,9 24 0 0,-9-24 0 15,12 21 0-15,-12-21-1 0,11 17 1 0,-11-17 0 16,5 17 0-16,-5-17-1 0,13 16 0 0,-13-16 0 16,12 17 1-16,-12-17-1 0,15 19 0 0,-15-19-1 15,16 14 1-15,-16-14 0 0,13 16 0 0,-13-16 0 16,12 8 0-16,-12-8-1 0,13 6 0 0,-13-6 0 16,9 3 1-16,-9-3-1 0,9 3 1 0,-9-3 0 15,10 6-1-15,-10-6 0 0,13 0 1 0,-13 0 0 0,11 0 0 16,-11 0 0-16,11-6 0 0,-11 6-1 0,6-3 1 15,-6 3 0-15,7-5 0 0,-7 5 0 0,11-7 0 0,-11 7 0 16,13-14 1-16,-13 14-1 0,15-16 1 16,-15 16-1-16,15-20 1 0,-15 20 0 0,13-21 0 15,-13 21 0-15,13-21 0 0,-13 21 0 0,15-21 0 0,-15 21 0 0,15-15 0 16,-15 15 0-16,15-17 0 0,-15 17 0 16,17-16 0-16,-17 16 0 0,13-17 0 0,-13 17 0 15,15-16 0-15,-15 16 0 0,14-17 0 0,-14 17 0 0,13-9 0 16,-13 9 0-16,14-15 1 0,-14 15-1 0,14-18 0 15,-14 18 0-15,19-19 1 0,-19 19-1 0,22-17 0 0,-22 17 0 16,19-12 1-16,-19 12-1 0,17-18 0 16,-17 18 0-16,13-17 1 0,-13 17-1 0,18-15 0 0,-18 15 0 15,19-18 1-15,-19 18-1 0,19-15 0 16,-19 15 0-16,13-12 1 0,-13 12-1 0,11-12 0 0,-11 12 0 16,17-14 1-16,-17 14-1 0,18-16 1 0,-18 16-1 15,17-12 2-15,-17 12-2 0,11-9 0 0,-11 9 0 16,12-8 1-16,-12 8-1 0,7-4 0 0,-7 4 0 0,2-5 1 15,-2 5-1-15,5 0 0 0,-5 0 0 16,4-3 1-16,-4 3-1 0,4-4 0 0,-4 4 0 16,5 0 1-16,-5 0-1 0,10 0 0 0,-10 0 0 15,15 0 1-15,-15 0-1 0,16 0 0 0,-16 0 0 16,19 0 0-16,-19 0 0 0,19 7 0 0,-19-7 0 0,18 5 0 0,-18-5 0 16,19 0 0-16,-19 0 0 15,7 0 0-15,-7 0 0 0,8 4 0 0,-8-4 0 0,11 3 0 0,-11-3 0 16,11 5 0-16,-11-5 0 15,13 6 0-15,-13-6 0 0,10 6 0 0,-10-6 0 0,15 13 0 16,-15-13-1-16,13 12 1 0,-13-12 0 0,9 14 0 16,-9-14-1-16,5 15 1 0,-5-15-1 0,4 9 1 15,-4-9-1-15,0 12 1 0,0-12-1 0,0 17 1 16,0-17-2-16,0 16 1 0,0-16 0 0,-4 14 0 16,4-14 0-16,-3 15 0 0,3-15 0 0,-4 12 1 0,4-12-1 15,-7 16 0-15,7-16-1 0,-8 14 2 0,8-14-1 16,-9 12 0-16,9-12 0 0,-15 12 1 0,15-12-1 15,-15 12 0-15,15-12 0 0,-22 12 1 0,22-12-1 16,-30 12 1-16,30-12 0 0,-26 9 0 0,26-9-2 0,-23 3 2 16,23-3 0-16,-20-3 0 0,20 3 0 0,-24-4 0 15,24 4 0-15,-23-5 0 0,23 5 0 0,-22-12 0 16,22 12 0-16,-24-12 0 0,24 12 0 0,-23-16 0 16,23 16 0-16,-20-20 0 0,20 20 0 0,-19-26 0 15,19 26 0-15,-11-16 0 0,11 16-1 0,-11-17 1 0,11 17-1 16,-8-9 1-16,8 9-5 0,-7-12 0 0</inkml:trace>
  <inkml:trace contextRef="#ctx0" brushRef="#br1" timeOffset="-137220.9">12849 1924 1231 0,'0'-3'0'0,"0"3"0"0,4 0 0 0,-4 0 13 16,2 0 0-16,-2 0 1 0,3 0 1 0,-3 0 1 0,0-2 1 0,0 2 0 15,4-3 1-15,-4 3-9 0,4-4 0 0,-4 4 0 16,5-5 1-16,-5 5-9 0,10-15 1 15,-10 15 0-15,17-21 0 0,-17 21-2 0,24-18 1 16,-24 18 0-16,15-12 0 0,-15 12 0 0,9-3 0 0,-9 3 0 16,6-5 2-16,-6 5 0 0,1-4 0 0,-1 4 1 15,6 0-1-15,-6 0 3 0,0 0-1 16,0 0 1-16,0 0 1 0,0 0-1 0,0 5 2 16,0-5-1-16,-4 16 1 0,4-16 0 0,-7 12 0 0,7-12 0 15,-8 21 0-15,8-21 0 0,-7 21 1 16,7-21 0-16,-6 15 0 0,6-15-1 0,-5 9 1 0,5-9 0 0,-6 8 0 15,6-8-2-15,-2 4 1 0,2-4 0 16,0 2-1-16,0-2 0 0,0 3 0 0,0-3 0 16,4 4 0-16,-4-4-1 0,9-4 1 0,-9 4-2 15,23-12 2-15,-3 0 5 0,6 0 1 0,-5 1-1 16,-3-1 0-16,-1 0 4 0,-2 0 1 0,-2 0-1 16,2 0 1-16,-2 0 3 0,-4 3 1 0,1 0 0 15,-3 1 1-15,1 1-3 0,-3 5 0 0,-5 2 0 16,8-7 0-16,-8 7-3 0,3-3-1 0,-3 3 1 0,2-2 0 15,-2 2-4-15,0 0 2 0,0 0-1 16,0 2 1-16,0-2-3 0,-7 12 0 0,-4 0 0 16,-2 0 2-16,-6 9-6 0,-2 3 1 0,3 0 0 0,1-3 1 15,4 0 0-15,0-7 0 0,0 1 0 0,2-3 1 16,3 0 0-16,-1-6 0 0,5 1 1 0,-1-2-1 16,5-5 0-16,-4 12 0 0,4-12 0 0,-4 5 0 15,4-5-2-15,-2 4 1 0,2-4 0 0,0 3 0 0,0-3-1 16,0 0 1-16,0 0 0 0,4 0 0 0,-4 0-3 15,6-3 2-15,-6 3 0 0,9-14 0 0,2-2-1 16,2-5-1-16,0 4 1 0,2 1 0 0,-6 1-2 16,1 1 2-16,-5 2-1 0,3 3 1 0,-3 2-3 0,-1 2 0 15,-4 5 1-15,9-12 1 0,-9 12-3 0,2-3 1 16,-2 3 0-16,4-6 0 0,-4 6 0 0,0 0-1 16,0 0 0-16,0 0 2 0,0 0-3 0,0 2 1 0,-6 5 1 15,-5 5-1-15,-7 6-2 0,-3 2 2 0,-1 1-1 16,7-5 0-16,0 1-1 0,2-5 1 15,4 4 1-15,-3-4-1 0,7-4 0 0,3-6 0 0,2-2 1 16,-4 7-1-16,4-7 0 0,-2 0 0 0,2 0 1 16,0 0 0-16,0 0-2 0,0 0 1 0,0 0 1 15,0 0-1-15,0 0-1 0,0 0 1 0,0 0-1 16,6-7 2-16,-6 7-2 0,7-14 0 0,5 2 0 0,-3 0 1 16,2-4-2-16,2 3 1 0,-4-3 0 15,-1 7 1-15,-6 4-2 0,1 2 1 0,-3 3 0 16,2-9 0-16,-2 9-1 0,4-12 1 0,-4 12 0 15,4-9 0-15,-4 9 0 0,0-3 1 0,0 3-1 0,4 0 0 0,-4 0 0 16,0 0 0-16,0 0 0 0,-10 5 0 0,3 7 0 16,-3 0 1-16,-1 4-1 0,0 1 0 0,-2 4-1 15,-4-4 1-15,2 2 0 0,6-7 0 16,2 2-1-16,1-2 1 0,0-5 0 0,3 2 1 0,3-9-2 16,-4 9 1-16,4-9 0 0,0 3 0 0,0-3-1 15,4 0 1-15,-4 0-1 0,2 0 1 0,-2 0-1 16,3 0 1-16,-3 0-1 0,13-7 1 0,0-2-1 15,2 1 1-15,4-4-1 0,-2-4 2 0,-2 6-2 16,-1-6 0-16,0 4 0 0,0-4 1 0,-1 6-1 0,-1-2 1 16,-1 5-1-16,0-2 1 0,2-3-1 0,-4 4 0 15,1 2 0-15,-1 0 1 0,0-3-1 16,1 2 0-16,-1 5 0 0,-3-1 0 0,-6 3 0 0,3 3 0 16,-3-3 0-16,4 5 0 0,-4-5 0 0,6 7 0 0,-6 2 0 15,-6 3 0-15,0 5-1 0,-1 4 1 0,-6-4 0 16,2 2 0-16,0-5-1 0,-1 2 1 15,-1-1-1-15,0-1 1 0,2-2-1 0,2 4 1 0,-4-4 0 16,3 2 0-16,3-2-2 0,1-3 2 0,1-1 0 16,-1-1 0-16,6-7-1 0,-7 6 1 0,7-6 0 0,-2 3 0 0,2-3 0 15,-4 3 0-15,4-3 0 16,0 0 0-16,0 0 0 0,0 0 0 0,0 0 0 16,0 0 0-16,0 0 0 0,0 0 0 0,9-8 0 15,5 1 0-15,-1-7 0 0,3-2 0 0,-1-1 0 16,-2 2 1-16,-2-1-1 0,1 2 0 0,-7 2 0 0,3 3 2 15,-1 1-2-15,1-4 1 0,-8 12-1 16,9-11 1-16,-9 11-1 0,5-10 0 0,-5 10 0 0,4-4 1 0,-4 4-1 16,4-3 0-16,-4 3 0 0,0 0 1 15,0 0-1-15,0 0 0 0,0 0 0 0,-11 7 1 0,-2 7-1 16,-4 1 0-16,-5 9 0 0,1-3 1 0,2 0-1 16,3-4 0-16,6-8 0 0,1 3 1 0,0-3-1 15,-1 3 0-15,5-5 0 0,-1-2 2 0,3 4-2 16,-1-2 0-16,4-7 0 0,-4 5 1 0,4-5-1 15,-2 7 1-15,2-7-1 0,0 1 1 0,0-1-1 16,0 4 1-16,0-4-1 0,0 0 1 0,0 0-1 16,0 0 1-16,0 0 0 0,4-4 1 0,2-4-2 0,3-1 1 15,-2-3 0-15,4-4 0 0,-3 6-1 0,-1-2 1 16,-1 5 0-16,0 2 0 0,-1-4-1 0,-3 2 1 16,-2 7 1-16,6-8-1 0,-6 8 0 0,3-9 0 15,-3 9 0-15,4-9 0 0,-4 9 0 0,4-3 0 16,-4 3 1-16,0 0-1 0,0 0-1 0,0 0 1 0,0 0-1 15,0 3 1-15,0-3-1 0,-10 12 1 16,3-1-1-16,0 1 1 0,-1 0-1 0,3 0 0 0,-3-3 0 16,4-2 1-16,2-2-1 0,-3 2 0 0,5-7 0 15,-4 10 1-15,4-10-1 0,-4 7 0 0,4-7 0 16,0 4 1-16,0-4-1 0,0 5 0 0,0-5 0 16,0 0 0-16,0 0 0 0,0 0 0 0,0 0 0 0,13-4 0 0,-5 3 0 0,3-6 0 15,10-7 0-15,-1 2 0 0,-1-4 0 16,-2 4 0-16,-4 0 0 15,0 3 0-15,0 1 0 0,2-1 0 0,-15 9 0 0,9-9 0 0,-9 9 0 16,9-7 0-16,-9 7 0 16,2-3 0-16,-2 3 0 0,4-2 0 0,-4 2 0 0,3 0 0 0,-3 0-1 15,4 0 1-15,-4 0-1 16,0 0 1-16,0 0-2 0,-5 2 1 0</inkml:trace>
  <inkml:trace contextRef="#ctx0" brushRef="#br1" timeOffset="-133701.03">9709 2270 426 0,'0'4'0'0,"0"-4"0"0,2 5 0 0,-2-5 53 16,6 4-1-16,-6-4 1 0,6 1 1 0,-6-1 28 15,1 4 1-15,-1-4 0 0,0 0 0 0,0 0-26 0,0 0 1 16,0 0-1-16,0 0 1 0,0 0-16 0,0 0-1 16,0 0 1-16,0 0-1 0,0 0-10 0,-1 0 0 15,1 0 0-15,-6-4 1 0,6 4-9 0,-4-1 2 16,4 1 0-16,4-9-1 0,-4 9-2 0,6-23-1 15,-6 23 0-15,5-26 1 0,-1 9-4 0,5-4 0 16,-3 6 0-16,1-1 0 0,-1 8 1 0,-1-4 0 16,-1 3 0-16,2-3 1 0,-3 3 0 0,3 0 0 15,-4 1 1-15,3-4 0 0,1 3-1 0,0-3 1 0,1 3 1 16,1 2-1-16,-1 4-1 0,2 1 0 0,-3-5 1 16,1 2-1-16,1 2-3 0,-1-3 1 0,3-1 0 15,-3 2 0-15,4-2-7 0,-3 2 1 0,-1 2 0 16,-1-1 1-16,-6 4-3 0,13-5 1 0,-13 5-1 15,9-9 1-15,-9 9-3 0,9-3 1 0,-9 3 0 16,12-4 0-16,-12 4-1 0,11 4 1 0,-11-4-1 16,13 3 1-16,-6-3-2 0,1 4 0 0,-8-4 0 15,11 2 1-15,-4 1-2 0,3 0-1 0,-10-3 1 0,9 9-1 16,0-5 0-16,-3 4 1 0,1-3-1 16,1 2 1-16,-1-1-3 0,3 2 1 0,-5 4-1 0,3-3 0 15,-3 3 0-15,1-3 0 0,-3 1-1 0,3-1 2 0,0-1-2 0,-3 1 0 16,-1 3 0-16,4-3 0 15,-4 3 0-15,1 4-1 0,-1 1 0 0,2-5 0 16,-4 0 0-16,-4 0 0 0,2 2 0 0,2-2 0 0,0 0-1 16,0 0 2-16,0 0-2 0,0-3 1 0,0 0-1 15,0-1 1-15,0 1-1 0,0-2 1 0,0 2-1 16,0-2 0-16,0-2 0 0,0 3 0 0,-5-1 0 0,-1 2 0 0,1 0 0 16,3-4 0-16,2-5 0 0,-11 10 0 15,11-10 0-15,-8 9 0 0,8-9 0 0,-5 9 0 16,5-9 0-16,-8 5 0 0,8-5 0 0,-11 7 0 15,3-6 0-15,-3 3 1 0,4-4-1 0,-4 3 0 16,3-3 0-16,-3 0 1 0,4 0-1 0,1-3 1 0,-3 3-1 0,1-4 1 0,1 3-1 16,-1 1 2-16,-3-4-1 15,-2 4 0-15,2-3 0 0,3 1 0 0,-5 2 0 16,2-3 0-16,-2 3 0 0,0-4 1 0,-2-1-1 16,6 1 1-16,-4 1-1 0,4 1 1 0,-1-1-1 15,1-1 2-15,0 1-2 0,-1 1 1 0,1-1 0 0,-2-1 0 16,-2-1 1-16,2 2-1 0,-1-3 0 15,-1 3 2-15,-2-4-2 0,1 2 0 0,1 0 0 16,-1-2 1-16,1 1-1 0,0 0 0 0,0-3 0 16,0 4 2-16,2 1-2 0,-2-3 0 0,0 2 0 15,-2-4 1-15,0 1-1 0,-2 1 0 0,3-2 0 16,-5 1 2-16,0-1-2 0,1 5 0 0,-1-1 0 16,2-2 1-16,2-1-1 0,-3 1 0 0,3 2 0 0,2-4 2 15,0 6-2-15,2-3 1 0,1 3 0 0,1-1 0 16,1 4-1-16,3-1 1 0,5 1-1 0,-9-4 0 15,-1 1 0-15,3 3 2 0,7 0-2 0,-11-4 1 16,11 4-1-16,-10 0 1 0,10 0-1 0,-11 4 0 0,4-1 0 16,-3 1 1-16,10-4-1 0,-9 5 1 0,9-5 0 15,-11 12-1-15,5-3 0 0,4-6 0 0,2-3-1 16,-5 9 1-16,5-9-1 0,-10 8 1 0,9 1-1 16,-1-2 0-16,-4 5 0 0,6-3 0 0,-4 3 1 0,3-4-1 15,1 5 0-15,-4-5 0 0,2 4-1 0,0 2 1 16,2-2 0-16,0 0 0 0,0-5-1 0,2 2 1 15,0 0-1-15,2-1 1 0,-4 1-1 0,1-2 0 16,3 5 0-16,2-3 2 0,-3 3-2 0,7-2 0 16,-5 6 0-16,3-4 0 0,-1-3 0 0,1-3 0 15,1 0 0-15,-3-1 0 0,1 2 0 0,1-4 0 0,-1 2 0 16,2 2 0-16,4-1-2 0,-1-3 2 0,2 2 0 16,3-1 0-16,-2-1-1 0,4 2 1 0,-2-5-1 15,-3 4 1-15,1-4-1 0,0-4 1 0,2 4-1 16,-4-3 1-16,-2 1-1 0,2 2 0 0,0 0 0 15,-1 0 1-15,-3-3-1 0,0 3-1 0,-9 0 1 16,4 0 1-16,-4 0-1 0,9-4 1 0,-3 1-1 16,1 1 1-16,1 2-1 0,3-3 1 0,-4-3-1 15,4 3 1-15,-5-1-1 0,2-1 1 0,-8 5 0 16,11-10 0-16,-11 10-1 0,13-11 1 0,-8 8 0 16,1-4 0-16,-6 7-2 0,13-10 2 0,-6-1 0 0,1 3 0 15,1-1 0-15,-1 0 0 0,-1 1 0 16,1-1 0-16,-3-1 0 0,1 4 0 0,-1-2 0 0,3-1 0 0,-3 2 0 0,3-1 0 15,1-5 0-15,-3 1 0 0,1 4 0 0,4-4 0 16,-7 3 0-16,2 0 0 0,-1 2-1 16,-1 2 1-16,0-4 0 0,-1 3 0 0,-1 0-1 0,2-1 1 0,-2 2 0 15,2-3 0 1,-3 1-1-16,1 1 1 0,2-2 0 0,-4-1 0 0,2-1-1 16,2 1 0-16,-4 4 0 0,2-4 0 15,1 2-1-15,-3 2 1 0,4-7 0 0,0 3 0 0,1 1 0 0,-5 1 0 0,0 7 0 16,6-5 1-16,-6 5-1 0,0-4 1 0,0 4-2 15,0-3 2-15,0 3-1 16,0-2 0-16,0 2 0 0,0-3 0 0,0 3-1 0,0 0 1 0,0 0-2 0,0 0 2 0,0 0-2 16,-4 0 0-1,4 0-1-15,-7 5 1 0,7-5-2 0,-11 12 2 0,-1 0-2 0,3 0 2 16,-4 0-1-16,4 0-1 16,1-3 1-16,1 0 0 0,1-1 0 0,-1-1 0 0,7-7 1 15,-6 12 0-15,6-12 0 0,-5 5 1 16,5-5 0-16,-6 9 1 0,6-9 0 0,-2 4 0 15,2-4-1-15,-5 3 1 0,5-3 0 0,-4 2 1 0,4-2-1 16,0 0 1-16,0 0-1 0,0 0 1 0,0 0 0 16,4 0 0-16,-4 0 0 0,5-2 0 0,3-5 0 15,-3 2 0-15,4-4 0 0,1-1 0 0,-3 1 0 16,4-3 0-16,-3 4 0 0,-1-5 0 0,10-4 0 16,-6 0 0-16,-3 5 0 0,-1 5 0 0,-7 7 0 15,4-5 0-15,-4 5 0 0,4-4 0 0,-4 4 0 0,0 0 0 16,0 0 0-16,0 0 0 0,0 0 0 0,0 0 0 15,0 0 0-15,0 0 0 0,0 0 0 0,0 0 1 16,0 0-1-16,0 0 1 0,0 0-1 0,0 4 1 0,0-4-1 16,0 8 1-16,-2 1-1 0,0 3 2 0,2-3-2 15,-4 3 1-15,2-4 0 0,2 5 0 0,-3-7-1 16,1 3 1-16,2-9 0 0,-4 12 0 0,4-12-1 0,-4 5 1 16,4-5-1-16,0 9 2 0,0-9-2 0,0 7 1 15,0-7 0-15,0 2 0 0,0-2-1 16,0 3 0-16,0-3 0 0,0 4 1 0,0-4-1 0,0 3 0 15,0-3 0-15,4 0 1 0,-4 0-1 0,9-3 0 16,4-6 0-16,2 0 1 0,0-3-1 0,0 2 1 16,2-1-1-16,-4-4 1 0,2 3-1 0,0-4 2 0,7-5-2 15,-3 4 1-15,-4 5-1 0,-2 0 0 0,-13 12 0 16,5-2 1-16,-5 2-1 0,2-3 1 0,-2 3-1 16,6-4 1-16,-6 4-1 0,2-3 0 0,-2 3 0 15,0 0 1-15,0 0-1 0,0 3 1 0,-6 6-1 16,-2 3 1-16,1 0 1 0,-4 4-1 0,5-8 0 0,-1 1 0 15,-1 0 0-15,-3 3 0 0,4-4 0 16,-4 5 0-16,3-1 1 0,-3 0-1 0,5-4 0 0,1 1 0 16,-1 0-1-16,2-2 1 0,4-7 0 0,-5 8 0 15,5-8-1-15,-4 5 1 0,4-5 1 16,-2 7-1-16,2-7-1 0,-5 4 1 0,5-4 0 0,0 2 0 16,0-2-1-16,0 3 0 0,0-3 0 15,0 0 1-15,0 0-1 0,0 0 1 0,0 0-1 0,0 0 1 16,0 0-1-16,5 0 2 0,-5 0-2 0,2-3 1 15,-2 3-1-15,4-2 1 0,-4 2 0 0,5-4 0 0,-5 4-1 0,2-3 1 16,-2 3 0-16,6-5 0 16,-6 5-1-16,2-4 2 0,-2 4-1 0,9-5 0 15,-9 5-1-15,4-3 1 0,-4 3 0 0,0 0 0 0,0 0-1 16,0 0 1-16,0 0 0 0,0 0 0 0,0 0-1 0,-4 0 2 0,4 0-1 16,-6 3 0-16,6-3-1 15,-5 5 1-15,5-5 0 0,-8 4 0 0,8-4 0 0,-3 1 0 16,3-1 1-16,-2 4-1 0,2-4 0 15,-6 3 0-15,6-3 0 0,-3 4 0 0,3-4 0 16,-4 5 0-16,4-5 1 0,0 0-1 0,0 0-1 0,0 0 1 16,0 0 0-16,0-9 0 0,0 1-1 0,2-1 1 15,3-3-1-15,1-4 1 0,-1-1-1 0,-1 2 0 0,11-18 0 16,-6 7 1-16,3 1-1 0,-1 8 0 16,-11 17 0-16,5-12 0 0,-5 12 0 0,8-9 0 0,-8 9 0 15,2-7 0-15,-2 7 0 0,3-8 0 0,-3 8 0 16,6-4 0-16,-6 4 0 0,2-3 0 0,-2 3 0 15,0 0 0-15,0 0-1 0,0 0 1 0,0 0 0 0,2 3 0 16,-2-3-1-16,0 7 1 0,0 2 0 16,0-4 0-16,0 2-1 0,0 2 1 0,-2-1 0 0,0 4 0 15,2 1-1-15,-4-1 1 0,2 0 0 16,2 2 0-16,-3-2-1 0,1 0 1 0,2 0-1 16,-4-3 1-16,2 3-1 0,0-4 1 0,2-8-2 0,0 12 2 15,0-12-1-15,-3 9 0 0,3-9 0 16,0 7 0-16,0-7 0 0,0 9 0 0,0-9 0 0,0 5-1 0,0-5 0 15,0 7 1-15,0-7 0 0,0 5 0 16,0-5 0-16,0 3 0 0,0-3-1 16,0 4 1-16,0-4-1 0,0 2 1 0,0-2-1 0,0 0 1 15,0 0-2-15,0 0 1 0,0 0 0 0,3-2 1 0,-3 2-1 0,2-4-1 16,-2 4 1-16,6-8 1 0,-6 8-1 16,2-7 1-16,-2 7-2 0,3-5 2 0,-3 5 0 0,6-9 0 15,-6 9 0-15,2-7 0 0,-2 7 0 0,5-5-1 16,-5 5 1-16,2-4 1 0,-2 4-1 15,4-3 1-15,-4 3 0 0,0-2 0 0,0 2-1 0,0 0 1 0,0 0 0 16,0 0 0-16,0 0 0 0,0 0 0 0,0 0 0 16,0 2 0-16,0-2-1 0,0 3 1 15,0-3-1-15,0 4 1 0,0-4-1 0,0 2 1 16,0-2 0-16,0 3 0 0,0-3 0 0,0 4 0 0,0-4 0 0,0 3 0 0,0-3 0 16,0 5 0-1,0-5 0-15,0 0 0 0,0 0-1 0,0 0 1 16,0 0 0-16,0 0 0 0,0 0-2 0,0 0 2 0,0 0-1 15,6 4 1-15,-6-4-1 0,7 0 0 0,-7 0 0 16,11-4 1-16,-11 4-1 0,13-5 0 0,-3 2 0 16,1-4-1-16,0 1 0 0,-4 3 1 0,-7 3 0 15,12-5 0-15,-12 5 0 0,5-4 0 0,-5 4 0 16,6-5 1-16,-6 5-2 0,2-3 2 0,-2 3 0 16,0 0 0-16,0 0 0 0,0 0 0 0,0 0 0 15,0 3 0-15,0-3 0 0,-6 9 0 0,6-9 0 16,-2 8 0-16,2-8 0 0,-5 6 0 0,-1 4 0 0,0-1 0 15,5-4-1-15,-5 2 1 0,6-7 0 0,0 2 0 16,0-2-1-16,0 3 0 0,0-3 0 0,0 3 1 16,0-3-3-16,0 6 0 0,0-6 1 0,0 0 0 0,0 0-2 0,0 0 1 0,0 0 0 15,0 0-1 1,0 0 0-16,0 0-1 0,0 0 1 0,0 0-1 0,0 0 0 16,0 0 0-16,0 0 1 0,0 0-1 0,0 0 0 15,0 0 0-15,0 0 0 0,2-6 0 0,-2 6 1 16,4-3 0-16</inkml:trace>
  <inkml:trace contextRef="#ctx0" brushRef="#br1" timeOffset="-132119.5">10017 3167 1030 0,'0'3'0'0,"0"-3"0"0,0 6 0 0,0-6 25 0,4 3 1 15,-4-3 0-15,5 7 1 0,-5-7-9 0,0 5 0 0,0-5 0 16,0 4 1-16,0-4-17 0,0 5 2 15,0-5-1-15,0 3 0 0,0-3-4 0,0 4 0 0,0-4 0 16,0 5 0-16,0-5-12 0,-4 3 2 0,4-3-1 16,-7 6 1-16,7-6-4 0,0 3 2 0,0-3-1 15,0 3 1-15,0-3 7 0,0 2 2 0,0-2-1 16,-6 4 1-16,6-4 4 0,-5 3 0 0,5-3 0 16,-6-3 0-16,6 3 3 0,-13-6 1 0,13 6 1 15,-13-6-1-15,13 6 11 0,-11-6 1 0,11 6-1 16,-15-12 1-16,15 12 14 0,-19-15 2 0,19 15-2 15,-13-18 2-15,13 18 7 0,-14-24 1 0,14 24 0 16,-10-26 0-16,10 26 3 0,-11-27 0 0,11 27 0 0,-7-33 1 16,7 33-7-16,-6-33 1 0,6 33-1 0,-6-26 1 15,6 26-8-15,-1-16 1 0,1 16-1 0,1-21 1 16,-1 21-5-16,0-20 1 0,0 20 0 0,6-18 0 0,-6 18-4 16,6-15-1-16,-6 15 0 0,7-12 1 15,-7 12-5-15,7-12 1 0,-7 12 0 0,10-13 0 0,-10 13-3 16,15-13 1-16,-15 13-1 0,16-19 1 0,-16 19-3 0,21-18-1 15,-21 18 1-15,19-12 0 0,-19 12-3 16,22-5 2-16,-22 5-1 0,22-9 1 0,-22 9-6 16,23 0 2-16,-23 0 0 0,24-3 0 0,-24 3-3 0,19 0 1 15,-19 0-2-15,18 0 2 0,-18 0-1 0,9 3-1 16,-9-3 1-16,15 6-1 0,-15-6-1 0,10 8 0 16,-10-8 1-16,11 9-1 0,-11-9 0 0,11 10 0 0,-11-10 1 15,13 9-1-15,-13-9-1 0,11 9 1 0,-11-9-1 16,8 13 1-16,-8-13-2 0,5 12 1 0,-5-12-1 15,6 16 2-15,-6-16-3 0,7 12 1 0,-7-12-1 16,6 14 2-16,-6-14-2 0,6 10 0 0,-6-10 0 16,0 14 0-16,0-14-1 0,0 16 1 0,0-16-1 15,0 21 1-15,0-21-1 0,-10 26 0 0,10-26 0 16,-15 27 1-16,15-27-1 0,-13 24 0 0,13-24 0 16,-15 21 1-16,15-21-1 0,-15 21 0 0,15-21 0 15,-16 17 0-15,16-17 0 0,-21 21 0 0,21-21 0 0,-24 24 2 16,24-24-2-16,-35 24 0 0,35-24 0 0,-32 21 1 0,32-21-1 15,-28 21 0-15,28-21 0 0,-28 16 1 0,28-16-1 16,-26 8 1-16,26-8-1 0,-26 12 1 0,26-12-1 16,-30 21 1-16,30-21 0 0,-26 14 0 0,26-14-1 15,-24 7 2-15,24-7-2 0,-26 9 1 0,26-9-1 16,-25 3 0-16,25-3 0 0,-18 5 1 0,18-5-1 16,-24 4 0-16,24-4 0 0,-23 1 1 0,23-1-1 15,-22 4 0-15,22-4 0 0,-24 0 1 0,24 0-1 16,-25 0 1-16,25 0-1 0,-18 7 1 0,18-7-1 0,-19 5 1 0,19-5 1 15,-19 3-1-15,19-3 0 0,-13 2 0 0,13-2 0 0,-13 4 0 16,13-4 0-16,-11 7 0 16,11-7 1-16,-13 5-1 0,13-5 0 0,-9 3 0 15,9-3 0-15,-8 5 0 0,8-5-1 0,-7 7 1 16,7-7 0-16,-7 9 1 0,7-9-2 0,-6 12 1 0,6-12-1 16,-4 21 1-16,4-21-1 15,-2 17 0-15,2-17 0 0,-5 21 1 0,5-21-1 0,2 21 0 0,-2-21 0 16,3 19 0-16,-3-19 0 0,6 17 0 0,-6-17 0 15,7 16 0-15,-7-16 0 0,13 20 0 0,-13-20 0 16,17 21 0-16,-17-21 0 0,13 21 0 0,-13-21 0 16,15 21 0-16,-15-21 0 0,17 14 0 0,-17-14 0 15,13 10 0-15,-13-10-1 0,13 10 1 0,-13-10 0 16,17 11 0-16,-17-11-1 0,18 8 1 0,-18-8 0 16,19 6 0-16,-19-6-1 0,21 6 1 0,-21-6-2 15,22 6 2-15,-22-6-1 0,24 3 0 0,-24-3 0 16,19-3 1-16,-19 3-2 0,18-4 0 0,-18 4-1 15,19-5 2-15,-19 5-2 0,19-12 1 0,-19 12-1 0,22-17 1 16,-22 17 0-16,22-21 0 0,-22 21-1 0,25-21 1 16,-25 21-1-16,20-24 0 0,-20 24 1 0,22-24 0 15,-22 24 0-15,28-30 1 0,-28 30-2 0,25-29 2 16,-14 13 0-16,2-5 0 0,-8 13 0 0,1-4 0 0,1 3 0 16,1-3 1-16,1-7-1 0,1 2 1 0,-1-4 0 0,0 3 0 15,-3 3 0-15,-1 1 0 0,1 2 0 16,0 0 0-16,-1 0 0 0,-3 3 0 0,0 0 0 0,2 2 1 15,-4 7-1-15,1-12 1 0,-1 12 0 16,4-8 0-16,-4 8 0 0,0-12 0 0,0 12 0 16,0-9 2-16,0 9-2 0,0-12 1 0,0 12-1 0,0-9 1 15,-4 0-1-15,3 3 2 0,1 0-2 0,-4-2 0 16</inkml:trace>
  <inkml:trace contextRef="#ctx0" brushRef="#br1" timeOffset="-128936.52">9993 3046 1180 0,'3'0'0'0,"-3"0"0"0,0 5 0 0,0-5 17 15,0 3 0-15,0-3 0 0,2 0-1 0,-2 0-3 16,4 0 0-16,-4 0 1 0,0-3-1 0,0 3-7 16,2-3-1-16,-2 3 1 0,5-6 1 15,-5 6-7-15,13-8 0 0,-13 8 0 0,23-19 1 0,-23 19-1 16,32-21 0-16,-32 21 0 0,18-14 0 16,-18 14 0-16,13-7 0 0,-13 7 0 0,8-3 1 15,-8 3 0-15,11-2 1 0,-11 2 1 0,5-4-1 0,-5 4 2 16,6-5 1-16,-6 5-1 0,7-3 1 15,-7 3 1-15,2 0 2 0,-2 0-1 0,4 0 1 0,-4 0 2 16,0 0 0-16,0 0 0 0,0 0 1 0,0 0 1 16,0 0 0-16,0 0 0 0,-13 8 1 0,13-8-2 15,-37 16 0-15,18-7 0 0,0-6 1 0,8 2-3 0,0 1 1 16,4-3-1-16,1 0 1 0,6-3-4 0,-7 0 2 16,7 0-1-16,-6 0 1 0,6 0-4 0,-4 0 2 15,4 0 0-15,-3-3-1 0,3 3-1 0,-4-3 0 16,4 3-1-16,4-9 2 0,-3 0 2 0,5-3 1 15,0-2-2-15,-1-1 2 0,8-3-2 0,-3 3 0 16,1 3 0-16,0-2 1 0,0-2 3 0,2 4 0 0,-7 0 0 16,1 3 0-16,-7 9 1 0,2-5 1 0,-2 5-1 15,4-3 1-15,-4 3 1 0,0-4-1 0,0 4 0 16,2 0 1-16,-2 0-1 0,0 0 1 0,0 0 0 16,0 7 0-16,-2 2-2 0,-4 0 2 0,-1 4-1 15,1 6 0-15,-3 2-1 0,0 0 0 0,-5 0 0 16,5-4 0-16,0-1-1 0,0-8 0 0,-1 4 1 15,5-3 0-15,-1-2-5 0,-1-2 1 0,7-5 0 16,-10 9 0-16,10-9-5 0,-2 12 1 0,2-12 0 0,-5 7 0 16,5-7-3-16,-2 8 1 0,2-8-1 15,0 6 1-15,0-6-1 0,2 3 0 0,-2-3 0 16,5 4 1-16,-5-4-1 0,12 5 1 0,-3-9-1 0,4 3 2 0,4-6-1 16,3 1 0-16,3-2 0 0,-9 1 0 0,1 2 0 15,-2-6 1-15,-3 6 1 0,-5 0-1 0,-5 5 0 16,6-4 0-16,-6 4 1 0,4-3 0 0,-4 3-1 0,3 0 0 15,-3 0 1-15,4-3 0 0,-4 3-1 16,0 6 1-16,0-6-1 0,-4 13 0 0,-3 0-1 0,-1 6 0 16,-5 2 0-16,2 0 2 0,0-4-2 15,-2-1 0-15,0 1 0 0,0-5 1 0,2 0-1 0,0 0 2 16,1-6-2-16,5 1 1 0,5-7 1 0,-6 1 1 16,6-1-1-16,-2 0 0 0,2 0 2 0,0 0-1 15,0 0 1-15,0-1 1 0,0 1-1 0,0 0 1 16,0 0-1-16,4-4 2 0,-4 4-4 0,9-12 1 15,-3 0-1-15,7 0 2 0,0-2-3 0,2-2 1 16,0 4 0-16,-6 0 0 0,0 4-2 0,-5-1 1 0,2 0-1 16,3 2 2-16,-5 2-1 0,1-4 1 0,1 3 0 15,0 0 0-15,-6 6 0 0,5-3 2 0,-5 3-2 16,6 0 2-16,-6 0-2 0,0 0 0 0,0 0 1 16,0 7 0-16,0 1 0 0,0-2 0 0,-4 2-1 0,-3 4 2 0,-1 4-2 15,-5-2 2-15,2-2-2 16,3-2 2-16,3-1-2 0,1-4 0 0,4-5 1 15,-7 4-1-15,7-4-3 0,-2 3 0 0,2-3 0 16,-6 0 0-16,6 0-1 0,0 0 1 0,0 0-1 0,0 0 1 16,0 0-4-16,0-3 1 0,0 3 0 15,0-4 0-15,0 4-3 0,6-15 0 0,-3 4 1 0,7-1-1 0,3-3-2 0,-2-1 0 16,4 2 0-16,-2-1 2 16,-2 6-2-16,0 0 1 0,2 2 0 0,-1 2 1 0,-3-4 3 15,2 3 1-15,-4 4 0 0,-1-2 0 16,-6 4 0-16,11-3 2 0,-11 3 0 0,6-2 0 15,-6 2 0-15,0-3 0 0,0 3 0 0,0-4 0 0,0 4 0 16,0 0 0-16,0 0 0 0,-4 0 0 0,4 0 0 16,-13 12 0-16,6-3 0 0,-1 3 0 0,-10 0 0 15,-1 4 0-15,-3-2 0 0,7-6 0 0,-2-1 0 16,4-2 0-16,0 2 0 0,0-5 0 0,7 2-1 16,1-4 1-16,5 0 0 0,-8 3 0 0,8-3-1 0,-9 0 1 15,9 0 0-15,-6 0 0 0,6 0-1 0,-4-3 1 16,4 3-1-16,0 0 1 0,0 0-1 0,0 0 0 0,0 0 0 15,0-6-1-15,0 6 1 0,0-8 0 16,10-15 0-16,-1 6 1 0,4 0-1 0,-4-2 1 0,1 10 0 16,-1 0 0-16,2 4-1 0,0-4 1 0,-3 6 0 15,-1-1 0-15,-7 4 0 0,15-5 0 0,-15 5 0 16,10 0 0-16,-10 0 0 0,9 0 0 0,-9 0 0 16,13 0 0-16,-13 0 0 0,6 9 0 0,-6-9 0 15,3 3 0-15,-3-3-1 0,4 9 1 0,-2 0 0 16,2-1 0-16,-4 1-1 0,0 3-1 0,0-3 1 15,-4 3 0-15,2-5-1 0,-2 1 1 0,-3 13-1 16,-1-3 1-16,1-6-3 0,-4-4 2 0,3-1-1 16,3-2 0-16,-5-1 0 0,1-1 0 0,9-3-1 0,-13 6 1 15,13-6-1-15,-11 0 1 0,11 0 0 0,-11 0 0 16,11 0 1-16,-8 0 0 0,8 0 0 0,-7-4 1 0,7 4-2 16,-6-3 2-16,6 3-1 0,-9-6 1 0,9 6-1 15,-4-5 1-15,4 5-1 0,-4-3 1 0,4 3 0 16,-1-4 1-16,1 4-1 0,0 0 1 15,0 0-1-15,0-5 1 0,0 5 0 0,0-3 0 16,0 3-1-16,0-4 1 0,0 4 0 0,0 0 0 0,0 0-1 16,0 0 0-16,0 0-1 0,0 0 1 0,0 0-1 0,0 0 0 15,0 0 0-15,0 0 0 0,0 0-3 0,0 0 0 0,0 0 0 16,1 0 0-16,-1 0-7 16,4 0 0-16,-4 0-1 0,0 0 2 0,0 0-17 0,0 0 1 15,0 0 0-15,0 0 0 0,0 0-9 0,0 0 1 16,0 0 0-16,0 0 0 0,0 0-3 0,0 0 1 15,0 0 0-15,0 0 0 0,0 0 7 0,0 0 2 16,0 0-1-16,-4 0 1 0,4 0 12 0,-1 0 1 0,1 0-1 16,-6-2 0-16,6 2 13 0,-8-3-1 0,8 3 1 15,-11-9 1-15,11 9 2 0,-11-7 0 0,4 2 0 16,-1 2 1-16,3-6 6 0,-5 2 1 0,10 7-2 16,-9-10 2-16,3 3 10 0,-1-2 0 0,1 2 0 15,1 2 0-15,1 0 6 0,0-2 0 0,1-2 0 16,1 4 0-16,-2-2-1 0,2-1-1 0,2-1 1 15,-4 0 0-15,4 2-2 0,0-1 0 0,4-1 0 16,-4 0 1-16,6-1 0 0,-4 1 2 0,9-8-2 16,-4 1 2-16,4 4-4 0,-3 2 1 0,-8 10 0 15,11-7 1-15,-11 7-1 0,13-5 0 0,0-2 1 0,4 2-1 16,-4 1-3-16,2 1 1 0,0 1-1 16,3-1 1-16,1 3-4 0,0-4 0 0,-10 4 0 0,2 0 1 15,0 0-5-15,2 0 0 0,2 0 0 0,0 0 2 16,0 4-4-16,-2-4 0 0,-13 0 0 0,9 0 1 15,-9 0-4-15,8 0 2 0,-3 3 0 0,3-3 0 0,-1 2-1 16,3 1-1-16,-3-3 1 0,1 4 0 0,-1-4 0 16,2 3-1-16,-3-3 1 0,1 2 1 0,1 1-4 15,-1 1 1-15,-7-4-1 0,12 5 2 0,-12-5-3 16,11 4 1-16,-6-1-1 0,3 2 2 0,-1 0-3 0,-1 2 0 16,-6-7 0-16,7 5 1 0,-7-5-2 0,10 7 1 15,-5 2-1-15,-3-4 1 0,4 6 0 0,-5-3-1 16,3-3 0-16,-4 4 1 0,2 1-2 0,2-4 1 15,-4 2 0-15,0 1 0 0,0 0-1 0,0 1 1 16,0-1 1-16,-4-1-1 0,2 1-1 0,2-2 1 0,-5 2-1 16,1-1 1-16,0 1-1 0,-1 0 1 15,-5 3-1-15,3-4 1 0,-1 3-1 0,-3-1 1 0,0 0 0 16,2 1 1-16,-4-4-1 0,1 1 0 0,-12 10 0 16,4-3 0-16,1-3 0 0,0-3 0 0,8 0 0 15,-6-2 1-15,3 1-1 0,-5-3 0 0,2 2 0 0,2-1 1 16,0 0-1-16,0 0 2 0,8-3-1 15,-4 1 0-15,3 1 0 0,-3-2 1 0,4-1-1 0,-3 1 0 16,1-3-1-16,4 4 1 0,-5-4 1 0,3 3-1 16,-1-3 0-16,1 2 0 0,1 2 1 15,-3-4 0-15,1 3-1 0,3-3 0 0,5 0 1 16,-8 0-1-16,8 0-1 0,-7 0 1 0,7 0 1 0,-6 0-1 0,6 0-1 0,-3 0 0 16,3 0 0-1,-4 0 0-15,4 0-1 0,-4 0 1 0,4 0 1 0,-2-3-1 0,2 3-1 0,0-4 1 16,2-5 0-16,4-4 0 0,-1 0-1 0,7 1 0 15,-5 0 0-15,4 0 1 16,2 0-1-16,-3 0 0 0,-10 12 0 0,9-9 0 16,-9 9 0-16,13-12 0 0,11-9 0 0,-9 4 0 0,4-2 0 15,-3 2 0-15,-4 8 0 0,-3-3 0 0,0 3 0 16,1-3 0-16,-10 12 0 0,9-8 0 0,-9 8 0 16,7-13 0-16,-7 13 0 0,2-6 0 0,-2 6-1 0,4-6 1 15,-4 6-1-15,6-3 1 0,-6 3-2 0,1-2 1 16,-1 2-2-16,0 0 2 0,0 0-1 0,0 0 0 15,0 0-1-15,-7-3 1 0,1 3-2 0,-5 0-1 16,0 0 1-16,-2 3 0 0,0-3-1 16,-2 5-1-16,4-5 1 0,-2 4-1 0,0-4-1 0,2 2 0 15,3 1 1-15,-3-3-1 0,3 3 1 0,-3-3 1 16,11 0-1-16,-7 0 1 0,7 0 0 0,-6 0 2 0,6 0-1 16,-9 0 1-16,9 0 0 0,-8 0 0 0,8 0 0 15,-1 0 1-15,1 0-1 0,-6 0 2 0,6 0-1 16,-4-3 1-16,4 3-1 0,0-9-1 0,4-3 1 15,2-3 0-15,1 4-1 0,4-1 0 0,13-19 0 16,3 8 1-16,-9 4-2 0,1 6 1 0,-19 13 0 16,11-7 0-16,-11 7 0 0,13-5 0 0,-13 5-1 15,6-4 1-15,-6 4-2 0,7-5 1 0,-7 5 0 0,8 0 0 16,-8 0 0-16,5 0-1 0,-5 0 1 16,6 5-1-16,-6-5 0 0,2 4 0 0,1 4 1 0,-3-1-1 15,-3 2-1-15,1 3 1 0,-9 5-1 0,-1-3 1 16,-1 2 0-16,0-8 2 0,13-8-2 0,-11 9 2 15,4-6 0-15,1 1-1 0,6-4 1 0,-2 3 1 16,2-3-2-16,-5 5 2 0,5-5 0 0,-2 0 0 16,2 0-1-16,-6 0 2 0,6 0 0 0,0 0 0 15,0 0 0-15,-5 0 0 0,5 0 0 0,-4 0 1 0,4 0-2 0,-2 0 2 16,2 0 0-16,-2-5 0 0,2 5 0 0,2-7 0 16,5-10 0-16,3 1 0 0,-3 3 0 0,4 2 0 15,-11 11 0-15,4-5 0 0,-4 5 0 0,4-5 0 16,-4 5 0-16,5-4 0 0,-5 4 0 0,2-3 0 15,-2 3 0-15,8-4 0 0,-8 4 0 0,9 0 0 0,-9 0 0 16,6 0 0-16,-6 0 0 0,3 4 0 16,-3-4 0-16,4 3 0 0,-4-3-1 0,6 4 0 0,-6-4 0 15,0 8 1-15,0-8-3 0,0 13-1 0,0-13 1 16,-6 5 1-16,6-5-5 0,-4 3 1 0,4-3 1 16,-3 2-1-16,3-2-5 0,-4 3 1 15,4-3-1-15,-2 4 0 0,2-4 0 0,-6 3 0 0,6-3 0 16,-3 6 0-16,3-6 1 0,-4 3-1 0,4-3 1 15,0 0 1-15,0 0 0 0,0 0 1 0,0 0 0 16,2 0 0-16,-2 0 0 0,5 0 1 0,1-3 0 16,2 3 1-16,-1-4 2 0,2 4 1 0,-9 0 0 0,10 0 0 15,-10 0 1-15,11 0 1 0,-11 0 0 16,11 0 0-16,-11 0 0 0,13 0-1 0,-13 0 1 16,11 4 1-16,-11-4-1 0,9 3 0 0,-9-3 0 15,12 9 1-15,-12-9-1 0,11 5 0 0,-11-5 0 0,5 10-1 0,-5-10-1 16,4 12 1-16,0 9-2 0,-8-4 2 0,0 4-1 0,-5-3-1 15,2-3 1-15,-1 1 0 16,-5-2-2-16,2-2 1 0,11-12-1 0,-4 5 1 16,4-5 0-16,-7 3 2 0,7-3-1 0,-8 4 1 0,8-4-1 15,-3 3 1-15,3-3 0 0,-4 5 0 0,4-5-1 0,-4 4 2 0,4-4 0 16,-2 2 0-16,2-2 0 0,-5 0 1 16,5 0 0-16,0 0 0 0,0 0 0 0,0 0 0 15,0 0 0-15,0-6 0 0,0 6 0 16,2-8 0-16,9-16 0 0,2 3 0 0,0 3 0 0,4 3 1 15,-17 15-1-15,5-5 1 0,-5 5-1 0,8-9 0 16,-8 9 0-16,5-7 1 0,-5 7-1 16,6-3 0-16,-6 3 0 0,5-2 1 0,-5 2-1 0,2-4 1 15,-2 4 1-15,6-3-1 0,-6 3 0 0,2-5 0 16,-2 5 0-16,0 0 1 0,0 0-1 0,0 0 1 16,0 0-1-16,0 5 1 0,0-5-2 0,-6 7 1 0,-3 5 0 15,-4-2 0-15,2 1-1 0,-1-1 1 0,12-10 1 16,-1 4-1-16,1-4 1 0,-6 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3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16 125 4008 0 0,'-4'-22'76'0'0,"8"-5"903"0"0,0 3 167 0 0,-4 23-1186 0 0,0-1 148 0 0,0 1 1 0 0,1 0-1 0 0,-1-1 0 0 0,0 1 1 0 0,0-1-1 0 0,0 1 1 0 0,0 0-1 0 0,0-1 0 0 0,-1 1 1 0 0,1-1-1 0 0,0 1 0 0 0,-1 0 1 0 0,1-1-1 0 0,-1 1 0 0 0,1 0 1 0 0,-1 0-1 0 0,0-1 0 0 0,1 1 1 0 0,-1 0-1 0 0,0 0 0 0 0,0 0 1 0 0,0 0-1 0 0,0 0 0 0 0,0 0 1 0 0,0 0-1 0 0,-2-1 0 0 0,-3-10 559 0 0,6 9 6 0 0,1 9 1461 0 0,1 14-1974 0 0,5 54 607 0 0,-4 118 0 0 0,-4-109-461 0 0,3 0-1 0 0,15 97 0 0 0,4-41-51 0 0,9 102 119 0 0,-6 4-49 0 0,0-5-21 0 0,-22-39-69 0 0,-3-112-149 0 0,12 50 59 0 0,0-1 6 0 0,-11-113-126 0 0,-6 303 348 0 0,4-291-346 0 0,-2 0-1 0 0,-13 52 1 0 0,15-80-24 0 0,1 0 0 0 0,0-1-1 0 0,1 1 1 0 0,0 0 0 0 0,0 0 0 0 0,3 15-1 0 0,1 38 4 0 0,-6-50-5 0 0,-5-3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40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24 10544 0 0,'-19'-5'141'0'0,"-6"-3"429"0"0,20 6-419 0 0,0 0 0 0 0,-1 0 0 0 0,1 1 0 0 0,-1 0 0 0 0,1 0 0 0 0,-7 0 0 0 0,11 1-142 0 0,-1 1 1 0 0,1 0 0 0 0,0 0 0 0 0,0-1-1 0 0,0 1 1 0 0,0 0 0 0 0,0 0-1 0 0,0 0 1 0 0,1 0 0 0 0,-1 0 0 0 0,0 0-1 0 0,0 0 1 0 0,1 0 0 0 0,-1 1 0 0 0,1-1-1 0 0,-1 0 1 0 0,1 0 0 0 0,-1 0-1 0 0,1 1 1 0 0,0-1 0 0 0,-1 0 0 0 0,1 2-1 0 0,-7 30 19 0 0,7-31-18 0 0,-6 44 86 0 0,2 1 1 0 0,2-1-1 0 0,5 63 1 0 0,25 140 334 0 0,-7-86-116 0 0,30 284 534 0 0,56 395 286 0 0,-65-553-863 0 0,0 241 174 0 0,-40-504-421 0 0,10 156 137 0 0,4 74 154 0 0,-18-174-83 0 0,-15 106 1 0 0,7-97 96 0 0,10-84-204 0 0,0-7-122 0 0,0 0 1 0 0,0 0-1 0 0,0 0 1 0 0,1 0-1 0 0,-1 0 1 0 0,0 0-1 0 0,0 1 1 0 0,0-1 0 0 0,0 0-1 0 0,0 0 1 0 0,0 0-1 0 0,0 0 1 0 0,0 0-1 0 0,0 0 1 0 0,0 0-1 0 0,0 1 1 0 0,0-1 0 0 0,0 0-1 0 0,0 0 1 0 0,0 0-1 0 0,0 0 1 0 0,0 0-1 0 0,0 1 1 0 0,0-1-1 0 0,0 0 1 0 0,0 0 0 0 0,0 0-1 0 0,0 0 1 0 0,0 0-1 0 0,0 0 1 0 0,0 1-1 0 0,0-1 1 0 0,0 0-1 0 0,0 0 1 0 0,0 0 0 0 0,0 0-1 0 0,0 0 1 0 0,-1 0-1 0 0,1 0 1 0 0,0 1-1 0 0,0-1 1 0 0,0 0-1 0 0,0 0 1 0 0,0 0-1 0 0,0 0 1 0 0,0 0 0 0 0,-1 0-1 0 0,1 0 1 0 0,0 0-1 0 0,0 0 1 0 0,0 0-1 0 0,0 0 1 0 0,0 0-1 0 0,0 0 1 0 0,-1 0 0 0 0,1 0-1 0 0,0 0 1 0 0,0 0-1 0 0,0 0 1 0 0,0 0-1 0 0,0 0 1 0 0,-1 0-1 0 0,-9-4 60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41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129 324 8136 0 0,'-9'8'206'0'0,"-12"1"474"0"0,11-5-360 0 0,1-2 58 0 0,1 0-1 0 0,0 0 1 0 0,-1-1-1 0 0,-14 1 1 0 0,8-1-330 0 0,14 0-39 0 0,0-1-1 0 0,0 0 1 0 0,1 0 0 0 0,-1 0-1 0 0,0 1 1 0 0,0-1-1 0 0,1 1 1 0 0,-1-1-1 0 0,0 0 1 0 0,0 1-1 0 0,1-1 1 0 0,-1 1 0 0 0,1-1-1 0 0,-1 1 1 0 0,0 0-1 0 0,1-1 1 0 0,-1 1-1 0 0,1 0 1 0 0,0-1 0 0 0,-1 1-1 0 0,1 0 1 0 0,-1 0-1 0 0,1-1 1 0 0,0 1-1 0 0,0 0 1 0 0,-1 0-1 0 0,1-1 1 0 0,0 1 0 0 0,0 0-1 0 0,0 0 1 0 0,0 0-1 0 0,0 0 1 0 0,0-1-1 0 0,0 1 1 0 0,0 0 0 0 0,0 0-1 0 0,0 0 1 0 0,1-1-1 0 0,-1 1 1 0 0,0 0-1 0 0,1 0 1 0 0,-1-1-1 0 0,0 1 1 0 0,1 0 0 0 0,-1 0-1 0 0,1-1 1 0 0,-1 1-1 0 0,1 0 1 0 0,-1-1-1 0 0,1 1 1 0 0,-1-1 0 0 0,1 1-1 0 0,0-1 1 0 0,-1 1-1 0 0,1-1 1 0 0,1 1-1 0 0,29 14 53 0 0,0-1-1 0 0,1-2 0 0 0,0-1 0 0 0,1-2 0 0 0,45 7 1 0 0,440 15 518 0 0,2-43-53 0 0,133-49 426 0 0,-272 18-345 0 0,553-71 624 0 0,-313 34-504 0 0,-124 12-145 0 0,153-16 176 0 0,-152 48 131 0 0,-466 35-413 0 0,-39 1-404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42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44 415 7024 0 0,'1'5'1368'0'0,"-1"2"1678"0"0,-12-3-1275 0 0,10-4-1739 0 0,1 0 1 0 0,0 0-1 0 0,0 0 1 0 0,0 0-1 0 0,0 0 1 0 0,-1 0-1 0 0,1 1 1 0 0,0-1-1 0 0,0 0 1 0 0,0 1-1 0 0,0-1 1 0 0,0 0-1 0 0,0 1 1 0 0,0 0-1 0 0,0-1 1 0 0,0 1-1 0 0,0 0 0 0 0,0-1 1 0 0,0 1-1 0 0,0 0 1 0 0,0 0-1 0 0,1 0 1 0 0,-1-1-1 0 0,0 1 1 0 0,1 0-1 0 0,-1 0 1 0 0,0 2-1 0 0,0-2-28 0 0,1 0 0 0 0,-1 0-1 0 0,1 0 1 0 0,-1 0-1 0 0,1 0 1 0 0,-1 0 0 0 0,1 0-1 0 0,0 0 1 0 0,0 0 0 0 0,0 1-1 0 0,-1-1 1 0 0,1 0 0 0 0,0 0-1 0 0,0 0 1 0 0,0 0 0 0 0,1 0-1 0 0,-1 0 1 0 0,0 0 0 0 0,0 1-1 0 0,1-1 1 0 0,-1 0 0 0 0,0 0-1 0 0,1 0 1 0 0,-1 0-1 0 0,1 0 1 0 0,0 0 0 0 0,-1 0-1 0 0,1 0 1 0 0,0-1 0 0 0,-1 1-1 0 0,1 0 1 0 0,0 0 0 0 0,0-1-1 0 0,0 1 1 0 0,0 0 0 0 0,0-1-1 0 0,0 1 1 0 0,0 0 0 0 0,0-1-1 0 0,0 0 1 0 0,2 1 0 0 0,6 3 2 0 0,0 0 0 0 0,1-1 0 0 0,17 3 0 0 0,-16-4 3 0 0,43 8 25 0 0,1-3 1 0 0,0-2-1 0 0,0-2 1 0 0,57-6-1 0 0,-15 2 47 0 0,755-43 793 0 0,-491-1-258 0 0,413-107 1 0 0,143-33 399 0 0,-909 184-1004 0 0,135-19 448 0 0,193-51 0 0 0,-329 68-421 0 0,-4 2-17 0 0,-1 0 0 0 0,1 0 0 0 0,0 1 0 0 0,0-1 0 0 0,0 1 0 0 0,-1-1 0 0 0,1 1 1 0 0,0 0-1 0 0,6 0 0 0 0,-2 2 32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42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2496 5520 0 0,'0'-1'163'0'0,"11"-1"347"0"0,10 0 930 0 0,-18 2-1442 0 0,-3 0 96 0 0,0 1 1 0 0,1-1-1 0 0,-1 0 1 0 0,0 0-1 0 0,1 0 1 0 0,-1 0-1 0 0,1 0 0 0 0,-1 0 1 0 0,0 0-1 0 0,1 0 1 0 0,-1 0-1 0 0,0 0 1 0 0,1 0-1 0 0,-1 0 0 0 0,1 0 1 0 0,-1 0-1 0 0,0 0 1 0 0,1 0-1 0 0,-1 0 0 0 0,0-1 1 0 0,1 1-1 0 0,-1 0 1 0 0,0 0-1 0 0,1 0 1 0 0,-1-1-1 0 0,0 1 0 0 0,1 0 1 0 0,-1 0-1 0 0,0-1 1 0 0,0 1-1 0 0,1 0 1 0 0,-1-1-1 0 0,0 1 0 0 0,0 0 1 0 0,0-1-1 0 0,1 1 1 0 0,-1 0-1 0 0,0-1 0 0 0,0 1 1 0 0,0-1-1 0 0,-32-8 437 0 0,31 9-530 0 0,-24-7 396 0 0,24 7-378 0 0,0 0-1 0 0,1 0 0 0 0,-1 0 0 0 0,0 0 1 0 0,1-1-1 0 0,-1 1 0 0 0,1 0 1 0 0,-1 0-1 0 0,0-1 0 0 0,1 1 1 0 0,-1 0-1 0 0,1-1 0 0 0,-1 1 0 0 0,1-1 1 0 0,-1 1-1 0 0,1-1 0 0 0,-1 1 1 0 0,1-1-1 0 0,0 1 0 0 0,-1-1 1 0 0,1 1-1 0 0,0-1 0 0 0,-1 0 0 0 0,1 1 1 0 0,0-1-1 0 0,0 1 0 0 0,-1-1 1 0 0,1 0-1 0 0,0 1 0 0 0,0-1 1 0 0,0 0-1 0 0,0 1 0 0 0,0-1 1 0 0,0 0-1 0 0,0 1 0 0 0,0-1 0 0 0,0 0 1 0 0,0 1-1 0 0,1-1 0 0 0,-1 1 1 0 0,0-1-1 0 0,1 0 0 0 0,22-35 207 0 0,1 1 0 0 0,43-45 0 0 0,69-62 282 0 0,-121 127-457 0 0,392-348 976 0 0,-235 216-661 0 0,16-15-1 0 0,318-284 477 0 0,82-39-68 0 0,-366 311-482 0 0,-125 97-46 0 0,3 4-1 0 0,3 5 1 0 0,124-60 0 0 0,-216 122-309 0 0,13-4 669 0 0,-23 14-251 0 0,-11 11-259 0 0,-83 97 104 0 0,42-47-158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43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2692 1 4616 0 0,'0'0'6528'0'0,"-11"12"-5906"0"0,-51 91-139 0 0,-53 79-286 0 0,7-21-82 0 0,-65 85 77 0 0,-147 171 359 0 0,60-69-30 0 0,144-197-289 0 0,-65 83 108 0 0,-143 195 263 0 0,-64 115 147 0 0,227-319 163 0 0,-256 477-1 0 0,371-600-510 0 0,37-84-276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47.9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623 1090 1104 0 0,'0'0'5950'0'0,"-31"2"-3443"0"0,-2 18-1643 0 0,3-2-368 0 0,18-10-314 0 0,-7 5 165 0 0,1 0 1 0 0,0 2-1 0 0,1 0 1 0 0,1 1 0 0 0,0 0-1 0 0,-25 34 1 0 0,-5 13 321 0 0,30-43-409 0 0,1-4-151 0 0,-3 1 142 0 0,-78 88 1014 0 0,66-70-853 0 0,25-28-353 0 0,0-1 1 0 0,1 1-1 0 0,0 0 0 0 0,0 0 1 0 0,0 1-1 0 0,1-1 0 0 0,-2 9 1 0 0,2-9-35 0 0,-7 15 117 0 0,4-4-71 0 0,2-3 28 0 0,-36 116 530 0 0,24-86-395 0 0,-1 14-21 0 0,9-30-110 0 0,3-1 3 0 0,3-21-83 0 0,1-5-15 0 0,0 0-1 0 0,0 1 1 0 0,0-1 0 0 0,1 1-1 0 0,-1-1 1 0 0,1 1 0 0 0,-1-1 0 0 0,1 1-1 0 0,0-1 1 0 0,0 1 0 0 0,1-1-1 0 0,0 5 1 0 0,3 75 236 0 0,-4-59-143 0 0,0 1-1 0 0,2-1 1 0 0,1 0-1 0 0,10 41 1 0 0,-11-57-78 0 0,0 0 1 0 0,1 0 0 0 0,0-1-1 0 0,1 1 1 0 0,-1-1 0 0 0,1 0-1 0 0,0 0 1 0 0,1 0 0 0 0,6 7-1 0 0,7 9 46 0 0,-13-16-50 0 0,1 0 0 0 0,-1 0 0 0 0,1-1 0 0 0,0 0 0 0 0,0 0 0 0 0,1 0 0 0 0,0-1 0 0 0,9 5 0 0 0,2 0 23 0 0,1-1 0 0 0,23 7 0 0 0,-38-12-39 0 0,30 4 25 0 0,-28-8-24 0 0,-1 0-2 0 0,20 5 23 0 0,-1 3-21 0 0,3-2 1 0 0,7-5-2 0 0,3-5 2 0 0,-2-2-4 0 0,0 0-1 0 0,15 1-3 0 0,15-8-2 0 0,-52 12 5 0 0,28-12-6 0 0,43-12-26 0 0,-50 16 10 0 0,-18 6 12 0 0,1-1 0 0 0,-1-1 0 0 0,0 0 0 0 0,0-1 0 0 0,15-9 0 0 0,-23 9 8 0 0,-5 4 0 0 0,1 0 0 0 0,0 0 0 0 0,0 1 0 0 0,0-1 0 0 0,1 1 0 0 0,8-3 0 0 0,57-27-52 0 0,-54 22 39 0 0,0 0 1 0 0,-1-1-1 0 0,0-1 1 0 0,-1 0-1 0 0,0-1 1 0 0,-1 0-1 0 0,20-27 1 0 0,-27 31 1 0 0,0-1 1 0 0,0 0-1 0 0,-1 0 1 0 0,0-1-1 0 0,-1 1 1 0 0,0-1-1 0 0,-1 0 0 0 0,0 0 1 0 0,2-17-1 0 0,-3 12 5 0 0,0 0 0 0 0,-1-1 0 0 0,-1 1 0 0 0,0-1 0 0 0,-2 1 0 0 0,0-1 0 0 0,0 1 0 0 0,-2 0 0 0 0,-8-26 0 0 0,0 12 2 0 0,-1 0-1 0 0,-2 0 0 0 0,-1 1 0 0 0,-1 1 0 0 0,-1 1 0 0 0,-34-39 0 0 0,24 37 7 0 0,-34-25 0 0 0,-24-27 35 0 0,23 21-6 0 0,-53-52 110 0 0,-32-28 89 0 0,22 19 41 0 0,118 112-249 0 0,-29-32 126 0 0,2-2 0 0 0,-42-68 0 0 0,63 88-106 0 0,2-1 1 0 0,1-1-1 0 0,0 0 0 0 0,-10-41 1 0 0,10 20 60 0 0,-10-82 0 0 0,19 106-74 0 0,1 1 0 0 0,1-1-1 0 0,0 1 1 0 0,2-1 0 0 0,1 1 0 0 0,7-31 0 0 0,-6 38-19 0 0,0 1 1 0 0,1 0-1 0 0,1 0 0 0 0,0 0 0 0 0,0 1 0 0 0,1 0 1 0 0,1 0-1 0 0,0 1 0 0 0,1 0 0 0 0,19-19 0 0 0,-16 20-6 0 0,1 0 0 0 0,0 1-1 0 0,1 1 1 0 0,0 0 0 0 0,0 1-1 0 0,0 1 1 0 0,1 0-1 0 0,0 1 1 0 0,0 0 0 0 0,26-4-1 0 0,-11 5-2 0 0,1 0-1 0 0,0 2 0 0 0,-1 1 0 0 0,50 6 1 0 0,-61-3-2 0 0,0 1 0 0 0,0 0 0 0 0,18 7 0 0 0,-28-7-8 0 0,0 1 0 0 0,-1 0 1 0 0,1 0-1 0 0,-1 1 0 0 0,0 0 1 0 0,0 0-1 0 0,14 13 0 0 0,-4-1-27 0 0,-1 0 0 0 0,-1 1 1 0 0,0 1-1 0 0,-2 0 0 0 0,0 1 0 0 0,19 38 0 0 0,-26-45 17 0 0,-2 1 1 0 0,0 0 0 0 0,0 0-1 0 0,-2 1 1 0 0,0-1-1 0 0,0 1 1 0 0,-1 0 0 0 0,-1 0-1 0 0,-1 0 1 0 0,0 0-1 0 0,-1-1 1 0 0,-3 20 0 0 0,-2-6-34 0 0,-1 1 1 0 0,-2-1-1 0 0,-1-1 1 0 0,-1 0-1 0 0,-1 0 1 0 0,-19 30-1 0 0,-106 142-335 0 0,112-165 315 0 0,-94 106-309 0 0,85-103 197 0 0,19-22 91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49.4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62 360 10152 0 0,'3'0'82'0'0,"-1"-1"0"0"0,1 0 0 0 0,-1 0 1 0 0,0 1-1 0 0,1-1 0 0 0,-1-1 0 0 0,0 1 1 0 0,1 0-1 0 0,-1 0 0 0 0,0-1 0 0 0,0 1 0 0 0,0-1 1 0 0,-1 0-1 0 0,1 0 0 0 0,0 1 0 0 0,0-1 1 0 0,-1 0-1 0 0,3-4 0 0 0,-1 1 90 0 0,47-58 262 0 0,46-76-1 0 0,-83 119-401 0 0,-6 10-13 0 0,1 0 1 0 0,0 1-1 0 0,15-14 1 0 0,-14 15 30 0 0,0-1 1 0 0,0 0 0 0 0,10-15 0 0 0,-18 23 93 0 0,-1 3-136 0 0,0-1 1 0 0,0 1-1 0 0,0 0 0 0 0,0 0 0 0 0,-1-1 1 0 0,1 1-1 0 0,0 0 0 0 0,-1-1 0 0 0,1 1 1 0 0,-1 0-1 0 0,0-1 0 0 0,1 1 0 0 0,-1-1 1 0 0,-1 3-1 0 0,1-2 3 0 0,-23 46 73 0 0,-2-1 0 0 0,-37 51-1 0 0,-74 83 127 0 0,123-164-194 0 0,9-10-5 0 0,0-2-6 0 0,1 0-1 0 0,1 0 1 0 0,-1 0-1 0 0,1 0 1 0 0,0 1 0 0 0,0-1-1 0 0,0 1 1 0 0,1 0-1 0 0,0 0 1 0 0,0 0 0 0 0,0 0-1 0 0,-1 11 1 0 0,3-10 6 0 0,1-4-3 0 0,3-3 0 0 0,-2 0-8 0 0,-1-1 1 0 0,0 1 0 0 0,0 0 0 0 0,1-1-1 0 0,-1 1 1 0 0,0-1 0 0 0,0 0 0 0 0,0 1-1 0 0,0-1 1 0 0,0 0 0 0 0,0 0 0 0 0,0 1-1 0 0,0-1 1 0 0,0 0 0 0 0,0 0 0 0 0,0 0-1 0 0,1-3 1 0 0,2 0 2 0 0,62-54 58 0 0,-4-2 1 0 0,-2-3 0 0 0,52-71-1 0 0,-55 64 170 0 0,-79 119 109 0 0,-52 59-200 0 0,-89 97 0 0 0,18-11 108 0 0,138-183-227 0 0,5-9 4 0 0,0 1 0 0 0,0-1 1 0 0,1 1-1 0 0,-1-1 0 0 0,0 1 0 0 0,1 0 0 0 0,0 0 0 0 0,0 0 0 0 0,0 0 1 0 0,0 0-1 0 0,0 0 0 0 0,1 0 0 0 0,-1 5 0 0 0,1-7-19 0 0,1-1 0 0 0,-1 0 0 0 0,0 0 0 0 0,1 0 0 0 0,-1 0 0 0 0,1 0 0 0 0,-1 0 0 0 0,0 0 0 0 0,1 0 0 0 0,-1 0 0 0 0,1 0 0 0 0,-1 0 0 0 0,1 0-1 0 0,-1 0 1 0 0,0 0 0 0 0,1 0 0 0 0,-1 0 0 0 0,1 0 0 0 0,-1 0 0 0 0,0 0 0 0 0,1-1 0 0 0,-1 1 0 0 0,0 0 0 0 0,1 0 0 0 0,-1-1 0 0 0,0 1 0 0 0,1 0 0 0 0,-1 0 0 0 0,0-1 0 0 0,1 1 0 0 0,-1 0-1 0 0,0-1 1 0 0,0 1 0 0 0,0 0 0 0 0,1-1 0 0 0,12-11 37 0 0,-13 12-42 0 0,247-258 485 0 0,-239 249-439 0 0,0 0 0 0 0,0 1 0 0 0,1 0 0 0 0,0 0 0 0 0,11-6-1 0 0,-18 13 236 0 0,-21 30-178 0 0,2-4-79 0 0,-1 0 0 0 0,-2-2 0 0 0,-1 0 0 0 0,0-1 1 0 0,-2-1-1 0 0,-26 19 0 0 0,-64 66 173 0 0,104-97-164 0 0,9-9-32 0 0,0 0 0 0 0,0 0-1 0 0,0 0 1 0 0,1 0 0 0 0,-1 0 0 0 0,0 0 0 0 0,0 0 0 0 0,0 0 0 0 0,0 0 0 0 0,0 0-1 0 0,0 0 1 0 0,0 0 0 0 0,0 0 0 0 0,0 0 0 0 0,1 0 0 0 0,-1 0 0 0 0,0 0 0 0 0,0 0-1 0 0,0 0 1 0 0,0 0 0 0 0,0 0 0 0 0,0 0 0 0 0,0 1 0 0 0,0-1 0 0 0,0 0 0 0 0,0 0-1 0 0,0 0 1 0 0,0 0 0 0 0,0 0 0 0 0,1 0 0 0 0,-1 0 0 0 0,0 0 0 0 0,0 0 0 0 0,0 0-1 0 0,0 1 1 0 0,0-1 0 0 0,0 0 0 0 0,0 0 0 0 0,0 0 0 0 0,0 0 0 0 0,0 0 0 0 0,0 0-1 0 0,0 0 1 0 0,0 0 0 0 0,0 0 0 0 0,0 1 0 0 0,0-1 0 0 0,0 0 0 0 0,0 0 0 0 0,0 0-1 0 0,0 0 1 0 0,-1 0 0 0 0,1 0 0 0 0,0 0 0 0 0,0 0 0 0 0,0 0 0 0 0,0 0 0 0 0,0 1-1 0 0,0-1 1 0 0,0 0 0 0 0,0 0 0 0 0,0 0 0 0 0,0 0 0 0 0,0 0 0 0 0,0 0 0 0 0,0 0-1 0 0,-1 0 1 0 0,15-1 45 0 0,17-8-13 0 0,-1-3 0 0 0,0-2-1 0 0,-2-2 1 0 0,1 0 0 0 0,38-31 0 0 0,-13 3 69 0 0,52-55 1 0 0,-94 87-53 0 0,0 0 0 0 0,1 1 0 0 0,20-13 0 0 0,-33 24-49 0 0,0 0 0 0 0,0 0 0 0 0,1 0 0 0 0,-1 0 0 0 0,0 0 0 0 0,0 0 0 0 0,0 0 0 0 0,0 0 0 0 0,0 0 0 0 0,0 0 0 0 0,1 0 0 0 0,-1 0 0 0 0,0 0 0 0 0,0 0 0 0 0,0 0 0 0 0,0 0 0 0 0,0 0 0 0 0,0 0 0 0 0,0 0 0 0 0,1 0 0 0 0,-1 0 0 0 0,0 0 0 0 0,0 0 0 0 0,0 0 0 0 0,0 0 0 0 0,0 1 0 0 0,0-1 0 0 0,0 0 0 0 0,0 0 0 0 0,0 0 0 0 0,0 0 0 0 0,1 0 0 0 0,-1 0 0 0 0,0 0 0 0 0,0 1 0 0 0,0-1 0 0 0,0 0 0 0 0,0 0 0 0 0,0 0 0 0 0,0 0 0 0 0,0 0 0 0 0,0 0 0 0 0,0 1 0 0 0,0-1 0 0 0,0 0 0 0 0,0 0 0 0 0,0 0 0 0 0,0 0 0 0 0,0 0 0 0 0,0 0 0 0 0,0 0 0 0 0,0 1 0 0 0,0-1 0 0 0,-1 0 0 0 0,1 0 0 0 0,0 0 0 0 0,-2 16 32 0 0,-9 17-21 0 0,-11 12-1 0 0,-3-1 1 0 0,-1-1-1 0 0,-46 55 0 0 0,49-73-1 0 0,-1 0-1 0 0,-47 35 1 0 0,46-40 10 0 0,0 1 0 0 0,-43 48 0 0 0,81-78 3 0 0,1 0 1 0 0,0 1-1 0 0,24-11 0 0 0,7-3 8 0 0,-21 7-31 0 0,-1 0 0 0 0,0-1 0 0 0,-1-2 0 0 0,0 0 0 0 0,-2-1 0 0 0,0-1 0 0 0,-2-1 0 0 0,28-39-1 0 0,-20 32 2 0 0,20-20 4 0 0,-168 219 20 0 0,106-151-23 0 0,-81 91-4 0 0,95-110-16 0 0,26-7-188 0 0,17-12 178 0 0,0-2 1 0 0,-2-2-1 0 0,0-1 1 0 0,61-50 0 0 0,67-41-40 0 0,-126 86 17 0 0,-40 27 42 0 0,-4 5-7 0 0,-28 36 10 0 0,-2-1 0 0 0,-1-1 1 0 0,-2-2-1 0 0,-66 50 0 0 0,75-72-5 0 0,15-9 6 0 0,0 1 0 0 0,1 0 1 0 0,0 0-1 0 0,-13 10 0 0 0,17-11 3 0 0,1 0 0 0 0,0-4 3 0 0,6-1 9 0 0,3-1-9 0 0,1 1-1 0 0,-1-1 1 0 0,0 0-1 0 0,0 0 0 0 0,1 0 1 0 0,-1 0-1 0 0,0-1 1 0 0,0 1-1 0 0,0-1 1 0 0,5-3-1 0 0,6-4 4 0 0,62-24 52 0 0,-66 28-52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52.2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1241 771 2400 0 0,'7'23'6720'0'0,"-38"-44"-5454"0"0,-51-44 1 0 0,74 58-1131 0 0,7 5-119 0 0,-1 1-1 0 0,0-1 1 0 0,1 1 0 0 0,-1 0-1 0 0,0-1 1 0 0,0 1 0 0 0,0 0 0 0 0,0 0-1 0 0,0 0 1 0 0,0 1 0 0 0,0-1-1 0 0,0 0 1 0 0,-4 0 0 0 0,-2-1 89 0 0,-52-21 318 0 0,52 19-355 0 0,-1 0 0 0 0,0 1 1 0 0,0 1-1 0 0,0-1 0 0 0,0 1 0 0 0,-14-1 1 0 0,16 3-51 0 0,-125-7 615 0 0,131 7-632 0 0,-1 0 10 0 0,0 0 0 0 0,0-1 0 0 0,-1 1 0 0 0,1 0 0 0 0,0 1 0 0 0,0-1 0 0 0,0 0 0 0 0,-1 1 0 0 0,1-1 0 0 0,0 1-1 0 0,0 0 1 0 0,-3 1 0 0 0,-20 7 132 0 0,-27 5 98 0 0,23-7-56 0 0,0 2 0 0 0,-38 16 1 0 0,13 0 20 0 0,1 0 7 0 0,38-17-179 0 0,-95 56 541 0 0,67-34-400 0 0,36-23-146 0 0,-25 16 115 0 0,-9 2 15 0 0,-6 4-7 0 0,37-23-128 0 0,-26 22 102 0 0,28-24-103 0 0,6-2-15 0 0,-1-1 0 0 0,1 1 0 0 0,0 0 0 0 0,0 0 0 0 0,-1-1 0 0 0,1 1 0 0 0,0 1 0 0 0,1-1 0 0 0,-1 0 0 0 0,0 0 0 0 0,1 1 0 0 0,-1-1 0 0 0,-1 5 0 0 0,-23 38 137 0 0,15-24-23 0 0,1 0 1 0 0,0 1 0 0 0,-8 31-1 0 0,7-3 37 0 0,8-40-133 0 0,-2 30 92 0 0,5-14-22 0 0,1 1 1 0 0,2-1 0 0 0,11 52-1 0 0,-9-60-34 0 0,1 0 0 0 0,0 0 0 0 0,2-1 0 0 0,0 0 0 0 0,18 28 0 0 0,-24-42-60 0 0,5 9 17 0 0,0-1-1 0 0,0 0 0 0 0,1 0 0 0 0,1-1 0 0 0,-1 0 0 0 0,2-1 0 0 0,-1 0 1 0 0,17 12-1 0 0,14 6 9 0 0,-12-7-19 0 0,-1-1-1 0 0,2-1 1 0 0,1-2 0 0 0,0-1-1 0 0,46 15 1 0 0,-63-26-7 0 0,0-2 0 0 0,0 1 0 0 0,0-2 0 0 0,0 0 0 0 0,0 0 1 0 0,0-1-1 0 0,0-1 0 0 0,0 0 0 0 0,23-6 0 0 0,-9 2 1 0 0,1-2-1 0 0,-1-1 1 0 0,0-1-1 0 0,-1-1 1 0 0,0-2-1 0 0,46-28 1 0 0,-32 14 1 0 0,-2-3 0 0 0,0-1 0 0 0,40-43-1 0 0,-39 22 6 0 0,-15 19-2 0 0,-4 5 15 0 0,17-30 0 0 0,-1 2 24 0 0,29-48 135 0 0,-58 92-167 0 0,-2-1-1 0 0,1 0 1 0 0,-2 0-1 0 0,1 0 1 0 0,-2 0-1 0 0,0-1 1 0 0,0 0-1 0 0,-1 0 1 0 0,0-13-1 0 0,1 4 7 0 0,0 1-1 0 0,8-24 0 0 0,-2 9-2 0 0,-1-1 0 0 0,3-38 0 0 0,-4 19-10 0 0,15-149 9 0 0,-4 3 46 0 0,-16 186-51 0 0,0 0-1 0 0,1 0 0 0 0,1 1 0 0 0,0-1 0 0 0,1 1 0 0 0,10-20 0 0 0,-2 7 17 0 0,2 1 0 0 0,25-35 0 0 0,-13 33-1 0 0,-17 18-24 0 0,1 0 0 0 0,0 1 0 0 0,0 0 0 0 0,1 1 0 0 0,1 0 0 0 0,-1 1 0 0 0,2 0 0 0 0,26-12 0 0 0,-16 12 1 0 0,1 1 0 0 0,0 1 0 0 0,41-4 0 0 0,-9 8 13 0 0,-52 2-11 0 0,-3-1-4 0 0,-1 1-1 0 0,1 0 1 0 0,-1 0-1 0 0,1 0 1 0 0,-1 0-1 0 0,0 0 1 0 0,1 0 0 0 0,-1 0-1 0 0,1 1 1 0 0,-1-1-1 0 0,0 0 1 0 0,1 1 0 0 0,-1-1-1 0 0,0 1 1 0 0,1 0-1 0 0,-1-1 1 0 0,0 1 0 0 0,0 0-1 0 0,1 0 1 0 0,-1 0-1 0 0,0 0 1 0 0,0 0 0 0 0,0 0-1 0 0,2 2 1 0 0,4 4 5 0 0,6 6 0 0 0,-1 1 1 0 0,-1 0 0 0 0,0 1 0 0 0,-1 0-1 0 0,0 1 1 0 0,-1 0 0 0 0,8 22-1 0 0,-3-3-16 0 0,-1 1 0 0 0,11 58-1 0 0,-18-67-140 0 0,-1 1 0 0 0,2 44 0 0 0,-7-61 65 0 0,0-1 0 0 0,-1 0 0 0 0,0 0 0 0 0,-1 0 0 0 0,0 0 0 0 0,-1 0 0 0 0,0 0 0 0 0,-1 0 0 0 0,0-1-1 0 0,-8 16 1 0 0,7-16 30 0 0,-1-1 0 0 0,1 1-1 0 0,-1-1 1 0 0,-1 0 0 0 0,-14 13-1 0 0,17-17 34 0 0,-1 0-1 0 0,0-1 0 0 0,-1 0 0 0 0,1 0 0 0 0,0-1 0 0 0,-1 1 1 0 0,0-1-1 0 0,1 0 0 0 0,-1-1 0 0 0,0 1 0 0 0,-8 0 0 0 0,-19 1 32 0 0,0 0-1 0 0,-51-5 1 0 0,-33 0 1 0 0,104 2-9 0 0,-29-2-16 0 0,36 1 16 0 0,0-3 0 0 0,3-3 3 0 0,3 6-2 0 0,-1 0 0 0 0,1 0 0 0 0,-1-1 0 0 0,1 1-1 0 0,-1 0 1 0 0,1-1 0 0 0,0 1 0 0 0,0 0 0 0 0,-1-1 0 0 0,1 1 0 0 0,0 0-1 0 0,0-1 1 0 0,1 1 0 0 0,-1 0 0 0 0,0-1 0 0 0,0 1 0 0 0,1 0 0 0 0,-1 0-1 0 0,0-1 1 0 0,2 0 0 0 0,0-4 1 0 0,5-13 1 0 0,0 0 1 0 0,1 0-1 0 0,1 1 0 0 0,1 0 1 0 0,21-28-1 0 0,-4 11 48 0 0,51-50 1 0 0,-58 63 25 0 0,-2-1 0 0 0,0-1 1 0 0,17-30-1 0 0,-35 55-75 0 0,-1-1-1 0 0,1 0 1 0 0,0 0-1 0 0,0 0 1 0 0,-1 1-1 0 0,1-1 1 0 0,0 0-1 0 0,-1 0 1 0 0,1 0-1 0 0,0 0 1 0 0,-1 0-1 0 0,1 0 1 0 0,0 0-1 0 0,0 1 1 0 0,-1-1-1 0 0,1 0 1 0 0,0 0 0 0 0,-1 0-1 0 0,1 0 1 0 0,0-1-1 0 0,-1 1 1 0 0,1 0-1 0 0,0 0 1 0 0,-1 0-1 0 0,1 0 1 0 0,0 0-1 0 0,-1 0 1 0 0,1 0-1 0 0,0 0 1 0 0,0-1-1 0 0,-1 1 1 0 0,1 0-1 0 0,0 0 1 0 0,0 0-1 0 0,-1-1 1 0 0,1 1-1 0 0,0 0 1 0 0,0 0 0 0 0,0-1-1 0 0,-1 1 1 0 0,1 0-1 0 0,0-1 1 0 0,0 1-1 0 0,0 0 1 0 0,0 0-1 0 0,0-1 1 0 0,0 1-1 0 0,-1 0 1 0 0,1-1-1 0 0,0 1 1 0 0,0 0-1 0 0,0-1 1 0 0,0 1-1 0 0,0 0 1 0 0,0-1-1 0 0,0 1 1 0 0,0 0-1 0 0,0-1 1 0 0,1 1 0 0 0,-1 0-1 0 0,0 0 1 0 0,0-1-1 0 0,-23 15 5 0 0,1 1-1 0 0,0 1 1 0 0,1 1-1 0 0,0 1 1 0 0,-25 30-1 0 0,30-26-2 0 0,3-4 8 0 0,-1 1-8 0 0,13-17-3 0 0,-6 15-1 0 0,3-7-18 0 0,8-7-33 0 0,16-13-109 0 0,24-24-93 0 0,51-56 20 0 0,-66 60 153 0 0,-28 28 76 0 0,1-2 3 0 0,-2 3 2 0 0,0 1 0 0 0,0 0 0 0 0,0-1 0 0 0,0 1 0 0 0,0-1 0 0 0,-1 1 0 0 0,1 0 0 0 0,0-1 0 0 0,0 1 0 0 0,0 0 0 0 0,-1-1 0 0 0,1 1 0 0 0,0 0 0 0 0,-1 0 0 0 0,1-1 0 0 0,0 1 0 0 0,0 0 0 0 0,-1 0 0 0 0,1-1 0 0 0,0 1 0 0 0,-1 0 0 0 0,1 0 0 0 0,-1 0 0 0 0,1 0 0 0 0,0-1 0 0 0,-1 1 0 0 0,1 0 0 0 0,0 0 0 0 0,-1 0 0 0 0,1 0 0 0 0,-1 0 0 0 0,1 0 0 0 0,0 0 0 0 0,-1 0 0 0 0,1 0 0 0 0,-1 0 0 0 0,-10 2 0 0 0,-43 11 8 0 0,38-10 0 0 0,4-2 0 0 0,5-1 0 0 0,-2 1 9 0 0,0-2-2 0 0,8-13 25 0 0,1 10-37 0 0,10-20 18 0 0,7 0 5 0 0,25-2 30 0 0,-37 22-40 0 0,0 3-14 0 0,9 8 18 0 0,-12-6-18 0 0,0 1-1 0 0,0 0 0 0 0,-1-1 0 0 0,1 1 0 0 0,0 0 0 0 0,-1 0 0 0 0,1 0 0 0 0,-1 1 0 0 0,0-1 0 0 0,0 0 0 0 0,0 0 0 0 0,0 1 1 0 0,0-1-1 0 0,0 1 0 0 0,-1-1 0 0 0,1 1 0 0 0,-1-1 0 0 0,1 1 0 0 0,-1-1 0 0 0,0 1 0 0 0,0-1 0 0 0,0 1 0 0 0,-1-1 0 0 0,0 5 0 0 0,-1 10 11 0 0,-2 0-1 0 0,-8 25 0 0 0,6-22-8 0 0,-3 15-1 0 0,7-23-4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54.59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1184 495 1800 0 0,'-13'-9'5577'0'0,"10"-1"-5030"0"0,-1 1-1 0 0,0 0 1 0 0,-1 1-1 0 0,-9-14 1 0 0,6 9-371 0 0,7 12-160 0 0,1-1-1 0 0,-1 1 0 0 0,1-1 0 0 0,-1 1 1 0 0,0 0-1 0 0,1-1 0 0 0,-1 1 1 0 0,0 0-1 0 0,0 0 0 0 0,0 0 0 0 0,0 0 1 0 0,0 0-1 0 0,-2-2 0 0 0,-15-14 190 0 0,-35-38 210 0 0,40 43-231 0 0,0 0 0 0 0,-23-14 0 0 0,27 19-136 0 0,-44-36 456 0 0,15 9-162 0 0,30 27-285 0 0,-28-18 216 0 0,27 19-220 0 0,-30-15 215 0 0,-3 7 169 0 0,-47-9-1 0 0,41 13-150 0 0,40 7-240 0 0,4 2-25 0 0,1 0-1 0 0,0 0 1 0 0,0 0-1 0 0,0 1 1 0 0,-1-1-1 0 0,1 1 1 0 0,0 0-1 0 0,-1 0 1 0 0,1 0-1 0 0,-6 1 1 0 0,-53 2 172 0 0,-64 5 311 0 0,108-6-432 0 0,0 1 1 0 0,0 1 0 0 0,0 1 0 0 0,-34 13 0 0 0,41-13-52 0 0,0 1 0 0 0,0 0 1 0 0,1 1-1 0 0,0 0 0 0 0,0 1 0 0 0,0 0 0 0 0,1 0 1 0 0,0 1-1 0 0,1 0 0 0 0,0 0 0 0 0,0 1 1 0 0,-9 16-1 0 0,4-7 4 0 0,1 1 0 0 0,0 0 0 0 0,2 1 0 0 0,-13 37 0 0 0,7-1 49 0 0,4 0 0 0 0,1 2-1 0 0,-1 59 1 0 0,12-90-32 0 0,1 1 0 0 0,2-1 0 0 0,11 52-1 0 0,-9-53-20 0 0,1 4 14 0 0,2 0 1 0 0,0-1 0 0 0,17 36-1 0 0,-17-47-30 0 0,1-1-1 0 0,2 0 0 0 0,0-1 1 0 0,0 0-1 0 0,1-1 1 0 0,16 15-1 0 0,-12-16-26 0 0,0-1 1 0 0,0-1-1 0 0,2-1 0 0 0,-1-1 1 0 0,2 0-1 0 0,-1-1 0 0 0,1-1 1 0 0,1 0-1 0 0,0-2 1 0 0,0 0-1 0 0,23 4 0 0 0,-31-10-2 0 0,0 0 0 0 0,0 0-1 0 0,0-1 1 0 0,-1 0 0 0 0,1-1-1 0 0,0 0 1 0 0,0-1 0 0 0,-1-1-1 0 0,1 0 1 0 0,-1 0 0 0 0,0-1-1 0 0,0 0 1 0 0,0-1 0 0 0,0-1-1 0 0,-1 1 1 0 0,0-2 0 0 0,16-12-1 0 0,11-12 34 0 0,-2 0 0 0 0,-1-3-1 0 0,30-37 1 0 0,-57 62-8 0 0,339-379 470 0 0,-286 315-316 0 0,-36 41-68 0 0,2 1 1 0 0,31-29 0 0 0,-38 41-46 0 0,-1-2 0 0 0,0 0 0 0 0,-2-1 0 0 0,17-30 0 0 0,-12 20 14 0 0,27-34-1 0 0,-8 22 2 0 0,-19 21 18 0 0,29-39 0 0 0,-39 50-27 0 0,1 0-1 0 0,0 1 1 0 0,1 0 0 0 0,20-12-1 0 0,-23 18-15 0 0,0 1 0 0 0,1-1 0 0 0,0 2 0 0 0,0-1 0 0 0,0 2-1 0 0,0-1 1 0 0,12 0 0 0 0,-12 2-20 0 0,0 1 0 0 0,0 0 1 0 0,1 0-1 0 0,-1 1 0 0 0,0 1 0 0 0,0 0 0 0 0,0 0 1 0 0,0 1-1 0 0,19 9 0 0 0,-15-6-6 0 0,0 1-1 0 0,-1 1 1 0 0,0 0 0 0 0,-1 1-1 0 0,0 0 1 0 0,16 16-1 0 0,-16-11 3 0 0,0 2 0 0 0,-1-1 0 0 0,12 22-1 0 0,1-1 9 0 0,-14-18-13 0 0,-1 1 1 0 0,-1 0-1 0 0,-1 0 1 0 0,12 41-1 0 0,2 3-12 0 0,-20-55 2 0 0,-1-1-1 0 0,0 1 1 0 0,0 0 0 0 0,0-1-1 0 0,-1 1 1 0 0,0 0-1 0 0,-1 0 1 0 0,-2 15 0 0 0,-1 21-63 0 0,4-36 56 0 0,-1 0 0 0 0,0 0-1 0 0,0 0 1 0 0,-1 0 0 0 0,0 0 0 0 0,0 0 0 0 0,-1 0-1 0 0,0-1 1 0 0,0 1 0 0 0,-1-1 0 0 0,-5 8 0 0 0,-1 0-43 0 0,-1-1 0 0 0,-1 0-1 0 0,-25 24 1 0 0,24-26 25 0 0,2-1-31 0 0,0-1 1 0 0,0-1-1 0 0,-14 9 0 0 0,19-15 42 0 0,1 0 1 0 0,-1 0-1 0 0,1-1 0 0 0,-1 0 1 0 0,0 0-1 0 0,0-1 0 0 0,0 0 1 0 0,0 0-1 0 0,0 0 0 0 0,-11 0 1 0 0,0-2-10 0 0,-1 0 1 0 0,1-2 0 0 0,-1 0-1 0 0,1 0 1 0 0,0-2-1 0 0,-20-8 1 0 0,-97-49-69 0 0,32 13 16 0 0,83 41 69 0 0,0-1-1 0 0,0-1 0 0 0,1 0 1 0 0,1-2-1 0 0,0 0 0 0 0,-23-21 1 0 0,33 27 21 0 0,1-1 0 0 0,-1 0 0 0 0,2 0-1 0 0,-1-1 1 0 0,1 0 0 0 0,0 0 0 0 0,0 0 0 0 0,1-1 0 0 0,0 1 0 0 0,1-1 0 0 0,0 0 0 0 0,0 0 0 0 0,1 0-1 0 0,0 0 1 0 0,1 0 0 0 0,-1-17 0 0 0,2 19 12 0 0,1 0 0 0 0,0 1 0 0 0,1-1 0 0 0,-1 1 0 0 0,1-1 0 0 0,1 1 0 0 0,-1 0 0 0 0,1 0 0 0 0,0 0 0 0 0,0 0 0 0 0,1 0 0 0 0,0 0 0 0 0,0 1 0 0 0,0 0 0 0 0,1 0 0 0 0,-1 0 0 0 0,1 0 0 0 0,0 1 0 0 0,1 0 0 0 0,-1 0 0 0 0,1 0 0 0 0,0 1 0 0 0,8-4 0 0 0,-5 2-13 0 0,-1 2 0 0 0,1-1 1 0 0,0 1-1 0 0,-1 0 0 0 0,1 1 0 0 0,0 0 1 0 0,1 1-1 0 0,-1 0 0 0 0,0 0 1 0 0,0 1-1 0 0,1 0 0 0 0,-1 0 0 0 0,0 1 1 0 0,0 0-1 0 0,0 1 0 0 0,0 0 1 0 0,9 4-1 0 0,-11-4-5 0 0,0 1 0 0 0,-1 0 0 0 0,1 1 1 0 0,-1-1-1 0 0,0 1 0 0 0,0 1 0 0 0,-1-1 1 0 0,1 1-1 0 0,-1 0 0 0 0,0 0 0 0 0,0 0 0 0 0,0 1 1 0 0,-1 0-1 0 0,4 6 0 0 0,-4-3-51 0 0,0 0 0 0 0,-1 1 0 0 0,0 0 0 0 0,0-1 0 0 0,-1 1 1 0 0,0 0-1 0 0,-1 0 0 0 0,0 0 0 0 0,-1 16 0 0 0,0-27 34 0 0,0 1 1 0 0,0-1 0 0 0,0 1-1 0 0,0-1 1 0 0,0 1-1 0 0,0-1 1 0 0,0 1 0 0 0,0-1-1 0 0,0 1 1 0 0,-1-1-1 0 0,1 1 1 0 0,0-1 0 0 0,0 1-1 0 0,0-1 1 0 0,-1 1-1 0 0,1-1 1 0 0,0 1 0 0 0,-1-1-1 0 0,1 1 1 0 0,0 0-1 0 0,-1-1 1 0 0,1 1 0 0 0,-1 0-1 0 0,1-1 1 0 0,-1 1-1 0 0,1 0 1 0 0,0-1 0 0 0,-1 1-1 0 0,1 0 1 0 0,-1 0-1 0 0,1 0 1 0 0,-1-1 0 0 0,1 1-1 0 0,-1 0 1 0 0,0 0-1 0 0,1 0 1 0 0,-1 0 0 0 0,1 0-1 0 0,-1 0 1 0 0,1 0-1 0 0,-1 0 1 0 0,1 0 0 0 0,-1 0-1 0 0,1 0 1 0 0,-1 0-1 0 0,1 1 1 0 0,-1-1 0 0 0,1 0-1 0 0,-1 0 1 0 0,1 1-1 0 0,-1-1 1 0 0,1 0 0 0 0,-1 0-1 0 0,1 1 1 0 0,-1-1-1 0 0,1 1 1 0 0,0-1 0 0 0,-1 0-1 0 0,1 1 1 0 0,0-1-1 0 0,-1 1 1 0 0,1-1 0 0 0,0 1-1 0 0,0-1 1 0 0,-1 1-1 0 0,1-1 1 0 0,0 1 0 0 0,0-1-1 0 0,0 1 1 0 0,-1-8 3 0 0,2-1 0 0 0,-1 1 0 0 0,1-1 0 0 0,0 1 1 0 0,1 0-1 0 0,0 0 0 0 0,0-1 0 0 0,3-6 0 0 0,10-15-29 0 0,25-37 1 0 0,-33 58 39 0 0,-2 4 1 0 0,1 3 6 0 0,-5 1-7 0 0,-1 0 0 0 0,1 1 1 0 0,0-1-1 0 0,0 0 1 0 0,0 1-1 0 0,-1-1 1 0 0,1 1-1 0 0,0-1 1 0 0,0 1-1 0 0,-1-1 0 0 0,1 1 1 0 0,0-1-1 0 0,-1 1 1 0 0,1 0-1 0 0,-1-1 1 0 0,1 1-1 0 0,-1 0 1 0 0,1 0-1 0 0,-1-1 1 0 0,1 1-1 0 0,-1 0 0 0 0,0 0 1 0 0,1 0-1 0 0,-1-1 1 0 0,0 1-1 0 0,0 0 1 0 0,0 0-1 0 0,1 0 1 0 0,-1 0-1 0 0,0 0 0 0 0,0 0 1 0 0,0-1-1 0 0,-1 1 1 0 0,1 1-1 0 0,0 1 2 0 0,2 5-2 0 0,-1 0 1 0 0,0 0-1 0 0,0 0 0 0 0,0 0 1 0 0,-2 0-1 0 0,1 0 1 0 0,-1 0-1 0 0,0 0 0 0 0,0 0 1 0 0,-1 0-1 0 0,0 0 1 0 0,0 0-1 0 0,-1-1 0 0 0,0 1 1 0 0,-1-1-1 0 0,-4 8 1 0 0,-11 16-9 0 0,7-13 2 0 0,14-24-8 0 0,19-33-17 0 0,-15 27 26 0 0,49-78 94 0 0,-52 86-85 0 0,-2 1 17 0 0,1 0 1 0 0,0 1-1 0 0,-1-1 1 0 0,1 1-1 0 0,0-1 1 0 0,1 1-1 0 0,-1 0 1 0 0,0 0-1 0 0,1 0 1 0 0,-1 0-1 0 0,1 0 1 0 0,0 1-1 0 0,-1-1 1 0 0,1 1-1 0 0,0 0 1 0 0,0 0-1 0 0,0 0 1 0 0,0 0-1 0 0,0 0 1 0 0,0 0-1 0 0,0 1 1 0 0,0 0-1 0 0,1-1 1 0 0,5 2-1 0 0,-5 0-10 0 0,0 0 0 0 0,0 0 0 0 0,-1 0-1 0 0,1 1 1 0 0,0-1 0 0 0,0 1 0 0 0,-1 0 0 0 0,1 1-1 0 0,-1-1 1 0 0,0 0 0 0 0,0 1 0 0 0,0 0 0 0 0,0 0 0 0 0,0 0-1 0 0,0 0 1 0 0,-1 0 0 0 0,4 5 0 0 0,-3-2-9 0 0,1 0 0 0 0,-1 0 0 0 0,1 0-1 0 0,-2 1 1 0 0,1-1 0 0 0,-1 1 0 0 0,0-1 0 0 0,0 1 0 0 0,-1 0 0 0 0,0 0 0 0 0,0 0 0 0 0,-1 0-1 0 0,1 0 1 0 0,-2 0 0 0 0,0 7 0 0 0,-1-5-3 0 0,0-1 0 0 0,0 1 0 0 0,-1-1-1 0 0,-1 1 1 0 0,1-1 0 0 0,-1 0 0 0 0,-1 0 0 0 0,1-1-1 0 0,-1 1 1 0 0,-1-1 0 0 0,-8 9 0 0 0,-6 4-25 0 0,-40 31 0 0 0,23-21-18 0 0,17-18 26 0 0,20-12 21 0 0,0 0 0 0 0,-1 1 0 0 0,1-1 0 0 0,-1 1-1 0 0,1-1 1 0 0,-1 0 0 0 0,1 1 0 0 0,-1-1-1 0 0,1 0 1 0 0,-1 1 0 0 0,1-1 0 0 0,-1 0-1 0 0,1 0 1 0 0,-1 1 0 0 0,0-1 0 0 0,1 0-1 0 0,-1 0 1 0 0,1 0 0 0 0,-1 0 0 0 0,0 0-1 0 0,1 0 1 0 0,-1 0 0 0 0,1 0 0 0 0,-1 0-1 0 0,0 0 1 0 0,1 0 0 0 0,-1-1 0 0 0,1 1-1 0 0,-1 0 1 0 0,0 0 0 0 0,1 0 0 0 0,-1-1-1 0 0,1 1 1 0 0,-1 0 0 0 0,1-1 0 0 0,-1 1-1 0 0,1-1 1 0 0,-1 1 0 0 0,1 0 0 0 0,0-1-1 0 0,-1 1 1 0 0,1-1 0 0 0,0 1 0 0 0,-1-1-1 0 0,1 1 1 0 0,-1-2 0 0 0,1-8 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30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1393 2342 3616 0 0,'5'5'107'0'0,"-2"10"221"0"0,-1-4 61 0 0,-1 11 5729 0 0,-31-21-3540 0 0,27 0-2474 0 0,-1 0 1 0 0,1 0 0 0 0,-1 0-1 0 0,0 0 1 0 0,1-1 0 0 0,-1 0-1 0 0,1 0 1 0 0,-1 0 0 0 0,0 0-1 0 0,-4-1 1 0 0,-42-16 813 0 0,38 12-785 0 0,-35-15 379 0 0,-3-3-33 0 0,16 10-220 0 0,1-1 1 0 0,1-1 0 0 0,-32-21-1 0 0,17-2 172 0 0,1-2-1 0 0,-68-77 0 0 0,69 68-214 0 0,-220-264 836 0 0,146 184-673 0 0,67 76-207 0 0,16 16-30 0 0,3-1 1 0 0,0-1 0 0 0,-30-50-1 0 0,44 55-39 0 0,2-1 0 0 0,1 0-1 0 0,1-1 1 0 0,2-1 0 0 0,-14-66-1 0 0,12 37 19 0 0,3 0 0 0 0,2-1 1 0 0,4 0-1 0 0,1-78 0 0 0,8 97-18 0 0,2 1 0 0 0,14-64 1 0 0,-13 88-67 0 0,1 0 1 0 0,1 1-1 0 0,1 0 0 0 0,1 1 1 0 0,0 0-1 0 0,25-35 1 0 0,-21 39-13 0 0,2 0-1 0 0,0 1 1 0 0,0 1 0 0 0,32-22 0 0 0,-10 8-4 0 0,-25 18-12 0 0,0 0 1 0 0,0 2-1 0 0,1 0 0 0 0,1 0 1 0 0,-1 1-1 0 0,1 1 0 0 0,0 0 1 0 0,1 1-1 0 0,0 1 0 0 0,0 1 1 0 0,0 0-1 0 0,0 1 0 0 0,1 0 1 0 0,27 1-1 0 0,-18 3-4 0 0,1 1 1 0 0,38 10-1 0 0,22 2-4 0 0,-56-9-5 0 0,-1 2 0 0 0,0 1-1 0 0,0 1 1 0 0,53 24-1 0 0,-50-19 3 0 0,-22-9-1 0 0,0 1 0 0 0,1 0 0 0 0,-2 1 0 0 0,1 0 0 0 0,-1 1 0 0 0,0 0 0 0 0,-1 0 0 0 0,0 1 0 0 0,0 1 0 0 0,-1-1 0 0 0,0 1 0 0 0,-1 1-1 0 0,0-1 1 0 0,6 14 0 0 0,6 17-21 0 0,-1 1 0 0 0,20 73 0 0 0,1 4-27 0 0,-28-89 29 0 0,-3 1-1 0 0,9 47 1 0 0,0 6-8 0 0,25 117-50 0 0,-38-187 71 0 0,4 15-1 0 0,0 1-1 0 0,-3 0 1 0 0,0 0-1 0 0,0 33 0 0 0,-4 17-16 0 0,1-28 5 0 0,-2 0-1 0 0,-14 97 1 0 0,-1-88 0 0 0,-43 106 1 0 0,48-140 14 0 0,-28 70-20 0 0,-52 96 0 0 0,66-148 22 0 0,-87 146-18 0 0,77-137 8 0 0,-35 76 1 0 0,42-75 6 0 0,-54 83 1 0 0,47-88 3 0 0,3 1 1 0 0,2 2-1 0 0,3 1 1 0 0,-31 90-1 0 0,3-4 1 0 0,-17 49-2 0 0,31-58-3 0 0,6 3 0 0 0,5 0 0 0 0,-11 150 0 0 0,38-213 8 0 0,2 1 0 0 0,4-1 0 0 0,3 0 0 0 0,26 112 0 0 0,-25-149-3 0 0,2 0 1 0 0,1-1-1 0 0,2 0 0 0 0,1-1 0 0 0,26 44 0 0 0,-31-61-5 0 0,1 0-1 0 0,0-1 1 0 0,1-1-1 0 0,0 1 1 0 0,1-2-1 0 0,1 0 1 0 0,0 0-1 0 0,0-1 1 0 0,1-1 0 0 0,1 0-1 0 0,0-1 1 0 0,0 0-1 0 0,0-1 1 0 0,1-1-1 0 0,0-1 1 0 0,1 0-1 0 0,32 7 1 0 0,-41-11-2 0 0,0-1 0 0 0,0 0 0 0 0,0 0 0 0 0,1 0 1 0 0,-1-1-1 0 0,0 0 0 0 0,0-1 0 0 0,1 0 0 0 0,-1 0 0 0 0,0 0 0 0 0,0-1 0 0 0,0-1 1 0 0,0 1-1 0 0,-1-1 0 0 0,1-1 0 0 0,7-3 0 0 0,15-12-26 0 0,-2 0 0 0 0,0-2-1 0 0,-1 0 1 0 0,-1-2 0 0 0,0-1 0 0 0,26-35 0 0 0,24-19-6 0 0,-41 44 10 0 0,35-45 0 0 0,-45 46 17 0 0,-2-2 0 0 0,-1 0-1 0 0,-2-1 1 0 0,-1-1 0 0 0,-2-1-1 0 0,-2-1 1 0 0,-2 0 0 0 0,-1-1-1 0 0,-2 0 1 0 0,-1 0 0 0 0,3-57-1 0 0,-4-14-13 0 0,-4 1 0 0 0,-19-178-1 0 0,6 223 31 0 0,-2 2-1 0 0,-3-1 0 0 0,-3 2 0 0 0,-27-67 1 0 0,14 67 44 0 0,-3 2-1 0 0,-56-78 1 0 0,59 90 19 0 0,3-2 0 0 0,-28-69 0 0 0,47 101-41 0 0,5 8-14 0 0,1 6-6 0 0,0-1 1 0 0,0 1-1 0 0,0 0 1 0 0,-1 0-1 0 0,1 0 1 0 0,-6-6-1 0 0,-1-1 4 0 0,-3-1-6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57.21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1366 591 3112 0 0,'-2'7'1429'0'0,"-4"6"623"0"0,5-13-1935 0 0,-1 0-1 0 0,1 1 0 0 0,-1-1 1 0 0,1 0-1 0 0,-1 0 1 0 0,1 0-1 0 0,-1 0 0 0 0,1 0 1 0 0,-1-1-1 0 0,1 1 1 0 0,-1 0-1 0 0,1-1 0 0 0,0 1 1 0 0,-1-1-1 0 0,1 1 1 0 0,0-1-1 0 0,-1 0 0 0 0,1 0 1 0 0,0 0-1 0 0,0 1 1 0 0,-1-1-1 0 0,0-2 0 0 0,5-21 911 0 0,35-112 912 0 0,-35 128-1831 0 0,1 0 0 0 0,-1 1 1 0 0,2-1-1 0 0,-1 1 0 0 0,1 0 1 0 0,9-10-1 0 0,-9 11-57 0 0,6-11 117 0 0,-1 1 0 0 0,8-21 0 0 0,-11 22-26 0 0,0 1 1 0 0,12-17 0 0 0,23-41 562 0 0,-37 60-623 0 0,1 0 0 0 0,0 1 0 0 0,1-1 0 0 0,0 2 0 0 0,1-1 0 0 0,0 1 0 0 0,1 0 0 0 0,0 0 0 0 0,13-9 0 0 0,-9 9-5 0 0,-7 5-35 0 0,1 0 1 0 0,0 0 0 0 0,0 1 0 0 0,0 0 0 0 0,0 1-1 0 0,0 0 1 0 0,10-3 0 0 0,-5 3 6 0 0,1 1-1 0 0,0 0 1 0 0,-1 1 0 0 0,1 1 0 0 0,0 0 0 0 0,0 0-1 0 0,-1 1 1 0 0,1 1 0 0 0,0 0 0 0 0,21 7 0 0 0,7 5 80 0 0,76 36 1 0 0,-93-38-96 0 0,0 2 1 0 0,-1 0-1 0 0,0 2 0 0 0,25 22 1 0 0,-35-24-20 0 0,-1 0 1 0 0,0 1-1 0 0,-1 0 1 0 0,0 1-1 0 0,10 23 1 0 0,-15-28-8 0 0,8 19-5 0 0,-2 0 0 0 0,-1 1 0 0 0,-2 0 0 0 0,-1 1-1 0 0,7 54 1 0 0,-12-68-3 0 0,0-3 0 0 0,-1 1 0 0 0,0 0 0 0 0,-2 0 0 0 0,0-1 0 0 0,0 1 0 0 0,-2 0 0 0 0,0 0 0 0 0,0-1 0 0 0,-2 1 0 0 0,-8 24 0 0 0,-2-5 0 0 0,11-25 0 0 0,-1 0 0 0 0,0-1 0 0 0,0 1 0 0 0,-8 10 0 0 0,2-5 2 0 0,-1-1 0 0 0,0 0-1 0 0,-19 18 1 0 0,23-25-1 0 0,0-1 0 0 0,0 0 1 0 0,-1 0-1 0 0,0-1 0 0 0,0 0 0 0 0,0 0 0 0 0,-17 7 0 0 0,-9-2-1 0 0,-1-1 0 0 0,1-1 0 0 0,-57 4 0 0 0,-11 2 0 0 0,66-10 3 0 0,1-2-1 0 0,-66-3 0 0 0,29-1 2 0 0,33 1 9 0 0,1-2 1 0 0,-1-2-1 0 0,1-1 0 0 0,0-2 1 0 0,0-2-1 0 0,-54-21 0 0 0,25 13 19 0 0,56 17-21 0 0,0-2-1 0 0,0 1 0 0 0,1-1 1 0 0,-1-1-1 0 0,1 0 0 0 0,-1-1 1 0 0,-14-8-1 0 0,6 0 17 0 0,0 2 0 0 0,0 0 0 0 0,-34-12 0 0 0,-135-68 240 0 0,129 64-158 0 0,37 17-55 0 0,1 0 0 0 0,-2 1-1 0 0,1 1 1 0 0,-1 1 0 0 0,-46-8 0 0 0,29 10 26 0 0,-51-14 0 0 0,83 18-70 0 0,0 1 1 0 0,-1 0-1 0 0,1 0 0 0 0,0 1 1 0 0,0 0-1 0 0,0 0 0 0 0,0 1 1 0 0,-12 4-1 0 0,-20 3 15 0 0,32-9-24 0 0,1 1 0 0 0,-1 0-1 0 0,0 1 1 0 0,1 0 0 0 0,-1 0-1 0 0,1 1 1 0 0,0-1-1 0 0,0 2 1 0 0,0-1 0 0 0,0 1-1 0 0,0 0 1 0 0,-7 6-1 0 0,-18 13 0 0 0,26-20 0 0 0,0 1 0 0 0,0 0 0 0 0,0 1 0 0 0,0 0 0 0 0,-9 9 0 0 0,5 0 0 0 0,0 1 0 0 0,-13 27 0 0 0,-10 15 0 0 0,28-50-2 0 0,1 0 0 0 0,0 1 0 0 0,1-1-1 0 0,-1 1 1 0 0,1 0 0 0 0,1 0 0 0 0,0 0-1 0 0,0 0 1 0 0,0 0 0 0 0,1 0-1 0 0,0 0 1 0 0,1 1 0 0 0,0-1 0 0 0,1 9-1 0 0,0-4-1 0 0,1 0 0 0 0,1 0 0 0 0,0-1 0 0 0,1 1-1 0 0,0-1 1 0 0,1 0 0 0 0,0 0 0 0 0,8 13-1 0 0,-8-18 2 0 0,1 1-1 0 0,0-1 0 0 0,0-1 0 0 0,1 1 0 0 0,-1-1 1 0 0,1 0-1 0 0,1 0 0 0 0,-1-1 0 0 0,1 0 0 0 0,0 0 1 0 0,0-1-1 0 0,1 0 0 0 0,-1-1 0 0 0,1 0 0 0 0,0 0 1 0 0,0-1-1 0 0,0 0 0 0 0,13 2 0 0 0,-8-3-9 0 0,0 1 0 0 0,-1-2 0 0 0,1 0-1 0 0,0 0 1 0 0,-1-1 0 0 0,1-1 0 0 0,0-1 0 0 0,-1 1-1 0 0,0-2 1 0 0,0 0 0 0 0,23-11 0 0 0,-7 0-52 0 0,1 1-34 0 0,-1-2 0 0 0,-1-1 0 0 0,-1-1 1 0 0,30-26-1 0 0,83-97-312 0 0,-118 115 283 0 0,-1-2 0 0 0,-1 0-1 0 0,28-53 1 0 0,-44 72 90 0 0,-3 5 5 0 0,1 1 0 0 0,-1-1-1 0 0,1 1 1 0 0,0-1 0 0 0,0 1 0 0 0,1 0-1 0 0,3-4 1 0 0,-6 6 28 0 0,1 1 0 0 0,-1 0 0 0 0,0-1 0 0 0,0 1 0 0 0,1-1-1 0 0,-1 1 1 0 0,0 0 0 0 0,0-1 0 0 0,1 1 0 0 0,-1-1 0 0 0,0 1 0 0 0,0 0 0 0 0,0-1-1 0 0,0 1 1 0 0,0-1 0 0 0,0 1 0 0 0,0-1 0 0 0,0 1 0 0 0,0-1 0 0 0,0 1 0 0 0,0 0-1 0 0,0-1 1 0 0,0 1 0 0 0,0-1 0 0 0,0 1 0 0 0,0-1 0 0 0,0 1 0 0 0,-1 0-1 0 0,1-1 1 0 0,0 1 0 0 0,0-1 0 0 0,0 1 0 0 0,-1 0 0 0 0,1-1 0 0 0,0 1 0 0 0,-1 0-1 0 0,1-1 1 0 0,0 1 0 0 0,-1 0 0 0 0,1-1 0 0 0,0 1 0 0 0,-1 0 0 0 0,1 0 0 0 0,0-1-1 0 0,-1 1 1 0 0,1 0 0 0 0,-1 0 0 0 0,1 0 0 0 0,-1 0 0 0 0,1 0 0 0 0,0 0 0 0 0,-1-1-1 0 0,1 1 1 0 0,-1 0 0 0 0,1 0 0 0 0,-1 0 0 0 0,1 0 0 0 0,-1 1 0 0 0,1-1 0 0 0,-1 0-1 0 0,1 0 1 0 0,0 0 0 0 0,-1 0 0 0 0,0 1 0 0 0,-35 8-28 0 0,0 3-1 0 0,-54 25 1 0 0,44-17-5 0 0,-49 14 0 0 0,14-3-37 0 0,18-5-59 0 0,48-14 86 0 0,10-11 48 0 0,0-1 1 0 0,48-26 22 0 0,-38 25-20 0 0,30-22 10 0 0,-9 4 57 0 0,-25 18 1 0 0,-5 2-51 0 0,-21 12 25 0 0,0 1 1 0 0,-46 33 0 0 0,46-29 9 0 0,-1-1 0 0 0,-41 21 1 0 0,59-34 10 0 0,0 1 0 0 0,1 0 1 0 0,0 1-1 0 0,0-1 1 0 0,-8 10-1 0 0,28-24 55 0 0,1 1 1 0 0,0 1-1 0 0,16-6 0 0 0,14-8-54 0 0,16-14 29 0 0,49-26 79 0 0,-103 59-170 0 0,15-12 24 0 0,-20 14-21 0 0,-1 0 2 0 0,-7 4-6 0 0,0 0 1 0 0,0 1-1 0 0,0 0 1 0 0,-11 11-1 0 0,-2 1-2 0 0,-3 2 1 0 0,-52 35 2 0 0,54-40 0 0 0,-8 4-7 0 0,15-4-51 0 0,13-14 50 0 0,1 0-1 0 0,0 1 0 0 0,-1-1 0 0 0,1 0 0 0 0,0 0 0 0 0,-1 1 0 0 0,1-1 0 0 0,0 0 0 0 0,0 0 0 0 0,-1 1 0 0 0,1-1 0 0 0,0 0 0 0 0,0 1 0 0 0,0-1 0 0 0,0 0 0 0 0,-1 1 0 0 0,1-1 0 0 0,0 0 0 0 0,0 1 0 0 0,0-1 0 0 0,0 1 0 0 0,0-1 0 0 0,0 0 0 0 0,0 1 0 0 0,0-1 0 0 0,0 0 0 0 0,0 1 0 0 0,0-1 0 0 0,0 1 0 0 0,0-1 0 0 0,0 0 0 0 0,1 1 0 0 0,-1-1 0 0 0,0 0 0 0 0,0 1 0 0 0,0-1 0 0 0,0 0 0 0 0,1 1 0 0 0,-1-1 0 0 0,0 0 1 0 0,0 0-1 0 0,1 1 0 0 0,-1-1 0 0 0,0 0 0 0 0,1 0 0 0 0,-1 1 0 0 0,0-1 0 0 0,0 0 0 0 0,1 0 0 0 0,-1 0 0 0 0,0 1 0 0 0,1-1 0 0 0,-1 0 0 0 0,1 0 0 0 0,-1 0 0 0 0,0 0 0 0 0,1 0 0 0 0,-1 0 0 0 0,0 0 0 0 0,1 0 0 0 0,-1 0 0 0 0,1 0 0 0 0,-1 0 0 0 0,0 0 0 0 0,1 0 0 0 0,-1 0 0 0 0,0 0 0 0 0,1-1 0 0 0,22-2-127 0 0,79-33-352 0 0,-35 11 357 0 0,-58 24 94 0 0,-4 1 15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59.39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959 1223 3208 0 0,'0'-3'743'0'0,"-1"-9"1523"0"0,-66-47 187 0 0,43 39-2085 0 0,1 0-85 0 0,-34-28 238 0 0,46 39-405 0 0,0 0-1 0 0,1-1 1 0 0,1-1 0 0 0,-10-12-1 0 0,11 12-61 0 0,-3 1 73 0 0,1-2 0 0 0,1 1 0 0 0,-15-25 0 0 0,11 16 44 0 0,-7-8 359 0 0,-32-36 0 0 0,26 33-26 0 0,21 24-394 0 0,-1 0 1 0 0,1-1-1 0 0,0 0 0 0 0,1 0 0 0 0,0-1 1 0 0,0 1-1 0 0,1-1 0 0 0,-2-9 1 0 0,-1-7 204 0 0,-3-40 0 0 0,-3-12 406 0 0,11 66-631 0 0,0-1-1 0 0,1 1 1 0 0,0-1-1 0 0,0 1 1 0 0,2-1 0 0 0,-1 1-1 0 0,2-1 1 0 0,-1 1 0 0 0,1 0-1 0 0,1 0 1 0 0,0 1 0 0 0,1-1-1 0 0,0 1 1 0 0,0 0 0 0 0,1 0-1 0 0,8-9 1 0 0,29-20 130 0 0,-33 30-149 0 0,1 0-1 0 0,-2 0 1 0 0,18-20-1 0 0,-21 20-33 0 0,1 0 0 0 0,0 0-1 0 0,0 1 1 0 0,1 1 0 0 0,0-1-1 0 0,0 1 1 0 0,1 0 0 0 0,0 1-1 0 0,0 0 1 0 0,0 0 0 0 0,1 1-1 0 0,0 1 1 0 0,12-5 0 0 0,86-35 185 0 0,41-15 74 0 0,-123 51-265 0 0,-1 1 0 0 0,1 2 0 0 0,1 0 0 0 0,29-1 0 0 0,-31 5-24 0 0,1 0-1 0 0,-1 1 1 0 0,1 2 0 0 0,-1 1-1 0 0,0 0 1 0 0,1 2 0 0 0,43 15-1 0 0,-41-10-13 0 0,0 1-1 0 0,-1 1 0 0 0,-1 2 0 0 0,0 0 1 0 0,44 34-1 0 0,-55-36-10 0 0,-1 1 1 0 0,0 1 0 0 0,-1 0-1 0 0,-1 1 1 0 0,0 0-1 0 0,-1 1 1 0 0,0 0 0 0 0,-1 1-1 0 0,-1 0 1 0 0,-1 0-1 0 0,-1 1 1 0 0,0 0-1 0 0,-1 1 1 0 0,-1-1 0 0 0,-1 1-1 0 0,0 0 1 0 0,1 36-1 0 0,-5-38 1 0 0,1-5 5 0 0,-1 0-1 0 0,0 0 0 0 0,0 0 1 0 0,-1 0-1 0 0,-1 0 0 0 0,0 0 1 0 0,-1-1-1 0 0,0 1 0 0 0,-1 0 1 0 0,0-1-1 0 0,-8 16 0 0 0,-113 163-393 0 0,98-155 296 0 0,-2-1 0 0 0,-1-1 0 0 0,-38 32-1 0 0,39-41 6 0 0,-39 22 0 0 0,-12 9-29 0 0,33-22 52 0 0,-3-2-1 0 0,-90 43 1 0 0,106-57 74 0 0,3-4 4 0 0,-1 0 0 0 0,-42 9 0 0 0,-33 12 0 0 0,-86 34 32 0 0,4-2 6 0 0,96-36 16 0 0,62-21-3 0 0,-53 22 0 0 0,32-9-16 0 0,23-10 10 0 0,-52 29 0 0 0,77-37-34 0 0,-1 1 0 0 0,1 0-1 0 0,0 0 1 0 0,0 0 0 0 0,0 1-1 0 0,1-1 1 0 0,0 1 0 0 0,0 0-1 0 0,0 0 1 0 0,1 0 0 0 0,-3 12-1 0 0,3-10-1 0 0,0 1 0 0 0,1-1 0 0 0,1 1 0 0 0,-1 0-1 0 0,1 0 1 0 0,1-1 0 0 0,0 1 0 0 0,0 0 0 0 0,0-1-1 0 0,1 1 1 0 0,1-1 0 0 0,-1 0 0 0 0,1 0 0 0 0,1 1 0 0 0,-1-2-1 0 0,2 1 1 0 0,-1 0 0 0 0,1-1 0 0 0,0 0 0 0 0,0 0-1 0 0,1 0 1 0 0,0-1 0 0 0,0 0 0 0 0,0 0 0 0 0,1-1-1 0 0,0 1 1 0 0,0-1 0 0 0,0-1 0 0 0,10 5-1 0 0,2-1-8 0 0,-1-1 0 0 0,1 0 0 0 0,0-2 0 0 0,1 0 0 0 0,-1-1 0 0 0,1-1 0 0 0,0-1 0 0 0,0-1 0 0 0,0 0 0 0 0,0-2 0 0 0,0 0-1 0 0,-1-1 1 0 0,1-1 0 0 0,35-11 0 0 0,-29 4 3 0 0,-1-1 0 0 0,38-22 0 0 0,-9 3 1 0 0,-41 23 0 0 0,-1 0-1 0 0,0-1 0 0 0,-1 0 0 0 0,0-1 0 0 0,18-18 1 0 0,43-59-9 0 0,-28 32 5 0 0,70-93-2 0 0,-99 125 4 0 0,-1-1 0 0 0,-1-1 1 0 0,-2 0-1 0 0,18-49 0 0 0,-15-5-29 0 0,-7 37-16 0 0,-7 40 41 0 0,0 0 0 0 0,0 0 0 0 0,0 0 0 0 0,0 0 0 0 0,1 0 0 0 0,-1 0 0 0 0,-1 0 0 0 0,1 0 1 0 0,0 0-1 0 0,0 0 0 0 0,0 0 0 0 0,-1 0 0 0 0,1 0 0 0 0,0 0 0 0 0,-1 0 0 0 0,1 0 0 0 0,-1 0 0 0 0,1 0 0 0 0,-1 0 0 0 0,1 0 0 0 0,-1 0 1 0 0,0 0-1 0 0,0 1 0 0 0,1-1 0 0 0,-1 0 0 0 0,0 0 0 0 0,0 1 0 0 0,0-1 0 0 0,0 1 0 0 0,1-1 0 0 0,-1 1 0 0 0,0-1 0 0 0,0 1 0 0 0,0 0 1 0 0,0-1-1 0 0,0 1 0 0 0,0 0 0 0 0,-1 0 0 0 0,1-1 0 0 0,0 1 0 0 0,0 0 0 0 0,-1 0 0 0 0,-4 0-12 0 0,0 0 1 0 0,0 1-1 0 0,0-1 0 0 0,1 1 1 0 0,-1 0-1 0 0,-9 3 0 0 0,-20 10-23 0 0,0 1-1 0 0,1 1 0 0 0,1 2 1 0 0,1 1-1 0 0,-47 36 1 0 0,-137 135-349 0 0,124-106 23 0 0,79-67 153 0 0,13-16 198 0 0,-1 0 1 0 0,1 0-1 0 0,-1 0 0 0 0,1 0 0 0 0,-1 0 0 0 0,1 0 0 0 0,-1 0 1 0 0,0 0-1 0 0,0 0 0 0 0,1 0 0 0 0,-1-1 0 0 0,0 1 0 0 0,0 0 0 0 0,0-1 1 0 0,0 1-1 0 0,0 0 0 0 0,0-1 0 0 0,0 1 0 0 0,0-1 0 0 0,0 0 1 0 0,0 1-1 0 0,0-1 0 0 0,0 0 0 0 0,-2 0 0 0 0,2 0-21 0 0,5-13-106 0 0,0-1 137 0 0,2 0 0 0 0,0 0 0 0 0,0 1 1 0 0,1 0-1 0 0,1 1 0 0 0,0-1 0 0 0,17-19 0 0 0,-7 12-3 0 0,1 1 0 0 0,1 0 0 0 0,27-19 1 0 0,12-7 8 0 0,-58 43-2 0 0,8 0-6 0 0,-12 12 2 0 0,-13 14 2 0 0,-1 0 1 0 0,-1-1-1 0 0,-33 32 1 0 0,-18 22-6 0 0,-20 44-64 0 0,89-121 70 0 0,-1 1 1 0 0,1-1 0 0 0,-1 1 0 0 0,1-1 0 0 0,-1 1 0 0 0,1-1-1 0 0,-1 1 1 0 0,1 0 0 0 0,0-1 0 0 0,-1 1 0 0 0,1 0 0 0 0,0-1 0 0 0,0 1-1 0 0,-1-1 1 0 0,1 1 0 0 0,0 0 0 0 0,0 0 0 0 0,0-1 0 0 0,0 1-1 0 0,0 0 1 0 0,0-1 0 0 0,0 1 0 0 0,0 0 0 0 0,0-1 0 0 0,0 1-1 0 0,1 0 1 0 0,-1-1 0 0 0,0 1 0 0 0,0 0 0 0 0,0-1 0 0 0,1 1 0 0 0,-1-1-1 0 0,0 1 1 0 0,1 0 0 0 0,-1-1 0 0 0,1 1 0 0 0,-1-1 0 0 0,1 1-1 0 0,-1-1 1 0 0,1 1 0 0 0,-1-1 0 0 0,1 0 0 0 0,-1 1 0 0 0,1-1-1 0 0,0 1 1 0 0,-1-1 0 0 0,1 0 0 0 0,-1 0 0 0 0,1 1 0 0 0,0-1-1 0 0,-1 0 1 0 0,1 0 0 0 0,0 0 0 0 0,4 1-1 0 0,0 0 0 0 0,0 0-1 0 0,0-1 1 0 0,0 1 0 0 0,9-2 0 0 0,0-1-2 0 0,-1-1 1 0 0,0 0 0 0 0,1-1-1 0 0,-1-1 1 0 0,-1 0 0 0 0,1 0-1 0 0,15-10 1 0 0,5-6-11 0 0,41-31 1 0 0,9-16 0 0 0,36-26 154 0 0,-117 92-111 0 0,0 1 0 0 0,0-1-1 0 0,0 1 1 0 0,0 0 0 0 0,0 0-1 0 0,1 0 1 0 0,-1 0 0 0 0,0 0-1 0 0,5 0 1 0 0,-7 1-20 0 0,1 0 1 0 0,-1 0 0 0 0,1 0-1 0 0,-1 0 1 0 0,0 0 0 0 0,1 0-1 0 0,-1 0 1 0 0,0 0-1 0 0,1 0 1 0 0,-1 0 0 0 0,1 0-1 0 0,-1 0 1 0 0,0 1-1 0 0,1-1 1 0 0,-1 0 0 0 0,0 0-1 0 0,1 1 1 0 0,-1-1-1 0 0,0 0 1 0 0,1 0 0 0 0,-1 1-1 0 0,0-1 1 0 0,0 0 0 0 0,1 1-1 0 0,-1-1 1 0 0,0 0-1 0 0,0 1 1 0 0,0-1 0 0 0,0 0-1 0 0,1 1 1 0 0,-1-1-1 0 0,0 0 1 0 0,0 1 0 0 0,0 0-1 0 0,0 2 9 0 0,0 1 0 0 0,-1-1 0 0 0,1 1 0 0 0,-1-1 0 0 0,0 0 0 0 0,0 1 0 0 0,0-1 0 0 0,0 0 0 0 0,0 1 0 0 0,-1-1 1 0 0,0 0-1 0 0,-2 4 0 0 0,-33 50 50 0 0,-2-2 0 0 0,-3-2 0 0 0,-85 84 0 0 0,122-132-60 0 0,-4 3 0 0 0,0 1 1 0 0,3-4 4 0 0,0 0-3 0 0,44-33 6 0 0,-17 13-16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4:00.8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833 1634 4816 0 0,'1'22'3944'0'0,"-11"-26"-3580"0"0,2 3-274 0 0,6 1-66 0 0,1-1-1 0 0,-1 1 0 0 0,0 0 0 0 0,1-1 0 0 0,-1 1 1 0 0,0-1-1 0 0,1 1 0 0 0,-1-1 0 0 0,1 0 1 0 0,-1 0-1 0 0,1 0 0 0 0,-1 0 0 0 0,1 0 0 0 0,-2-1 1 0 0,-19-17 239 0 0,-32-20-44 0 0,-100-79 717 0 0,110 77-699 0 0,2 4 230 0 0,-62-72 0 0 0,31 21 90 0 0,-50-66 510 0 0,100 116-712 0 0,1-1 1 0 0,3-1-1 0 0,-27-75 1 0 0,24 57-64 0 0,13 32-111 0 0,0-1 0 0 0,2 0-1 0 0,1 0 1 0 0,-4-55 0 0 0,8 62-79 0 0,2-1 0 0 0,1 0 0 0 0,0 1 1 0 0,2-1-1 0 0,0 1 0 0 0,1-1 0 0 0,10-25 0 0 0,-5 25-53 0 0,1 1-1 0 0,1 0 1 0 0,1 0 0 0 0,1 1-1 0 0,0 1 1 0 0,1 0-1 0 0,2 1 1 0 0,-1 0-1 0 0,2 1 1 0 0,0 1-1 0 0,1 1 1 0 0,29-18-1 0 0,-17 16-17 0 0,1 1 0 0 0,1 2 0 0 0,0 1-1 0 0,45-11 1 0 0,-21 6-4 0 0,-32 11-16 0 0,-1 0-1 0 0,1 2 1 0 0,0 1-1 0 0,0 1 1 0 0,1 0-1 0 0,-1 2 1 0 0,0 1-1 0 0,0 1 1 0 0,0 1-1 0 0,0 1 1 0 0,0 2-1 0 0,-1 0 1 0 0,0 1-1 0 0,0 1 1 0 0,26 14-1 0 0,-33-13 2 0 0,0 1-1 0 0,-1 1 1 0 0,-1 1-1 0 0,0 0 1 0 0,0 1-1 0 0,-1 0 0 0 0,-1 1 1 0 0,0 0-1 0 0,-1 1 1 0 0,-1 1-1 0 0,0-1 1 0 0,-1 2-1 0 0,11 28 0 0 0,-13-21 5 0 0,-2 0-1 0 0,0 1 0 0 0,-2 0 0 0 0,-1-1 0 0 0,0 1 0 0 0,-2 0 0 0 0,-1 0 0 0 0,-7 41 0 0 0,0-24-11 0 0,-2-1-1 0 0,-1 0 0 0 0,-2-1 0 0 0,-2-1 0 0 0,-24 45 0 0 0,-116 177-102 0 0,96-166 15 0 0,-41 59-124 0 0,-113 142-361 0 0,113-153 272 0 0,55-80 208 0 0,3 1 0 0 0,-58 122 0 0 0,88-158 85 0 0,1 0 0 0 0,2 0 0 0 0,0 1-1 0 0,2 0 1 0 0,1 1 0 0 0,2-1 0 0 0,1 1 0 0 0,1 0 0 0 0,1 0 0 0 0,4 34 0 0 0,1-26 16 0 0,-2-14 18 0 0,1 0-1 0 0,0 0 1 0 0,2 0-1 0 0,15 41 1 0 0,-14-48 3 0 0,2-1 0 0 0,0 0 0 0 0,19 27 0 0 0,-22-35-24 0 0,1-1-1 0 0,0-1 0 0 0,1 1 1 0 0,0-1-1 0 0,0 0 0 0 0,0 0 1 0 0,0-1-1 0 0,1 0 0 0 0,11 5 1 0 0,-5-4-9 0 0,0 0 0 0 0,0-1 1 0 0,1-1-1 0 0,0 0 0 0 0,0-1 1 0 0,0 0-1 0 0,1-1 0 0 0,-1-1 1 0 0,0-1-1 0 0,1 0 0 0 0,25-4 1 0 0,-22 0-14 0 0,1 0 1 0 0,-1-1 0 0 0,-1-1-1 0 0,1-1 1 0 0,-1-1 0 0 0,0 0 0 0 0,-1-1-1 0 0,28-20 1 0 0,2-4-90 0 0,77-74-1 0 0,-101 84 69 0 0,-1-2 0 0 0,0-1 0 0 0,-3 0-1 0 0,29-49 1 0 0,-33 48 28 0 0,55-110-55 0 0,-63 118 53 0 0,0-1 1 0 0,0 1 0 0 0,-2-1 0 0 0,-1 0 0 0 0,3-31-1 0 0,4-309 8 0 0,-15 326 0 0 0,-1 1 0 0 0,-1 0 0 0 0,-2 0 0 0 0,-1 0 0 0 0,-24-53 0 0 0,28 72 0 0 0,-5-12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4:01.9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333 850 10448 0 0,'14'-11'81'0'0,"0"3"255"0"0,-12 7-290 0 0,0 0 1 0 0,-1 0 0 0 0,1 0 0 0 0,0 0 0 0 0,-1 0 0 0 0,1 0 0 0 0,0 0 0 0 0,-1-1 0 0 0,0 1 0 0 0,1-1 0 0 0,-1 1 0 0 0,0-1 0 0 0,0 0 0 0 0,2-2 0 0 0,91-169 1633 0 0,-23 35-1200 0 0,30-62-269 0 0,-74 133-190 0 0,-22 52-16 0 0,-4 6-2 0 0,-18 11 4 0 0,5 3-7 0 0,0 1 0 0 0,1 0 0 0 0,0 1 0 0 0,0 1 0 0 0,0 0 0 0 0,-11 11 0 0 0,9-8 0 0 0,-87 79 0 0 0,55-48 0 0 0,-77 57 0 0 0,-28 6-8 0 0,134-97 8 0 0,4-6 0 0 0,6-6 0 0 0,4 2 0 0 0,0-1 1 0 0,0 1-1 0 0,0 0 0 0 0,1-1 1 0 0,-1 1-1 0 0,1-1 1 0 0,0 0-1 0 0,0 1 1 0 0,0-1-1 0 0,0 0 1 0 0,0 0-1 0 0,1 1 1 0 0,-1-1-1 0 0,1 0 1 0 0,0 0-1 0 0,0-4 1 0 0,7-43 12 0 0,-4 38-10 0 0,7-24 13 0 0,2 0 1 0 0,1 0-1 0 0,2 1 1 0 0,1 1 0 0 0,24-36-1 0 0,28-61 102 0 0,-13 13 159 0 0,-52 112-221 0 0,1-1-25 0 0,-6 6 162 0 0,-35 36-160 0 0,-111 94 49 0 0,-6-6 78 0 0,154-123-155 0 0,1 0-1 0 0,-1-1 1 0 0,1 1 0 0 0,-1 0 0 0 0,1 0 0 0 0,-1 0 0 0 0,1 0-1 0 0,-1 0 1 0 0,1 0 0 0 0,-1 0 0 0 0,0 0 0 0 0,1 1-1 0 0,-1-1 1 0 0,1 0 0 0 0,-1 0 0 0 0,1 0 0 0 0,-1 0-1 0 0,0 1 1 0 0,1-1 0 0 0,-1 0 0 0 0,1 0 0 0 0,-1 1-1 0 0,0-1 1 0 0,1 0 0 0 0,-1 0 0 0 0,0 1 0 0 0,1-1-1 0 0,-1 1 1 0 0,0-1 0 0 0,0 0 0 0 0,1 1 0 0 0,-1-1-1 0 0,0 1 1 0 0,0-1 0 0 0,0 0 0 0 0,1 1 0 0 0,-1-1-1 0 0,0 1 1 0 0,0-1 0 0 0,0 1 0 0 0,0-1 0 0 0,0 1-1 0 0,0-1 1 0 0,0 0 0 0 0,0 1 0 0 0,0-1 0 0 0,0 1-1 0 0,0-1 1 0 0,0 1 0 0 0,-1-1 0 0 0,1 1 0 0 0,0-1-1 0 0,0 0 1 0 0,0 1 0 0 0,0-1 0 0 0,-1 1 0 0 0,1-1-1 0 0,0 0 1 0 0,-1 1 0 0 0,1-1 0 0 0,0 0 0 0 0,-1 1 0 0 0,1-1-1 0 0,0 0 1 0 0,-1 1 0 0 0,1-1 0 0 0,-1 0 0 0 0,50-17 143 0 0,-1-3 0 0 0,-1-2 0 0 0,66-42 0 0 0,-104 58-126 0 0,136-84 284 0 0,-129 83-276 0 0,-1 0 1 0 0,1 1 0 0 0,1 1-1 0 0,29-7 1 0 0,-37 12-5 0 0,-5 1-14 0 0,-3 2-11 0 0,0 0-1 0 0,0-1 0 0 0,0 1 1 0 0,-1 0-1 0 0,1 0 0 0 0,-1-1 1 0 0,1 1-1 0 0,-1 0 0 0 0,0 0 1 0 0,0 0-1 0 0,0 0 0 0 0,-1 0 0 0 0,1-1 1 0 0,-1 1-1 0 0,1 0 0 0 0,-1 0 1 0 0,0-1-1 0 0,0 1 0 0 0,0 0 1 0 0,-1-1-1 0 0,-1 4 0 0 0,0 1 0 0 0,-50 108-35 0 0,-103 164 0 0 0,146-264 31 0 0,0 0 1 0 0,2 1 0 0 0,0 0 0 0 0,0 0 0 0 0,2 1 0 0 0,0 0-1 0 0,-6 29 1 0 0,11-46 3 0 0,1 1-1 0 0,0-1 0 0 0,0 1 1 0 0,0-1-1 0 0,0 1 0 0 0,0-1 1 0 0,0 1-1 0 0,0-1 0 0 0,0 1 1 0 0,0-1-1 0 0,0 1 0 0 0,0-1 1 0 0,0 1-1 0 0,0-1 0 0 0,1 1 1 0 0,-1-1-1 0 0,0 1 0 0 0,0-1 1 0 0,0 1-1 0 0,1-1 0 0 0,-1 0 1 0 0,0 1-1 0 0,1-1 1 0 0,-1 1-1 0 0,0-1 0 0 0,1 0 1 0 0,-1 1-1 0 0,0-1 0 0 0,1 0 1 0 0,-1 0-1 0 0,1 1 0 0 0,-1-1 1 0 0,0 0-1 0 0,1 0 0 0 0,-1 1 1 0 0,1-1-1 0 0,-1 0 0 0 0,1 0 1 0 0,-1 0-1 0 0,1 0 0 0 0,-1 0 1 0 0,1 0-1 0 0,-1 0 0 0 0,1 0 1 0 0,-1 0-1 0 0,1 0 1 0 0,-1 0-1 0 0,1 0 0 0 0,-1 0 1 0 0,1 0-1 0 0,-1 0 0 0 0,1-1 1 0 0,29-12-10 0 0,-25 11 9 0 0,52-32-8 0 0,-1-1 1 0 0,-2-3-1 0 0,90-84 0 0 0,-120 100-1 0 0,22-29-1 0 0,4-5-22 0 0,-278 291-39 0 0,219-225 71 0 0,-22 21-1 0 0,2 1 0 0 0,2 1 0 0 0,-30 47 1 0 0,53-75 1 0 0,-6 22 0 0 0,6-14 0 0 0,4-7 0 0 0,4-6 0 0 0,1-1 0 0 0,0 0 0 0 0,-1 0 0 0 0,1 0 0 0 0,0 0 0 0 0,4-3 0 0 0,12-6 0 0 0,0-1 0 0 0,20-13 0 0 0,-4 2 0 0 0,-21 13 0 0 0,-2 6 0 0 0,-1 7 0 0 0,-1 6 0 0 0,-8-4-1 0 0,-1 0 1 0 0,0 0 0 0 0,0 1 0 0 0,0-1-1 0 0,-1 1 1 0 0,0-1 0 0 0,0 1 0 0 0,-1 0 0 0 0,0 0-1 0 0,0-1 1 0 0,0 1 0 0 0,-1 0 0 0 0,0 0 0 0 0,-1 0-1 0 0,-1 10 1 0 0,-1 6-2 0 0,-2 0 1 0 0,-1 0-1 0 0,-10 29 0 0 0,1-13-18 0 0,-1-1 1 0 0,-38 64-1 0 0,41-85-144 0 0,13-18 118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31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768 53 10448 0 0,'-4'8'1124'0'0,"5"-17"40"0"0,-35-16-995 0 0,30 22-158 0 0,0 1 0 0 0,0 0 1 0 0,0 0-1 0 0,0 1 0 0 0,-1-1 0 0 0,1 1 1 0 0,-1 0-1 0 0,1 0 0 0 0,-7-1 0 0 0,-22-6 162 0 0,31 7-155 0 0,0 1-1 0 0,1 0 0 0 0,-1 0 0 0 0,1-1 1 0 0,-1 1-1 0 0,0 0 0 0 0,1 0 0 0 0,-1 1 1 0 0,1-1-1 0 0,-1 0 0 0 0,1 0 0 0 0,-1 1 1 0 0,1-1-1 0 0,-1 1 0 0 0,1-1 0 0 0,-1 1 1 0 0,-2 1-1 0 0,-18 6 194 0 0,-41 8 207 0 0,58-15-382 0 0,1 0-1 0 0,-1 1 0 0 0,1 0 0 0 0,0 0 1 0 0,-1 0-1 0 0,-6 5 0 0 0,-18 13 198 0 0,20-16-176 0 0,-26 20 228 0 0,-2 4 57 0 0,28-23-286 0 0,4-3-19 0 0,0 1 0 0 0,1 0 0 0 0,-1 0 0 0 0,1 0 0 0 0,0 1 0 0 0,-5 5 0 0 0,-1-2 13 0 0,-27 29 203 0 0,-7 12 35 0 0,2-2-16 0 0,0-2-22 0 0,1 6 2 0 0,32-42-212 0 0,6-4-18 0 0,-1 0-1 0 0,1 0 1 0 0,0 0-1 0 0,0 0 1 0 0,0 0-1 0 0,1 1 1 0 0,-1-1-1 0 0,-1 6 0 0 0,-9 16 123 0 0,1 1-1 0 0,2 1 0 0 0,-13 51 1 0 0,17-49-48 0 0,-3 20 146 0 0,-5 81 0 0 0,14-114-197 0 0,1 0 0 0 0,0 0 1 0 0,1 0-1 0 0,0 0 0 0 0,2 0 0 0 0,0 0 0 0 0,1-1 0 0 0,11 27 0 0 0,-5-19 8 0 0,1 0-1 0 0,1-2 0 0 0,1 1 0 0 0,0-2 1 0 0,2 0-1 0 0,1 0 0 0 0,0-2 1 0 0,2 0-1 0 0,36 30 0 0 0,-31-33-24 0 0,0-1 0 0 0,1-1 0 0 0,1-1 0 0 0,0-2-1 0 0,0 0 1 0 0,1-1 0 0 0,0-2 0 0 0,1-1 0 0 0,46 6 0 0 0,-51-11-7 0 0,1-2 0 0 0,-1 0 0 0 0,0-1 1 0 0,27-5-1 0 0,43-2 229 0 0,-69 2 11 0 0,-19 6-136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32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11552 0 0,'9'15'828'0'0,"-4"6"830"0"0,-5-20-951 0 0,1-1-682 0 0,1 0-21 0 0,0 0-9 0 0,40 0-20 0 0,-29 1 36 0 0,0 0 0 0 0,-1 1 1 0 0,24 6-1 0 0,-23-3 32 0 0,-1-1 0 0 0,1-1 1 0 0,15 2-1 0 0,-16-3-23 0 0,89 32 322 0 0,-85-27-258 0 0,0 1-1 0 0,0 0 1 0 0,-1 1 0 0 0,16 12 0 0 0,-21-15-57 0 0,25 15 161 0 0,-1 2 0 0 0,-18-12-84 0 0,-1 1 0 0 0,-1 1 1 0 0,0 0-1 0 0,-1 1 0 0 0,0 0 0 0 0,-1 1 0 0 0,-1 0 0 0 0,13 24 0 0 0,-19-28-56 0 0,-1-1 0 0 0,0 2 0 0 0,0-1 0 0 0,3 23-1 0 0,-5-23-31 0 0,1 8 15 0 0,-1 0 0 0 0,0 0 0 0 0,-2 0-1 0 0,0 0 1 0 0,-1 0 0 0 0,-1 0 0 0 0,-7 29 0 0 0,2 3 18 0 0,5-38-39 0 0,0 0 1 0 0,0 1-1 0 0,-1-1 1 0 0,-8 21-1 0 0,-16 32 30 0 0,11-24-15 0 0,-2-1 0 0 0,-36 59 0 0 0,7-25 8 0 0,26-37-5 0 0,-2-2 1 0 0,-1-1 0 0 0,-2-1-1 0 0,-33 33 1 0 0,43-51-9 0 0,-31 30 84 0 0,-2-3 1 0 0,-56 40-1 0 0,45-46 83 0 0,-6 7-53 0 0,60-39-117 0 0,0-1-1 0 0,0-1 0 0 0,0 1 0 0 0,0-1 0 0 0,-1 0 1 0 0,1-1-1 0 0,-1 1 0 0 0,1-1 0 0 0,-9 1 0 0 0,3 0 22 0 0,-4 1-30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3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1191 9944 0 0,'-6'1'438'0'0,"3"-11"539"0"0,5-22 570 0 0,3 9-1426 0 0,2 0 0 0 0,0 1-1 0 0,18-37 1 0 0,43-71 63 0 0,-6 13-77 0 0,-41 77 27 0 0,1 0 0 0 0,2 2 0 0 0,48-57 0 0 0,-65 81 29 0 0,-7 13-145 0 0,0 0 1 0 0,1 0-1 0 0,-1 0 0 0 0,0 0 1 0 0,1 0-1 0 0,-1 0 1 0 0,1 0-1 0 0,-1 0 1 0 0,1 0-1 0 0,-1 0 1 0 0,1 0-1 0 0,0 1 1 0 0,-1-1-1 0 0,1 0 1 0 0,0 0-1 0 0,0 1 1 0 0,-1-1-1 0 0,1 0 0 0 0,0 1 1 0 0,0-1-1 0 0,0 1 1 0 0,0-1-1 0 0,0 1 1 0 0,0-1-1 0 0,0 1 1 0 0,0 0-1 0 0,0-1 1 0 0,0 1-1 0 0,0 0 1 0 0,0 0-1 0 0,0 0 0 0 0,0 0 1 0 0,1 0-1 0 0,0 0 1 0 0,-1 0-15 0 0,-1 0 0 0 0,0 1 0 0 0,1-1 0 0 0,-1 0 0 0 0,0 1 0 0 0,1-1 0 0 0,-1 1 0 0 0,0-1 0 0 0,1 0 0 0 0,-1 1 0 0 0,0-1 0 0 0,0 1 0 0 0,0-1 0 0 0,1 1 0 0 0,-1-1 0 0 0,0 1-1 0 0,0-1 1 0 0,0 0 0 0 0,0 1 0 0 0,0-1 0 0 0,0 1 0 0 0,0-1 0 0 0,0 1 0 0 0,0-1 0 0 0,0 1 0 0 0,0-1 0 0 0,0 1 0 0 0,0-1 0 0 0,-1 2 0 0 0,-4 17 44 0 0,4-17-42 0 0,-8 22 33 0 0,0-1-1 0 0,-2-1 1 0 0,-1 0-1 0 0,-21 32 1 0 0,-69 75 102 0 0,41-55-72 0 0,32-40-2 0 0,-1-3 0 0 0,-1 0 0 0 0,-42 31 0 0 0,73-62-64 0 0,0 0 0 0 0,0 0 0 0 0,0 0 0 0 0,0 0 0 0 0,0 0 0 0 0,0 0 0 0 0,0 0 0 0 0,0 0 0 0 0,0 0 0 0 0,0 0 0 0 0,0 0 0 0 0,-1 0 0 0 0,1 0 0 0 0,0 0 0 0 0,0 0 0 0 0,0 0 0 0 0,0-1 0 0 0,0 1 1 0 0,0 0-1 0 0,0 0 0 0 0,0 0 0 0 0,0 0 0 0 0,0 0 0 0 0,0 0 0 0 0,0 0 0 0 0,0 0 0 0 0,0 0 0 0 0,0 0 0 0 0,0 0 0 0 0,0 0 0 0 0,0 0 0 0 0,0 0 0 0 0,0 0 0 0 0,0 0 0 0 0,0 0 0 0 0,0 0 0 0 0,0 0 0 0 0,-1 0 0 0 0,1 0 0 0 0,0 0 0 0 0,0 0 0 0 0,0 0 0 0 0,0 0 0 0 0,0 0 0 0 0,0 0 0 0 0,0 0 1 0 0,5-10 74 0 0,8-12-39 0 0,70-95 100 0 0,-23 36 92 0 0,-5-2 0 0 0,60-120 0 0 0,-47 79 144 0 0,4-9 232 0 0,-72 133-597 0 0,-1 0-1 0 0,1 0 0 0 0,0 0 0 0 0,0 0 0 0 0,0 0 0 0 0,0 0 0 0 0,0 0 1 0 0,0 0-1 0 0,0 0 0 0 0,0 0 0 0 0,0 0 0 0 0,-1 0 0 0 0,1 0 0 0 0,0 0 0 0 0,0 0 1 0 0,0 0-1 0 0,0 0 0 0 0,0 0 0 0 0,0 0 0 0 0,0 0 0 0 0,0 0 0 0 0,0 0 1 0 0,0 0-1 0 0,0 0 0 0 0,0-1 0 0 0,0 1 0 0 0,-1 0 0 0 0,1 0 0 0 0,0 0 0 0 0,0 0 1 0 0,0 0-1 0 0,0 0 0 0 0,0 0 0 0 0,0 0 0 0 0,0 0 0 0 0,0 0 0 0 0,0-1 1 0 0,0 1-1 0 0,0 0 0 0 0,0 0 0 0 0,0 0 0 0 0,0 0 0 0 0,0 0 0 0 0,0 0 1 0 0,0 0-1 0 0,0 0 0 0 0,0 0 0 0 0,0-1 0 0 0,1 1 0 0 0,-1 0 0 0 0,0 0 0 0 0,0 0 1 0 0,0 0-1 0 0,0 0 0 0 0,0 0 0 0 0,0 0 0 0 0,0 0 0 0 0,0 0 0 0 0,-11 8 121 0 0,-15 18-92 0 0,-97 104 218 0 0,38-36-108 0 0,-4-5 1 0 0,-117 92-1 0 0,158-137-69 0 0,50-46-73 0 0,0-1 1 0 0,0 0-1 0 0,0 0 1 0 0,-1 0-1 0 0,1 0 0 0 0,-1 0 1 0 0,2-6-1 0 0,4-8 0 0 0,14-24 4 0 0,2-2 13 0 0,31-86-1 0 0,-21 42 17 0 0,-21 61 11 0 0,-1-1 0 0 0,10-41-1 0 0,-15 22 227 0 0,-27 59-180 0 0,-41 23 14 0 0,1 3 0 0 0,-69 58-1 0 0,-120 98 145 0 0,249-193-213 0 0,8-5-20 0 0,11-4-9 0 0,28-21-4 0 0,-1-2 0 0 0,53-47 0 0 0,-42 32-5 0 0,-33 28 0 0 0,-1-1 0 0 0,-2-1 0 0 0,0 0-1 0 0,0-2 1 0 0,-2-1 0 0 0,-1 0 0 0 0,23-38 0 0 0,-36 53 0 0 0,0 0 0 0 0,1 1 1 0 0,0 0-1 0 0,0 0 0 0 0,7-6 1 0 0,-7 7 6 0 0,-3-1 12 0 0,-1 0-7 0 0,4 13 194 0 0,-5-4-205 0 0,19 14 20 0 0,-18-16-24 0 0,1 0 0 0 0,-1 0 0 0 0,1-1 1 0 0,-1 1-1 0 0,1 0 0 0 0,0 0 0 0 0,-1-1 1 0 0,1 1-1 0 0,0-1 0 0 0,0 0 0 0 0,-1 1 1 0 0,1-1-1 0 0,0 0 0 0 0,0 0 0 0 0,-1 0 0 0 0,1 0 1 0 0,0 0-1 0 0,0-1 0 0 0,0 1 0 0 0,-1 0 1 0 0,1-1-1 0 0,0 1 0 0 0,-1-1 0 0 0,1 0 1 0 0,0 0-1 0 0,1 0 0 0 0,4-2 0 0 0,19-8-4 0 0,0 0 0 0 0,-1-2 0 0 0,0 0 0 0 0,28-21 0 0 0,89-76-30 0 0,-84 63 26 0 0,-33 25-5 0 0,-14 13-12 0 0,1-1-1 0 0,0 2 1 0 0,21-13-1 0 0,-32 20 5 0 0,-7 3-4 0 0,1-1 18 0 0,-1 1 0 0 0,1 1 0 0 0,0-1-1 0 0,0 1 1 0 0,0-1 0 0 0,0 1 0 0 0,0 1 0 0 0,1-1-1 0 0,-7 6 1 0 0,0 0 0 0 0,-106 79-67 0 0,-149 145 1 0 0,49-4-62 0 0,134-129-21 0 0,82-99 139 0 0,0 0 0 0 0,0 0 0 0 0,0 0 0 0 0,0 1 0 0 0,0-1 0 0 0,0 0 0 0 0,0 1-1 0 0,1-1 1 0 0,-1 0 0 0 0,0 1 0 0 0,1-1 0 0 0,-1 1 0 0 0,1-1 0 0 0,0 1 0 0 0,-1 2-1 0 0,2-4 10 0 0,-1 0 0 0 0,1 1 0 0 0,-1-1 0 0 0,1 0 0 0 0,-1 0-1 0 0,1 0 1 0 0,-1 0 0 0 0,1 1 0 0 0,0-1 0 0 0,-1 0 0 0 0,1 0 0 0 0,-1 0-1 0 0,1 0 1 0 0,0 0 0 0 0,-1-1 0 0 0,1 1 0 0 0,-1 0 0 0 0,1 0 0 0 0,0 0-1 0 0,-1 0 1 0 0,1-1 0 0 0,-1 1 0 0 0,1 0 0 0 0,-1-1 0 0 0,1 1-1 0 0,47-27-102 0 0,3-12 63 0 0,-2-2 1 0 0,-1-2-1 0 0,-2-2 0 0 0,71-90 0 0 0,-34 44 0 0 0,-78 85 48 0 0,-7 55 0 0 0,-2-32 1 0 0,-2 1 0 0 0,0-1 0 0 0,0 0 0 0 0,-2 0 0 0 0,-13 23 0 0 0,-14 29 1 0 0,32-58-2 0 0,1 6 0 0 0,2-2 0 0 0,-1-14 0 0 0,1-1 0 0 0,0 1 0 0 0,0-1 0 0 0,0 1 0 0 0,0 0 0 0 0,0-1 0 0 0,0 1 0 0 0,0-1 0 0 0,0 1 0 0 0,0 0 0 0 0,0-1 0 0 0,0 1 0 0 0,0-1 0 0 0,1 1 0 0 0,-1-1 0 0 0,0 1 0 0 0,0 0 0 0 0,1-1 0 0 0,-1 1 0 0 0,0-1 0 0 0,1 1 0 0 0,-1-1 0 0 0,0 0 0 0 0,1 1 0 0 0,-1-1 0 0 0,1 1 0 0 0,-1-1 0 0 0,1 0 0 0 0,-1 1 0 0 0,1-1 0 0 0,-1 0 0 0 0,1 1 0 0 0,-1-1 0 0 0,1 0 0 0 0,-1 0 0 0 0,1 0 0 0 0,0 1 0 0 0,-1-1 0 0 0,1 0 0 0 0,-1 0 0 0 0,2 0 0 0 0,1 0 0 0 0,9 2 0 0 0,0-1-1 0 0,1 0 1 0 0,-1-1-1 0 0,0 0 1 0 0,1-1-1 0 0,-1-1 1 0 0,1 1-1 0 0,-1-2 0 0 0,0 0 1 0 0,0-1-1 0 0,-1 0 1 0 0,1 0-1 0 0,11-7 1 0 0,11-7-3 0 0,0-1-1 0 0,59-45 1 0 0,-73 49 2 0 0,173-147-29 0 0,-185 156 30 0 0,-6 9 0 0 0,-4 4 0 0 0,-5 11 0 0 0,0-1 0 0 0,-2 0 0 0 0,0 0 0 0 0,-15 20 0 0 0,16-26 0 0 0,-200 259-7 0 0,38-56 0 0 0,147-182-7 0 0,3 0-1 0 0,-19 38 1 0 0,39-66-36 0 0,7-5 20 0 0,22-15 13 0 0,32-27 11 0 0,-23 10-4 0 0,-1-1 0 0 0,60-72-1 0 0,50-92-36 0 0,-128 169 45 0 0,-7 11 2 0 0,-5 3 0 0 0,-1 3 0 0 0,-1 4 2 0 0,-27 57 22 0 0,-194 299 30 0 0,182-301-40 0 0,16-24-3 0 0,0 2-1 0 0,2 0 1 0 0,-17 36-1 0 0,27-50-10 0 0,5-11 0 0 0,1 1 0 0 0,-1 0 0 0 0,1 0-1 0 0,-1 0 1 0 0,1-1 0 0 0,-1 1-1 0 0,1 0 1 0 0,0 0 0 0 0,-1 0 0 0 0,1 0-1 0 0,0 0 1 0 0,0 0 0 0 0,-1 0-1 0 0,1 0 1 0 0,0 0 0 0 0,0 0 0 0 0,0 0-1 0 0,0 0 1 0 0,0 0 0 0 0,1 0-1 0 0,-1 1 1 0 0,1-1 0 0 0,-1-1 0 0 0,0 0-1 0 0,0 0 1 0 0,1 1 0 0 0,-1-1 0 0 0,0 0-1 0 0,1 0 1 0 0,-1 0 0 0 0,0 0 0 0 0,1 1-1 0 0,-1-1 1 0 0,0 0 0 0 0,1 0 0 0 0,-1 0 0 0 0,0 0-1 0 0,1 0 1 0 0,-1 0 0 0 0,0 0 0 0 0,1 0-1 0 0,-1 0 1 0 0,0 0 0 0 0,1 0 0 0 0,-1 0-1 0 0,0 0 1 0 0,1-1 0 0 0,-1 1 0 0 0,0 0-1 0 0,1 0 1 0 0,-1 0 0 0 0,0 0 0 0 0,1 0-1 0 0,-1-1 1 0 0,0 1 0 0 0,1-1 0 0 0,21-17-3 0 0,-1-1 1 0 0,-1-1 0 0 0,-1-1 0 0 0,22-30-1 0 0,61-100-20 0 0,-82 116 20 0 0,31-48-1 0 0,-39 64 4 0 0,-4 6 0 0 0,-8 13 0 0 0,0 0 0 0 0,0 0 0 0 0,0-1 0 0 0,0 1 0 0 0,0 0 0 0 0,0 0 0 0 0,0 0 0 0 0,0 0 0 0 0,0-1 0 0 0,0 1 0 0 0,0 0 0 0 0,0 0 0 0 0,0 0 0 0 0,0 0 0 0 0,0-1 0 0 0,1 1 0 0 0,-1 0 0 0 0,0 0 0 0 0,0 0 0 0 0,0 0 0 0 0,0 0 0 0 0,0 0 0 0 0,1-1 0 0 0,-1 1 0 0 0,0 0 0 0 0,0 0 0 0 0,0 0 0 0 0,0 0 0 0 0,0 0 0 0 0,1 0 0 0 0,-1 0 0 0 0,0 0 0 0 0,0 0 0 0 0,0 0 0 0 0,1 0 0 0 0,-1 0 0 0 0,0 0 0 0 0,0 0 0 0 0,0 0 0 0 0,0 0 0 0 0,1 0 0 0 0,-1 0 0 0 0,0 0 0 0 0,0 0 0 0 0,0 0 0 0 0,0 0 0 0 0,1 0 0 0 0,-1 0 0 0 0,0 0 0 0 0,0 0 0 0 0,0 1 0 0 0,0-1 0 0 0,1 0 0 0 0,-1 0 0 0 0,0 0 0 0 0,0 0 0 0 0,0 0 0 0 0,0 0 0 0 0,0 1 0 0 0,0-1 0 0 0,0 0 0 0 0,1 0 0 0 0,-1 0 0 0 0,0 0 0 0 0,0 1 0 0 0,0-1 0 0 0,4 10 0 0 0,-3-2 0 0 0,-1 1 0 0 0,0-1 0 0 0,0 0 0 0 0,-1 0 0 0 0,0 1 0 0 0,0-1 0 0 0,-1 0 0 0 0,0 0 0 0 0,0 0 0 0 0,-4 7 0 0 0,-3 16 0 0 0,-14 38-2 0 0,-3-1-1 0 0,-58 111 0 0 0,24-56-44 0 0,28-55 14 0 0,30-65 3 0 0,1-1 1 0 0,0 1-1 0 0,-1-1 0 0 0,1 1 0 0 0,0 0 0 0 0,1 0 0 0 0,-1-1 0 0 0,0 1 0 0 0,1 0 0 0 0,-1 0 0 0 0,1 0 0 0 0,0-1 0 0 0,0 1 0 0 0,1 3 0 0 0,14-11-97 0 0,-1-3 110 0 0,0 0 0 0 0,0-2 0 0 0,-1 1 0 0 0,0-2 0 0 0,0 0 0 0 0,-2 0 0 0 0,19-23-1 0 0,2-9-60 0 0,29-49 0 0 0,-28 39 59 0 0,-16 27 19 0 0,-5 7 2 0 0,-12 19-1 0 0,0 0 0 0 0,-1 0 0 0 0,1 0 0 0 0,0 0 1 0 0,0 0-1 0 0,0 0 0 0 0,0-1 0 0 0,0 1 0 0 0,0 0 0 0 0,0 0 0 0 0,1 0 1 0 0,-1 0-1 0 0,0 0 0 0 0,0-1 0 0 0,0 1 0 0 0,0 0 0 0 0,0 0 1 0 0,0 0-1 0 0,0 0 0 0 0,0 0 0 0 0,0 0 0 0 0,0 0 0 0 0,0-1 1 0 0,0 1-1 0 0,0 0 0 0 0,1 0 0 0 0,-1 0 0 0 0,0 0 0 0 0,0 0 0 0 0,0 0 1 0 0,0 0-1 0 0,0 0 0 0 0,0 0 0 0 0,0 0 0 0 0,1 0 0 0 0,-1 0 1 0 0,0-1-1 0 0,0 1 0 0 0,0 0 0 0 0,0 0 0 0 0,0 0 0 0 0,1 0 0 0 0,-1 0 1 0 0,0 0-1 0 0,0 0 0 0 0,0 0 0 0 0,0 0 0 0 0,0 1 0 0 0,1-1 1 0 0,-1 0-1 0 0,0 0 0 0 0,0 0 0 0 0,0 0 0 0 0,0 0 0 0 0,0 0 1 0 0,0 0-1 0 0,0 0 0 0 0,1 0 0 0 0,-1 0 0 0 0,0 0 0 0 0,0 0 0 0 0,0 1 1 0 0,0-1-1 0 0,1 14 19 0 0,-7 20-1 0 0,-16 29 43 0 0,-4-1-1 0 0,-2-2 1 0 0,-52 84 0 0 0,33-62 26 0 0,19-10 29 0 0,27-68-108 0 0,1 0-2 0 0,1-1-6 0 0,8-3-1 0 0,-1-4 0 0 0,-1 0 0 0 0,0 0 0 0 0,1-1 0 0 0,-2 0 0 0 0,1 0 0 0 0,-1-1 0 0 0,12-12 0 0 0,13-11 0 0 0,13-10 6 0 0,-2-2 0 0 0,-1-1 0 0 0,46-64 0 0 0,-49 60 114 0 0,-38 46-116 0 0,1 1-1 0 0,-1 0 0 0 0,0-1 0 0 0,0 1 0 0 0,1 0 1 0 0,-1-1-1 0 0,0 1 0 0 0,0 0 0 0 0,0-1 0 0 0,0 1 1 0 0,0 0-1 0 0,0-1 0 0 0,0 1 0 0 0,0 0 0 0 0,0 0 1 0 0,0-1-1 0 0,0 1 0 0 0,-1 0 0 0 0,1 0 0 0 0,-10 37 20 0 0,-2-1 0 0 0,-32 68 0 0 0,-48 67 28 0 0,76-144-40 0 0,-10 18 16 0 0,-88 167 63 0 0,111-206-82 0 0,-3 7-1 0 0,6-13-7 0 0,-1-1-1 0 0,1 1 1 0 0,-1 0-1 0 0,1 0 1 0 0,-1 0-1 0 0,1 0 1 0 0,-1-1-1 0 0,1 1 1 0 0,0 0 0 0 0,0 0-1 0 0,-1 0 1 0 0,1 0-1 0 0,0 0 1 0 0,0 0-1 0 0,0 0 1 0 0,0 0-1 0 0,0 0 1 0 0,0 0-1 0 0,0 0 1 0 0,0 0-1 0 0,1 0 1 0 0,-1 0 0 0 0,0-1-1 0 0,1 3 1 0 0,12-6-29 0 0,7-9 12 0 0,-1-1 0 0 0,0-1-1 0 0,-1 0 1 0 0,-1-2 0 0 0,26-28-1 0 0,-20 17-5 0 0,-1 0-1 0 0,-2-2 0 0 0,20-36 0 0 0,38-104-40 0 0,-73 155 56 0 0,5-4 0 0 0,-5 12 8 0 0,1 6 1 0 0,-4 10 1 0 0,-1 9 2 0 0,-4 7-3 0 0,-3 6-1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37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1261 12360 0 0,'3'-1'119'0'0,"7"3"137"0"0,3 1 26 0 0,-11-3-283 0 0,-2 0 68 0 0,1 1 0 0 0,-1-1 0 0 0,1 0 0 0 0,-1 0 1 0 0,0 0-1 0 0,1 0 0 0 0,-1 0 0 0 0,1 0 0 0 0,-1 0 0 0 0,0 0 1 0 0,1 0-1 0 0,-1 0 0 0 0,1 0 0 0 0,-1 0 0 0 0,1 0 1 0 0,-1 0-1 0 0,0 0 0 0 0,1 0 0 0 0,-1 0 0 0 0,0 0 0 0 0,1-1 1 0 0,-1 1-1 0 0,1 0 0 0 0,-1 0 0 0 0,0 0 0 0 0,1-1 1 0 0,0 1-1 0 0,-3-4-11 0 0,-1 1 1 0 0,1 0 0 0 0,0 0-1 0 0,-1 0 1 0 0,0 0-1 0 0,0 1 1 0 0,0-1 0 0 0,0 1-1 0 0,0 0 1 0 0,-4-3 0 0 0,-6-6-51 0 0,4 3-4 0 0,0 1-2 0 0,0 3 0 0 0,-2 2 0 0 0,1 6 0 0 0,-2 3 1 0 0,-19 9 10 0 0,19-7 1 0 0,2-2-5 0 0,4-4 6 0 0,1 0 0 0 0,-1 0 1 0 0,0 1-1 0 0,1 0 1 0 0,0 0-1 0 0,0 1 0 0 0,0-1 1 0 0,1 1-1 0 0,-1 0 1 0 0,1 0-1 0 0,0 1 0 0 0,-6 11 1 0 0,5-4 25 0 0,6-14-6 0 0,7-22 10 0 0,-7 21-41 0 0,26-57 145 0 0,47-79-1 0 0,-10 22 127 0 0,98-159 496 0 0,-150 254-678 0 0,10-10 1418 0 0,-27 37-1407 0 0,-39 55 54 0 0,-13-7-38 0 0,27-25 0 0 0,29-29-114 0 0,0-1 0 0 0,1 1 0 0 0,-1 0 0 0 0,0 0-1 0 0,1-1 1 0 0,-1 1 0 0 0,0 0 0 0 0,1-1-1 0 0,-1 1 1 0 0,0 0 0 0 0,1-1 0 0 0,-1 1 0 0 0,1-1-1 0 0,-1 1 1 0 0,1-1 0 0 0,-1 1 0 0 0,1-1-1 0 0,-1 0 1 0 0,1 1 0 0 0,-1-1 0 0 0,1 0 0 0 0,0 1-1 0 0,-1-2 1 0 0,0-7 7 0 0,1-1 0 0 0,0 0 0 0 0,1 1 0 0 0,0-1 0 0 0,0 1 0 0 0,5-16 0 0 0,21-62 35 0 0,-19 64-36 0 0,15-44 40 0 0,3 0 0 0 0,3 2-1 0 0,68-112 1 0 0,-85 160-17 0 0,-12 16-2 0 0,0 13-15 0 0,-2-6-15 0 0,0 0 0 0 0,0 1 1 0 0,0-1-1 0 0,-1-1 0 0 0,0 1 0 0 0,0 0 0 0 0,-1-1 0 0 0,0 0 0 0 0,-7 8 1 0 0,-10 17 2 0 0,-49 74 1 0 0,-121 139-1 0 0,158-201-11 0 0,-20 21-12 0 0,83-130-163 0 0,-23 55 172 0 0,96-183-105 0 0,-80 145 90 0 0,34-104-1 0 0,-21 54 18 0 0,-24 70 4 0 0,17-64 0 0 0,-23 72 4 0 0,-17 29 0 0 0,-5 9 0 0 0,-66 108 12 0 0,-103 211-1 0 0,139-241 6 0 0,39-77-10 0 0,12-9-6 0 0,-4-8-1 0 0,0 0-1 0 0,1 0 1 0 0,-1 0-1 0 0,0 0 1 0 0,1 0-1 0 0,-1 0 0 0 0,0 0 1 0 0,1 0-1 0 0,-1-1 1 0 0,0 1-1 0 0,0-1 1 0 0,1 1-1 0 0,-1-1 0 0 0,0 1 1 0 0,0-1-1 0 0,0 0 1 0 0,1 1-1 0 0,-1-1 1 0 0,0 0-1 0 0,1-1 0 0 0,5-3-1 0 0,28-17-12 0 0,-2-1 1 0 0,49-43 0 0 0,53-65-22 0 0,-97 93 30 0 0,62-54 3 0 0,-53 51 2 0 0,53-61 0 0 0,3-14 8 0 0,-117 137 10 0 0,1 0 0 0 0,0 0 0 0 0,-10 27 0 0 0,-14 24-10 0 0,-248 395 86 0 0,234-363-62 0 0,2 2-30 0 0,49-106-2 0 0,0 0-1 0 0,0 0 0 0 0,0 0 0 0 0,1 0 0 0 0,-1 0 0 0 0,0 0 0 0 0,0 0 0 0 0,1 0 0 0 0,-1 0 1 0 0,0 0-1 0 0,0 0 0 0 0,1 0 0 0 0,-1 0 0 0 0,0 0 0 0 0,0 0 0 0 0,0 0 0 0 0,1 0 0 0 0,-1 0 1 0 0,0 0-1 0 0,0 0 0 0 0,0 0 0 0 0,1 1 0 0 0,-1-1 0 0 0,0 0 0 0 0,0 0 0 0 0,0 0 0 0 0,0 0 1 0 0,1 0-1 0 0,-1 1 0 0 0,0-1 0 0 0,0 0 0 0 0,0 0 0 0 0,0 0 0 0 0,0 0 0 0 0,0 1 0 0 0,1-1 1 0 0,-1 0-1 0 0,0 0 0 0 0,0 1 0 0 0,0-1 0 0 0,0 0 0 0 0,0 0 0 0 0,0 0 0 0 0,0 1 0 0 0,0-1 1 0 0,0 0-1 0 0,0 0 0 0 0,0 1 0 0 0,0-1 0 0 0,0 0 0 0 0,0 0 0 0 0,0 0 0 0 0,0 1 1 0 0,0-1-1 0 0,-1 0 0 0 0,1 0 0 0 0,0 0 0 0 0,0 1 0 0 0,0-1 0 0 0,0 0 0 0 0,15-8-13 0 0,8-9-9 0 0,-1-1-1 0 0,-1 0 0 0 0,-1-2 0 0 0,0 0 0 0 0,28-40 0 0 0,-29 36-6 0 0,238-351-338 0 0,-237 337 281 0 0,-18 33 51 0 0,0 0 1 0 0,1-1 0 0 0,0 1 0 0 0,0 1 0 0 0,0-1 0 0 0,8-8 0 0 0,-16 38-72 0 0,-29 56 47 0 0,-4-1-1 0 0,-50 80 1 0 0,46-96 15 0 0,-58 68 0 0 0,53-73 14 0 0,-45 74 0 0 0,-37 65-11 0 0,105-163 44 0 0,105-132 20 0 0,332-498 106 0 0,-409 591-73 0 0,-3 6-21 0 0,-4 14-12 0 0,-11 27-14 0 0,-31 51 23 0 0,-4-2-1 0 0,-85 121 1 0 0,45-76 8 0 0,63-94-27 0 0,-28 65 1 0 0,42-78-1 0 0,6-11-3 0 0,3-4-1 0 0,2-8-1 0 0,5-2-6 0 0,-2-5-1 0 0,0 1 0 0 0,1-1 0 0 0,-1 0 0 0 0,0 0 0 0 0,0 0 0 0 0,1 0 0 0 0,-1 0 0 0 0,0-1 0 0 0,0 1 0 0 0,0 0 0 0 0,0-1 0 0 0,1 0 0 0 0,3-1 0 0 0,38-25 0 0 0,21-23-2 0 0,-3-2-1 0 0,64-70 0 0 0,-98 91 3 0 0,-1-1 0 0 0,-1 0 0 0 0,-1-2 0 0 0,27-53 0 0 0,-21 25 0 0 0,-23 49 2 0 0,-2 6 4 0 0,-21 35 14 0 0,-3 12-17 0 0,-185 282 20 0 0,132-223-15 0 0,15-23-3 0 0,-81 147-1 0 0,125-195-11 0 0,11-26 5 0 0,0 0-1 0 0,0 0 0 0 0,0 0 0 0 0,1 0 1 0 0,-1 0-1 0 0,1 0 0 0 0,-1 0 0 0 0,1 0 1 0 0,0 1-1 0 0,0-1 0 0 0,0 2 0 0 0,0-4 3 0 0,9-1-15 0 0,8-6 9 0 0,-1-1-1 0 0,0-1 0 0 0,0-1 1 0 0,-1 0-1 0 0,0-1 0 0 0,14-13 1 0 0,79-84-90 0 0,-89 88 47 0 0,-2-2 1 0 0,-1 1-1 0 0,0-2 1 0 0,-2 0 0 0 0,22-49-1 0 0,-7 20-261 0 0,-13 24-12 0 0,-16 28 317 0 0,0 0 0 0 0,0 0 0 0 0,0 0 0 0 0,1 0 0 0 0,-1 1 0 0 0,0-1 0 0 0,0 0 0 0 0,0 0 0 0 0,0 0 0 0 0,0 0 0 0 0,0 0 0 0 0,0 0 0 0 0,0 0 0 0 0,0 0 0 0 0,0 0 0 0 0,1 0 0 0 0,-1 0 0 0 0,0 0 0 0 0,0 0 0 0 0,0 0 0 0 0,0 0 0 0 0,0 0 0 0 0,0 0 0 0 0,0 0 0 0 0,0 0 0 0 0,0 0 0 0 0,1 0 0 0 0,-1 0 0 0 0,0 0 0 0 0,0 0 1 0 0,0 0-1 0 0,0 0 0 0 0,0 0 0 0 0,0 0 0 0 0,0-1 0 0 0,0 1 0 0 0,0 0 0 0 0,0 0 0 0 0,0 0 0 0 0,1 0 0 0 0,-1 0 0 0 0,0 0 0 0 0,0 0 0 0 0,0 0 0 0 0,-2 14-50 0 0,-6 13 14 0 0,-1 0 0 0 0,-1-1-1 0 0,-19 35 1 0 0,-52 77-77 0 0,-21 44 35 0 0,82-140 70 0 0,7-16 0 0 0,1 1 0 0 0,0 0 0 0 0,-12 49-1 0 0,24-74 4 0 0,-1-1 0 0 0,1 1 0 0 0,0-1 0 0 0,-1 1 0 0 0,1 0 0 0 0,0-1 0 0 0,0 1 0 0 0,0 0-1 0 0,0-1 1 0 0,0 1 0 0 0,0 0 0 0 0,1-1 0 0 0,-1 1 0 0 0,1 0 0 0 0,-1-1 0 0 0,1 1 0 0 0,-1-1-1 0 0,1 1 1 0 0,1 2 0 0 0,-1-4 7 0 0,0 1-1 0 0,0-1 1 0 0,0 1-1 0 0,0-1 0 0 0,0 0 1 0 0,0 0-1 0 0,0 1 1 0 0,0-1-1 0 0,0 0 1 0 0,0 0-1 0 0,0 0 1 0 0,0 0-1 0 0,0 0 0 0 0,0 0 1 0 0,0 0-1 0 0,0 0 1 0 0,0-1-1 0 0,0 1 1 0 0,0 0-1 0 0,0-1 0 0 0,0 1 1 0 0,0-1-1 0 0,1 0 1 0 0,9-5-6 0 0,0 0 1 0 0,-1-1 0 0 0,18-15 0 0 0,-21 16-6 0 0,21-17 7 0 0,-1-2 0 0 0,-2-1 1 0 0,28-34-1 0 0,58-93-21 0 0,-18 22 18 0 0,-83 120 12 0 0,14-8 18 0 0,-15 17-9 0 0,-3 1-5 0 0,-5 1-4 0 0,0 0 0 0 0,-1 0-1 0 0,1 0 1 0 0,0 0 0 0 0,0 0-1 0 0,0 0 1 0 0,0 0-1 0 0,0 0 1 0 0,-1 0 0 0 0,1 1-1 0 0,0-1 1 0 0,0 0-1 0 0,0 0 1 0 0,0 1 0 0 0,-1-1-1 0 0,1 1 1 0 0,0-1 0 0 0,0 1-1 0 0,-1-1 1 0 0,1 1-1 0 0,0-1 1 0 0,-1 1 0 0 0,1 0-1 0 0,-1-1 1 0 0,1 1-1 0 0,-1 0 1 0 0,1-1 0 0 0,-1 1-1 0 0,1 0 1 0 0,-1 0 0 0 0,1 0-1 0 0,8 27 15 0 0,-8-24-11 0 0,2 6 3 0 0,-1-1 0 0 0,-1 1 0 0 0,1 0 0 0 0,-1 0 0 0 0,-1 0 0 0 0,0 0 0 0 0,-1 0 0 0 0,0 0 1 0 0,-2 12-1 0 0,-2-4 21 0 0,0-1 1 0 0,0 0 0 0 0,-2 0-1 0 0,-9 17 1 0 0,11-24 11 0 0,-11 28 70 0 0,16-37-113 0 0,0-1 0 0 0,-1 0 0 0 0,1 0 0 0 0,0 0 0 0 0,0 1 0 0 0,0-1 0 0 0,0 0-1 0 0,0 0 1 0 0,0 0 0 0 0,0 1 0 0 0,0-1 0 0 0,0 0 0 0 0,0 0 0 0 0,0 1 0 0 0,0-1 0 0 0,0 0 0 0 0,0 0 0 0 0,0 1 0 0 0,0-1 0 0 0,0 0 0 0 0,0 0 0 0 0,0 1 0 0 0,0-1 0 0 0,0 0 0 0 0,0 0 0 0 0,0 1 0 0 0,0-1 0 0 0,1 0 0 0 0,-1 0 0 0 0,0 0-1 0 0,0 1 1 0 0,0-1 0 0 0,0 0 0 0 0,0 0 0 0 0,1 0 0 0 0,-1 0 0 0 0,0 1 0 0 0,1-1 0 0 0,9-5-38 0 0,20-21 12 0 0,-21 18 10 0 0,-5 4 2 0 0,0 1-1 0 0,0-1 0 0 0,1 1 0 0 0,-1 0 0 0 0,1 1 0 0 0,0-1 0 0 0,0 1 0 0 0,0 0 0 0 0,8-2 0 0 0,-11 4 14 0 0,-1 1-1 0 0,0 0 1 0 0,0 0 0 0 0,0 0-1 0 0,0 0 1 0 0,-1 0 0 0 0,1 0-1 0 0,0 0 1 0 0,0 0-1 0 0,-1 0 1 0 0,1 0 0 0 0,0 1-1 0 0,-1-1 1 0 0,1 0 0 0 0,-1 0-1 0 0,1 3 1 0 0,-1 1-3 0 0,1 0 1 0 0,-1 0 0 0 0,0 0-1 0 0,-1 0 1 0 0,1 0 0 0 0,-1 0-1 0 0,0 0 1 0 0,0 0 0 0 0,-1-1-1 0 0,1 1 1 0 0,-3 5 0 0 0,-9 23-24 0 0,-1-1 1 0 0,-2-1-1 0 0,-1-1 0 0 0,-1 0 1 0 0,-2-1-1 0 0,0-1 0 0 0,-32 32 1 0 0,33-38-32 0 0,4-5-78 0 0,-1 0 1 0 0,-1 0-1 0 0,0-2 0 0 0,-33 24 1 0 0,46-38 31 0 0,-6 1 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3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6928 0 0,'0'0'0'0'0,"0"5"104"0"0,1-1 224 0 0,-1-8-320 0 0,0 3-264 0 0,0-6 16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3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1 3000 0 0,'0'2'-12'0'0,"0"-2"12"0"0,0 0-1 0 0,0 0 1 0 0,0 1 0 0 0,0-1 0 0 0,0 0 0 0 0,0 0 0 0 0,0 0 0 0 0,0 0-1 0 0,0 0 1 0 0,0 0 0 0 0,0 0 0 0 0,0 0 0 0 0,0 0 0 0 0,0 1-1 0 0,0-1 1 0 0,0 0 0 0 0,0 0 0 0 0,0 0 0 0 0,0 0 0 0 0,0 0-1 0 0,0 0 1 0 0,0 0 0 0 0,0 0 0 0 0,0 0 0 0 0,0 0 0 0 0,-1 1-1 0 0,1-1 1 0 0,0 0 0 0 0,0 0 0 0 0,0 0 0 0 0,0 0 0 0 0,0 0 0 0 0,0 0-1 0 0,0 0 1 0 0,0 0 0 0 0,0 0 0 0 0,0 0 0 0 0,0 0 0 0 0,-1 0-1 0 0,1 0 1 0 0,0 0 0 0 0,0 0 0 0 0,0 0 0 0 0,0 0 0 0 0,0 0-1 0 0,0 0 1 0 0,0 0 0 0 0,0 0 0 0 0,0 0 0 0 0,-1 0 0 0 0,1 0 0 0 0,0 0-1 0 0,0 0 1 0 0,0 0 0 0 0,0 0 0 0 0,0 0 0 0 0,0 0 0 0 0,0 0-1 0 0,0 0 1 0 0,0 0 0 0 0,0 0 0 0 0,0 0 0 0 0,-1 0 0 0 0,1 0-1 0 0,0-1 1 0 0,-19 0-33 0 0,16 1 177 0 0,0 1 1 0 0,0-1 0 0 0,0 1-1 0 0,0 0 1 0 0,0 0-1 0 0,0 0 1 0 0,0 0-1 0 0,0 0 1 0 0,1 1-1 0 0,-1-1 1 0 0,-4 4-1 0 0,-32 29 1295 0 0,-4 2-268 0 0,34-31-1046 0 0,-23 17 502 0 0,-28 24 358 0 0,51-38-816 0 0,0-1 0 0 0,1 1 0 0 0,0 1 0 0 0,1 0 0 0 0,-9 11 0 0 0,11-12-112 0 0,2-6-17 0 0,1 1 0 0 0,0-1 0 0 0,0 1-1 0 0,0-1 1 0 0,0 1 0 0 0,0 0 0 0 0,1 0 0 0 0,-3 5 0 0 0,-5 16 231 0 0,6-18-245 0 0,-4 9 166 0 0,0 0 0 0 0,1 1 0 0 0,1 0 1 0 0,-4 21-1 0 0,3 28 72 0 0,4 0 0 0 0,2 0 0 0 0,3 1 0 0 0,14 80 0 0 0,-14-127-167 0 0,1 1-1 0 0,0-1 1 0 0,1 0-1 0 0,1 0 1 0 0,1-1-1 0 0,1 0 1 0 0,0 0 0 0 0,13 20-1 0 0,-17-32-69 0 0,2 2 38 0 0,-1 1 0 0 0,1-1 0 0 0,1 0 0 0 0,0 0 0 0 0,0 0 0 0 0,0-1 0 0 0,1 0 1 0 0,0-1-1 0 0,0 0 0 0 0,11 6 0 0 0,-8-7 67 0 0,0 0 1 0 0,0-1 0 0 0,0 0-1 0 0,24 4 1 0 0,-29-6-92 0 0,-1-2 0 0 0,1 1 0 0 0,0 0 0 0 0,0-1 0 0 0,0 0 0 0 0,0-1 0 0 0,-1 1 0 0 0,1-1 1 0 0,0 0-1 0 0,0 0 0 0 0,9-4 0 0 0,9-7 220 0 0,-18 8-251 0 0,4-5-10 0 0,-5 5-8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04T04:23:38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8240 0 0,'1'-1'7'0'0,"-1"1"0"0"0,1 0 0 0 0,0 0 0 0 0,-1 0 0 0 0,1 0 0 0 0,0 0 0 0 0,-1 0 0 0 0,1 0 0 0 0,0 0 0 0 0,-1 0 0 0 0,1 0 0 0 0,0 0 0 0 0,-1 0 0 0 0,1 0 1 0 0,0 1-1 0 0,-1-1 0 0 0,1 0 0 0 0,0 0 0 0 0,-1 1 0 0 0,2 0 0 0 0,-2-1 9 0 0,0 0 0 0 0,0 0 0 0 0,1 1 0 0 0,-1-1 0 0 0,0 0 0 0 0,1 0 0 0 0,-1 0 0 0 0,0 0 1 0 0,1 1-1 0 0,-1-1 0 0 0,0 0 0 0 0,1 0 0 0 0,-1 0 0 0 0,1 0 0 0 0,-1 0 0 0 0,0 0 0 0 0,1 0 0 0 0,-1 0 0 0 0,1 0 0 0 0,-1 0 0 0 0,0 0 0 0 0,1 0 1 0 0,-1 0-1 0 0,0 0 0 0 0,1 0 0 0 0,-1 0 0 0 0,1-1 0 0 0,-1 1 0 0 0,0 0 0 0 0,1 0 0 0 0,-1 0 0 0 0,0-1 0 0 0,0 1 0 0 0,1 0 0 0 0,-1 0 0 0 0,0-1 1 0 0,1 1-1 0 0,-1 0 0 0 0,0-1 0 0 0,0 1 0 0 0,0 0 0 0 0,1 0 0 0 0,-1-1 0 0 0,0 1 0 0 0,0-1 0 0 0,0 1 0 0 0,0 0 0 0 0,0-1 0 0 0,1 1 0 0 0,-1 0 1 0 0,0-1-1 0 0,0 0 0 0 0,2 0 71 0 0,0 0 0 0 0,1-1-1 0 0,-1 1 1 0 0,0 0 0 0 0,1 0 0 0 0,-1 1 0 0 0,1-1 0 0 0,-1 1 0 0 0,1-1 0 0 0,3 1 0 0 0,23 0 20 0 0,0 2 0 0 0,0 1 0 0 0,48 11 0 0 0,-69-11-66 0 0,1 1-1 0 0,-1 0 1 0 0,1 1 0 0 0,-1-1 0 0 0,-1 1 0 0 0,1 1 0 0 0,-1 0-1 0 0,0 0 1 0 0,0 0 0 0 0,11 15 0 0 0,-2-2 122 0 0,-2 1-1 0 0,23 41 1 0 0,-30-49-102 0 0,-2 0 0 0 0,0 0 0 0 0,-1 0 0 0 0,0 1-1 0 0,0 0 1 0 0,-1 0 0 0 0,-1 0 0 0 0,-1 0 0 0 0,1 0 0 0 0,-2 0 0 0 0,0 1 0 0 0,-1-1 0 0 0,0 0-1 0 0,-5 24 1 0 0,-6 6 15 0 0,-1 0 0 0 0,-2-1 0 0 0,-1 0 0 0 0,-3-1 0 0 0,-23 38 0 0 0,-46 61 31 0 0,25-43-24 0 0,58-86-67 0 0,4-9-4 0 0,1 0 1 0 0,-1-1-1 0 0,1 1 1 0 0,-1-1-1 0 0,0 1 1 0 0,0-1 0 0 0,0 1-1 0 0,0-1 1 0 0,0 0-1 0 0,0 1 1 0 0,0-1 0 0 0,0 0-1 0 0,0 0 1 0 0,-1 0-1 0 0,-2 2 1 0 0,-2 0 26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1DF0A-B555-4C2F-8327-6A57BCC9A8A5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C9C3A-40AB-4A45-A91F-D99943137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19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2445-10ED-BCBE-62DF-D80274323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8743D-E9DE-FDD9-43F7-49AA60201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16BC8-2378-FA10-5A0C-B5F5CDAA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36CE-28A5-4BFE-9A41-5FB7C616C83F}" type="datetime1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AEAA0-7992-A473-7E67-50F5FA9C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C10B-45F2-242E-187A-2D78BB86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96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1D85-E509-F1B9-58AB-A9F58F20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AC0BA-6278-E0F6-FF8B-1BF05543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EF07-3CC5-B4DE-C01E-23594E35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EC6C-59DC-4E71-A873-7BAFECB26900}" type="datetime1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9AAF-52AE-0A9A-FE80-DE001A3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7E6B5-02AA-BDDD-70C6-98099D03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51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692E7-C5E8-D759-10DE-21A635EB6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049A6-CB92-A2D3-5F30-933BF2364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BAB6-E37E-A530-9A9A-8615E7A1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480-0194-415B-912D-9386AFC1DF45}" type="datetime1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F852-658B-1EAB-700A-F663651A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BEF04-70BB-4045-D210-BEDBBAE4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14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374E-007D-EAAA-D62F-C91FDC5B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0DF3-24AF-BB62-E654-227A6210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BA31-D63E-B647-EE7F-C682A260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0B8D4-FA4B-4A2E-9583-BA31731F63D5}" type="datetime1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10A6-F5A9-25F2-49E1-D1C2C52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EB5F4-732B-3507-A89D-7D4966A3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4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EB77-176A-1C62-A982-26B97BBF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AA712-C6A8-8958-3555-72D91CE00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0139A-F9D9-09C6-C640-DA79F361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0810-7D01-48C8-9EF2-5CB12BC4C7B5}" type="datetime1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0B29-5A62-2D09-A792-3353CE93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59B18-0BF0-5655-CDA8-5CCD115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8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377B-BCFB-8CDC-FCED-44882043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6D9A3-03DD-7D60-4DB4-FCD41D40C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16474-E748-CB13-769C-3F752C3CA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4B4CF-432F-AF01-610A-FA22DE44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B2A1-ADEC-4911-852F-1A601F40ACEC}" type="datetime1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82DEE-952A-841C-5807-EFAB244B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61031-D55E-635E-6302-8E1979AA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183B-0221-082A-1B6D-2C4CDF77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1C82A-56B1-2BC1-3EFA-599444C2E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C2F4B-FCCB-3A9E-8EEE-7CCB6B93D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FDCE0-32CF-946D-B840-18C5D5000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B090F-2DB0-E2A1-293D-53B1DBCE9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AD22-4CEC-1C63-F9E2-9DE035E9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8579-6B96-41FE-9EBA-8C00A8D016C0}" type="datetime1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6BBF8-A69D-EFA7-F26B-E952517D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1C53C-5336-9A16-D5F8-AE854FA4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72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2FD9-C5F6-012F-16D5-76EAFBC5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C201C-9E8B-E625-5835-40ACF134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9F78-60EC-4AF4-B50D-C3A2565199A5}" type="datetime1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8C622-B2D1-4DB5-B771-0ED0E757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E408B-91D7-D995-8B01-62FE7132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4D4AF0-4C85-276D-0973-601FEDBF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AF1D-0DF3-4707-96D2-8E390204D530}" type="datetime1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55DF1-DEC4-A5B0-939E-B402B4AC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E32EF-BCE3-F19B-DEFF-D4334F87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57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8D7D-04A0-B763-EE03-F7EAA392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A5514-5F26-BDF5-93DB-C2DFD8FB1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097E8-E2F7-129A-073B-5BD63E84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7A6D-8BEB-9675-49C3-A21853FE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410C-8DF3-4D8B-95A9-A97E4FF265FB}" type="datetime1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3C219-2870-381A-1CED-2FAC2325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4A935-A5CD-9B22-1AF4-E11E140F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89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349F-CF6E-C377-A8E0-733335F0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04BD0-5DD9-AC9B-B26B-3818B0F66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D1FC1-CE7A-5142-B21B-4CD9C0410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170A6-4BD3-265A-C2B2-FDCBA463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C04-85F7-426B-8A9A-E9FD72D1CCFC}" type="datetime1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42A29-3F69-D909-F272-AA8623F2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CBC6-7AB9-9679-CD0F-183C4F00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8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7E3F1-DE9A-CCF2-51F1-6C3A1C9FC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18211-6A3D-CE36-BA1D-B743FC96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08988-4BD9-5EA0-847A-EFEE4F709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903-CBA9-4226-855D-8454CE9BDA26}" type="datetime1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9A22-8D50-41A0-A9D5-C808B6AA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918D-6454-BBBD-3626-8F0523E12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E387-3AFC-47C1-B318-C29BE89B83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84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3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9.png"/><Relationship Id="rId21" Type="http://schemas.openxmlformats.org/officeDocument/2006/relationships/image" Target="../media/image227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7" Type="http://schemas.openxmlformats.org/officeDocument/2006/relationships/image" Target="../media/image220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22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8.png"/><Relationship Id="rId40" Type="http://schemas.openxmlformats.org/officeDocument/2006/relationships/customXml" Target="../ink/ink21.xml"/><Relationship Id="rId45" Type="http://schemas.openxmlformats.org/officeDocument/2006/relationships/image" Target="../media/image239.png"/><Relationship Id="rId5" Type="http://schemas.openxmlformats.org/officeDocument/2006/relationships/image" Target="../media/image219.png"/><Relationship Id="rId15" Type="http://schemas.openxmlformats.org/officeDocument/2006/relationships/image" Target="../media/image224.png"/><Relationship Id="rId23" Type="http://schemas.openxmlformats.org/officeDocument/2006/relationships/image" Target="../media/image228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10" Type="http://schemas.openxmlformats.org/officeDocument/2006/relationships/customXml" Target="../ink/ink6.xml"/><Relationship Id="rId19" Type="http://schemas.openxmlformats.org/officeDocument/2006/relationships/image" Target="../media/image226.png"/><Relationship Id="rId31" Type="http://schemas.openxmlformats.org/officeDocument/2006/relationships/image" Target="../media/image232.png"/><Relationship Id="rId44" Type="http://schemas.openxmlformats.org/officeDocument/2006/relationships/customXml" Target="../ink/ink23.xml"/><Relationship Id="rId4" Type="http://schemas.openxmlformats.org/officeDocument/2006/relationships/customXml" Target="../ink/ink3.xml"/><Relationship Id="rId9" Type="http://schemas.openxmlformats.org/officeDocument/2006/relationships/image" Target="../media/image221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30.png"/><Relationship Id="rId30" Type="http://schemas.openxmlformats.org/officeDocument/2006/relationships/customXml" Target="../ink/ink16.xml"/><Relationship Id="rId35" Type="http://schemas.openxmlformats.org/officeDocument/2006/relationships/image" Target="../media/image7.png"/><Relationship Id="rId43" Type="http://schemas.openxmlformats.org/officeDocument/2006/relationships/image" Target="../media/image238.png"/><Relationship Id="rId8" Type="http://schemas.openxmlformats.org/officeDocument/2006/relationships/customXml" Target="../ink/ink5.xml"/><Relationship Id="rId3" Type="http://schemas.openxmlformats.org/officeDocument/2006/relationships/image" Target="../media/image218.png"/><Relationship Id="rId12" Type="http://schemas.openxmlformats.org/officeDocument/2006/relationships/customXml" Target="../ink/ink7.xml"/><Relationship Id="rId17" Type="http://schemas.openxmlformats.org/officeDocument/2006/relationships/image" Target="../media/image225.png"/><Relationship Id="rId25" Type="http://schemas.openxmlformats.org/officeDocument/2006/relationships/image" Target="../media/image229.png"/><Relationship Id="rId33" Type="http://schemas.openxmlformats.org/officeDocument/2006/relationships/image" Target="../media/image233.png"/><Relationship Id="rId38" Type="http://schemas.openxmlformats.org/officeDocument/2006/relationships/customXml" Target="../ink/ink20.xml"/><Relationship Id="rId20" Type="http://schemas.openxmlformats.org/officeDocument/2006/relationships/customXml" Target="../ink/ink11.xml"/><Relationship Id="rId41" Type="http://schemas.openxmlformats.org/officeDocument/2006/relationships/image" Target="../media/image2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636C9-FBF7-168C-16EE-149A508C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905EE-03F4-ACD7-FAEA-B8E824FC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1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46562-F9BF-CEA6-DF38-0848DC61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44" y="924903"/>
            <a:ext cx="5262111" cy="3402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E507B4-3D44-9C60-BFF7-E88647C8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63" y="1417755"/>
            <a:ext cx="879676" cy="781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E0F20-D1FE-431E-4C9C-3C260AF7B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164" y="2119526"/>
            <a:ext cx="2268638" cy="1105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3722A-E606-C2FC-1CFD-F0E58DB39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6" y="3612713"/>
            <a:ext cx="4030565" cy="2317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157B3D-52C2-A90F-A8F7-D159CC192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3606" y="5171052"/>
            <a:ext cx="4305161" cy="9758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60EA2E-C5AC-D661-EF32-BA6E5A001B7E}"/>
              </a:ext>
            </a:extLst>
          </p:cNvPr>
          <p:cNvSpPr txBox="1"/>
          <p:nvPr/>
        </p:nvSpPr>
        <p:spPr>
          <a:xfrm>
            <a:off x="4134137" y="54292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of Ligand Orbitals</a:t>
            </a:r>
            <a:endParaRPr lang="en-IN" b="1" dirty="0">
              <a:solidFill>
                <a:srgbClr val="0033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7391FC-3B3A-D8E0-886F-CA28D9B03750}"/>
              </a:ext>
            </a:extLst>
          </p:cNvPr>
          <p:cNvSpPr txBox="1"/>
          <p:nvPr/>
        </p:nvSpPr>
        <p:spPr>
          <a:xfrm>
            <a:off x="2353519" y="136525"/>
            <a:ext cx="69219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B3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Molecular orbital theory: octahedral complexes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DF2FA-B950-B22D-B6E0-AC3A71872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71BD0-F664-AD38-41EA-67DCFB4A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2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A4B6BD-C2BE-DB66-0008-A7703AF99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32" y="1088958"/>
            <a:ext cx="4568656" cy="52673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5D5DE2-7569-4B03-5305-78D2A1F4B2B0}"/>
                  </a:ext>
                </a:extLst>
              </p14:cNvPr>
              <p14:cNvContentPartPr/>
              <p14:nvPr/>
            </p14:nvContentPartPr>
            <p14:xfrm>
              <a:off x="2970360" y="0"/>
              <a:ext cx="8397720" cy="5985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5D5DE2-7569-4B03-5305-78D2A1F4B2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1000" y="-9360"/>
                <a:ext cx="8416440" cy="600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85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D243D-5A48-3478-40C1-B8060D93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1207" y="6346517"/>
            <a:ext cx="2743200" cy="365125"/>
          </a:xfrm>
        </p:spPr>
        <p:txBody>
          <a:bodyPr/>
          <a:lstStyle/>
          <a:p>
            <a:fld id="{E7EEE387-3AFC-47C1-B318-C29BE89B8398}" type="slidenum">
              <a:rPr lang="en-IN" smtClean="0"/>
              <a:t>3</a:t>
            </a:fld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A8AE60-0521-05EE-73A0-B4D10F7C04B4}"/>
              </a:ext>
            </a:extLst>
          </p:cNvPr>
          <p:cNvGrpSpPr/>
          <p:nvPr/>
        </p:nvGrpSpPr>
        <p:grpSpPr>
          <a:xfrm>
            <a:off x="3568710" y="1222920"/>
            <a:ext cx="4308120" cy="4412160"/>
            <a:chOff x="1523600" y="587160"/>
            <a:chExt cx="4308120" cy="441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A999133-6974-E2FD-03F3-70A80F1AAABB}"/>
                    </a:ext>
                  </a:extLst>
                </p14:cNvPr>
                <p14:cNvContentPartPr/>
                <p14:nvPr/>
              </p14:nvContentPartPr>
              <p14:xfrm>
                <a:off x="2922920" y="1702800"/>
                <a:ext cx="537840" cy="1781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A999133-6974-E2FD-03F3-70A80F1AAA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3920" y="1694160"/>
                  <a:ext cx="555480" cy="179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DC5123-2122-377F-10F9-F89AA859E750}"/>
                    </a:ext>
                  </a:extLst>
                </p14:cNvPr>
                <p14:cNvContentPartPr/>
                <p14:nvPr/>
              </p14:nvContentPartPr>
              <p14:xfrm>
                <a:off x="2835440" y="2332080"/>
                <a:ext cx="286560" cy="486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DC5123-2122-377F-10F9-F89AA859E75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6440" y="2323080"/>
                  <a:ext cx="3042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E2830EA-8A03-0E43-59F9-B530F6AE659B}"/>
                    </a:ext>
                  </a:extLst>
                </p14:cNvPr>
                <p14:cNvContentPartPr/>
                <p14:nvPr/>
              </p14:nvContentPartPr>
              <p14:xfrm>
                <a:off x="3414320" y="2266560"/>
                <a:ext cx="286920" cy="576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E2830EA-8A03-0E43-59F9-B530F6AE65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5320" y="2257560"/>
                  <a:ext cx="30456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5D1A06-ADDC-AB9F-5BB9-4B2448726BDB}"/>
                    </a:ext>
                  </a:extLst>
                </p14:cNvPr>
                <p14:cNvContentPartPr/>
                <p14:nvPr/>
              </p14:nvContentPartPr>
              <p14:xfrm>
                <a:off x="2902760" y="1726200"/>
                <a:ext cx="471960" cy="694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5D1A06-ADDC-AB9F-5BB9-4B2448726B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93760" y="1717200"/>
                  <a:ext cx="489600" cy="71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298E72-4796-CFFC-56A2-5025A43433C3}"/>
                    </a:ext>
                  </a:extLst>
                </p14:cNvPr>
                <p14:cNvContentPartPr/>
                <p14:nvPr/>
              </p14:nvContentPartPr>
              <p14:xfrm>
                <a:off x="3102920" y="2701800"/>
                <a:ext cx="316800" cy="758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298E72-4796-CFFC-56A2-5025A43433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93920" y="2692800"/>
                  <a:ext cx="33444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18524E-90EF-D6E0-5A04-1C8D991EE8A0}"/>
                    </a:ext>
                  </a:extLst>
                </p14:cNvPr>
                <p14:cNvContentPartPr/>
                <p14:nvPr/>
              </p14:nvContentPartPr>
              <p14:xfrm>
                <a:off x="3195800" y="2405880"/>
                <a:ext cx="1080" cy="4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18524E-90EF-D6E0-5A04-1C8D991EE8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87160" y="2397240"/>
                  <a:ext cx="18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9AC549-F97E-08CA-1BB9-B5A580162C8F}"/>
                    </a:ext>
                  </a:extLst>
                </p14:cNvPr>
                <p14:cNvContentPartPr/>
                <p14:nvPr/>
              </p14:nvContentPartPr>
              <p14:xfrm>
                <a:off x="3045320" y="2378160"/>
                <a:ext cx="137520" cy="398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9AC549-F97E-08CA-1BB9-B5A580162C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6680" y="2369520"/>
                  <a:ext cx="155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9B17CF-0DA3-CE0E-C07F-F04AFC1B9097}"/>
                    </a:ext>
                  </a:extLst>
                </p14:cNvPr>
                <p14:cNvContentPartPr/>
                <p14:nvPr/>
              </p14:nvContentPartPr>
              <p14:xfrm>
                <a:off x="3353120" y="2405880"/>
                <a:ext cx="15300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9B17CF-0DA3-CE0E-C07F-F04AFC1B90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44120" y="2397240"/>
                  <a:ext cx="1706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7A5472-A956-0960-EDBB-2BA03D0EC629}"/>
                    </a:ext>
                  </a:extLst>
                </p14:cNvPr>
                <p14:cNvContentPartPr/>
                <p14:nvPr/>
              </p14:nvContentPartPr>
              <p14:xfrm>
                <a:off x="3106160" y="587160"/>
                <a:ext cx="55440" cy="98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7A5472-A956-0960-EDBB-2BA03D0EC62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7160" y="578520"/>
                  <a:ext cx="7308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5515D0-D5E0-4772-B98B-0A3384E17385}"/>
                    </a:ext>
                  </a:extLst>
                </p14:cNvPr>
                <p14:cNvContentPartPr/>
                <p14:nvPr/>
              </p14:nvContentPartPr>
              <p14:xfrm>
                <a:off x="3138920" y="3679560"/>
                <a:ext cx="117000" cy="1319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5515D0-D5E0-4772-B98B-0A3384E173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30280" y="3670920"/>
                  <a:ext cx="134640" cy="13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6EF4CAE-ED06-838F-1D77-2ED78A029629}"/>
                    </a:ext>
                  </a:extLst>
                </p14:cNvPr>
                <p14:cNvContentPartPr/>
                <p14:nvPr/>
              </p14:nvContentPartPr>
              <p14:xfrm>
                <a:off x="3832640" y="2330280"/>
                <a:ext cx="1999080" cy="179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6EF4CAE-ED06-838F-1D77-2ED78A0296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24000" y="2321280"/>
                  <a:ext cx="2016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E6AB68-DF31-CE8D-855D-13EBCB767ED2}"/>
                    </a:ext>
                  </a:extLst>
                </p14:cNvPr>
                <p14:cNvContentPartPr/>
                <p14:nvPr/>
              </p14:nvContentPartPr>
              <p14:xfrm>
                <a:off x="1523600" y="2719440"/>
                <a:ext cx="1423440" cy="19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E6AB68-DF31-CE8D-855D-13EBCB767ED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14600" y="2710440"/>
                  <a:ext cx="1441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8F6C31-6C7A-8B34-A342-046E4E46C1AF}"/>
                    </a:ext>
                  </a:extLst>
                </p14:cNvPr>
                <p14:cNvContentPartPr/>
                <p14:nvPr/>
              </p14:nvContentPartPr>
              <p14:xfrm>
                <a:off x="3693320" y="1241280"/>
                <a:ext cx="1049040" cy="89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8F6C31-6C7A-8B34-A342-046E4E46C1A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84320" y="1232640"/>
                  <a:ext cx="106668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477EBF-82D1-4BFC-E07F-3EDAB22EFF2A}"/>
                    </a:ext>
                  </a:extLst>
                </p14:cNvPr>
                <p14:cNvContentPartPr/>
                <p14:nvPr/>
              </p14:nvContentPartPr>
              <p14:xfrm>
                <a:off x="1723040" y="3195360"/>
                <a:ext cx="969480" cy="1395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477EBF-82D1-4BFC-E07F-3EDAB22EFF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14400" y="3186720"/>
                  <a:ext cx="987120" cy="141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BC540CF-9481-368A-E672-F8E9CBD4CA47}"/>
              </a:ext>
            </a:extLst>
          </p:cNvPr>
          <p:cNvGrpSpPr/>
          <p:nvPr/>
        </p:nvGrpSpPr>
        <p:grpSpPr>
          <a:xfrm>
            <a:off x="4952910" y="1062720"/>
            <a:ext cx="430200" cy="876240"/>
            <a:chOff x="2907800" y="426960"/>
            <a:chExt cx="430200" cy="87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644FE6-818F-C49E-5774-D2E4C6443B69}"/>
                    </a:ext>
                  </a:extLst>
                </p14:cNvPr>
                <p14:cNvContentPartPr/>
                <p14:nvPr/>
              </p14:nvContentPartPr>
              <p14:xfrm>
                <a:off x="2907800" y="426960"/>
                <a:ext cx="430200" cy="876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644FE6-818F-C49E-5774-D2E4C6443B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1800" y="390960"/>
                  <a:ext cx="501840" cy="9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B822F6-04C3-F536-4F0F-109E91A4201F}"/>
                    </a:ext>
                  </a:extLst>
                </p14:cNvPr>
                <p14:cNvContentPartPr/>
                <p14:nvPr/>
              </p14:nvContentPartPr>
              <p14:xfrm>
                <a:off x="2987360" y="879120"/>
                <a:ext cx="276120" cy="327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B822F6-04C3-F536-4F0F-109E91A4201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51720" y="843480"/>
                  <a:ext cx="347760" cy="39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75E7F45-9F1A-C18C-5884-B15B1F1716E8}"/>
                  </a:ext>
                </a:extLst>
              </p14:cNvPr>
              <p14:cNvContentPartPr/>
              <p14:nvPr/>
            </p14:nvContentPartPr>
            <p14:xfrm>
              <a:off x="6076470" y="1766880"/>
              <a:ext cx="732600" cy="656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75E7F45-9F1A-C18C-5884-B15B1F1716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40452" y="1730880"/>
                <a:ext cx="804275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F66E8A-8DD5-C15C-A669-5EDEDB3F43E3}"/>
                  </a:ext>
                </a:extLst>
              </p14:cNvPr>
              <p14:cNvContentPartPr/>
              <p14:nvPr/>
            </p14:nvContentPartPr>
            <p14:xfrm>
              <a:off x="6669030" y="2886840"/>
              <a:ext cx="788760" cy="462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F66E8A-8DD5-C15C-A669-5EDEDB3F43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33030" y="2850812"/>
                <a:ext cx="860400" cy="534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7F10491-7FC0-0D92-6E8C-45FCFEA6B959}"/>
                  </a:ext>
                </a:extLst>
              </p14:cNvPr>
              <p14:cNvContentPartPr/>
              <p14:nvPr/>
            </p14:nvContentPartPr>
            <p14:xfrm>
              <a:off x="3467910" y="3291840"/>
              <a:ext cx="833400" cy="448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7F10491-7FC0-0D92-6E8C-45FCFEA6B9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31894" y="3255811"/>
                <a:ext cx="905071" cy="519898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EFCC407-FFD8-B84A-5759-5A28752079EF}"/>
              </a:ext>
            </a:extLst>
          </p:cNvPr>
          <p:cNvGrpSpPr/>
          <p:nvPr/>
        </p:nvGrpSpPr>
        <p:grpSpPr>
          <a:xfrm>
            <a:off x="3922950" y="4149000"/>
            <a:ext cx="1536840" cy="1684440"/>
            <a:chOff x="1877840" y="3513240"/>
            <a:chExt cx="1536840" cy="168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72FC374-82EE-8989-E350-B68B1502AF50}"/>
                    </a:ext>
                  </a:extLst>
                </p14:cNvPr>
                <p14:cNvContentPartPr/>
                <p14:nvPr/>
              </p14:nvContentPartPr>
              <p14:xfrm>
                <a:off x="1877840" y="3513240"/>
                <a:ext cx="649800" cy="717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72FC374-82EE-8989-E350-B68B1502AF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41840" y="3477600"/>
                  <a:ext cx="721440" cy="78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17F78D9-D9C4-EE7F-471C-35EC47799CAC}"/>
                    </a:ext>
                  </a:extLst>
                </p14:cNvPr>
                <p14:cNvContentPartPr/>
                <p14:nvPr/>
              </p14:nvContentPartPr>
              <p14:xfrm>
                <a:off x="3006440" y="4177440"/>
                <a:ext cx="408240" cy="1020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17F78D9-D9C4-EE7F-471C-35EC47799CA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70440" y="4141440"/>
                  <a:ext cx="47988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8DB4E1-EB26-8888-8EE0-D2A20E084D9F}"/>
                    </a:ext>
                  </a:extLst>
                </p14:cNvPr>
                <p14:cNvContentPartPr/>
                <p14:nvPr/>
              </p14:nvContentPartPr>
              <p14:xfrm>
                <a:off x="3060800" y="4223160"/>
                <a:ext cx="266040" cy="412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8DB4E1-EB26-8888-8EE0-D2A20E084D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24800" y="4187160"/>
                  <a:ext cx="337680" cy="48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4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F8D6F-126D-21B0-B113-83EECE886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4CD4-47FB-07B0-A853-0141E37A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0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6B3D6-F556-0C23-FADB-83A9FF9BB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66D25-731A-BCC7-ED5A-ACE6ED37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1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2AC6-787C-17E3-EE3B-7396077FF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1FF83-AC63-DE1B-94CB-D4ED229D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9CB29-1F35-EE50-87DE-AC080016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59AFB-1E54-CF60-7E4A-DF42B748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37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69F9B-730D-9F84-502A-AAAFF110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B05A1-F7F1-3D50-954E-1745FAB2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EE387-3AFC-47C1-B318-C29BE89B839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38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parna gupta</dc:creator>
  <cp:lastModifiedBy>Parna Gupta</cp:lastModifiedBy>
  <cp:revision>11</cp:revision>
  <dcterms:created xsi:type="dcterms:W3CDTF">2025-08-04T03:09:18Z</dcterms:created>
  <dcterms:modified xsi:type="dcterms:W3CDTF">2025-08-05T06:46:09Z</dcterms:modified>
</cp:coreProperties>
</file>