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71" r:id="rId3"/>
    <p:sldId id="256" r:id="rId4"/>
    <p:sldId id="257" r:id="rId5"/>
    <p:sldId id="258" r:id="rId6"/>
    <p:sldId id="272" r:id="rId7"/>
    <p:sldId id="270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B5C45-1874-49DF-ADF0-47C9A490369A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2FDD4-A3C7-4574-B2A4-6A286DDB8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60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827F-589E-2360-6453-4996E2491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06542-EE2A-097A-58EE-BB0010039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1DF66-97AC-9681-A49F-817AEE5D2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1CA4-3BA8-4C1F-BF5A-7745620C58E2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DC4CE-480E-A731-818E-D2389F08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3A0BF-6212-FA66-805A-B4AB261C0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2693-FE90-4B23-B295-8BE259DA2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24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1C50-367A-0E48-C100-F650565E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512B6-DD87-AA8D-D4FA-BB2376F99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97B5D-60E1-7C91-6C6B-EBEDAB59D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1CA4-3BA8-4C1F-BF5A-7745620C58E2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B961E-4268-4E66-510C-DAD44A565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41846-DFC0-E8B0-4B71-4B027A72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2693-FE90-4B23-B295-8BE259DA2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40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CB99ED-CC80-453B-DF60-EAE6B9F90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0CA44-01E1-1532-CFC6-7DA439127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FD9BC-2322-BC15-EC33-B739B1D7F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1CA4-3BA8-4C1F-BF5A-7745620C58E2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ED333-3326-C738-70D0-6FB6E440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8CDA8-06AB-B93A-413F-AD313D065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2693-FE90-4B23-B295-8BE259DA2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0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AB4F-3B90-0EDE-8D2C-A3D0256A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E02A2-970E-9989-209D-D59D6156A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D0F72-F8E0-CBC9-8327-CF454721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1CA4-3BA8-4C1F-BF5A-7745620C58E2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983F3-79D8-FBB4-6347-8C59F442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4D07E-F480-AF9F-8024-2829C1C4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2693-FE90-4B23-B295-8BE259DA2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15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B6EC-62A4-4FE9-27F1-C0C30BBF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CFB85-664F-66EF-18C1-001D42241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AD3F1-597C-CE19-E0A6-F27E87B1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1CA4-3BA8-4C1F-BF5A-7745620C58E2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FF7A1-99D1-66AB-C60E-870EC791E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2BD72-18B6-4E9A-82DE-170EC286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2693-FE90-4B23-B295-8BE259DA2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63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D90D-8941-B39C-591B-BC216D63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85F00-6EB1-908E-22A5-99D727260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A3962-D5F4-7BFA-604B-EADE8B378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A5A98-D15D-DC6B-4F98-0EF62214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1CA4-3BA8-4C1F-BF5A-7745620C58E2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1DA55-46C9-4CAF-B78E-57454DDF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2B416-A4BE-22D5-9DDB-716D5E12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2693-FE90-4B23-B295-8BE259DA2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13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77763-017A-A4D4-CDE5-623CC505B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2E1F0-5CD3-5AB2-2C96-1E145ED30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9BAD3-46C7-0C65-1A2C-6F6661ECA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E6D30-A972-68B2-9532-CBDE9E49E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7D5D52-5425-F8F7-5FBC-47E7E2A66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145BD-720A-4539-DF1F-1016D3D18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1CA4-3BA8-4C1F-BF5A-7745620C58E2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A1E77-37D6-BEAA-6F0E-3057254D8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FA6D8E-572B-2AB1-85BF-394F4CD3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2693-FE90-4B23-B295-8BE259DA2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09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938F-2047-F657-1E84-F9F49BE2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584A9-6E57-31C4-D7D6-E33A6245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1CA4-3BA8-4C1F-BF5A-7745620C58E2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7D407-9ADE-C06C-3B17-3B47403F9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B32F3-142E-90C3-C308-C2F8A896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2693-FE90-4B23-B295-8BE259DA2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50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46C89-2F67-64E1-DDD7-DF0A685F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1CA4-3BA8-4C1F-BF5A-7745620C58E2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3AFC1-9517-CD00-6AD2-773C8A03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C4614-6DD5-7D4C-D2B6-741296A6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2693-FE90-4B23-B295-8BE259DA2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67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C25C-2131-E534-7FC0-FA6CE9C6C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8CB9C-5CD4-5771-EFD8-611A21C78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76F06-64D1-7496-6FA5-DF4347A2A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2B563-B2C2-79E7-2054-925E1E9B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1CA4-3BA8-4C1F-BF5A-7745620C58E2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06086-6BF4-0681-3907-120901B0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96A95-EFD8-EC5E-6E4A-F207713A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2693-FE90-4B23-B295-8BE259DA2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24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E557-2FAC-E6BA-0CBC-745654492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8390B-A46E-FDF8-9413-D0BB6027E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05810-8387-BC47-164E-E5504C364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E603E-1E8A-2B38-A27F-C88AE9AF2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1CA4-3BA8-4C1F-BF5A-7745620C58E2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A7C2D-2DE4-4D1D-865E-E4988059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BCEA0-AA4B-8313-7574-F12B98DB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2693-FE90-4B23-B295-8BE259DA2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12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chemeClr val="accent1">
                <a:lumMod val="45000"/>
                <a:lumOff val="55000"/>
                <a:alpha val="0"/>
              </a:schemeClr>
            </a:gs>
            <a:gs pos="0">
              <a:srgbClr val="B9CBE9"/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601D5F-A161-383A-70B8-CAF64B6E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64929-834A-5175-FE23-CD8B0015F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F1FF2-3F25-56DF-7DAF-F9020EE2C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41CA4-3BA8-4C1F-BF5A-7745620C58E2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C49D2-DECB-5AEC-C8FA-AF32BBBD5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D4A4D-6C6A-A644-46EC-D2171756F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92693-FE90-4B23-B295-8BE259DA2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83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B4DE09-8323-4EF8-F8A0-FF568178F92E}"/>
              </a:ext>
            </a:extLst>
          </p:cNvPr>
          <p:cNvSpPr txBox="1"/>
          <p:nvPr/>
        </p:nvSpPr>
        <p:spPr>
          <a:xfrm>
            <a:off x="2761306" y="561315"/>
            <a:ext cx="6347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CH3104: Organic Chemistry II (Physical Organic Chemistry)</a:t>
            </a: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A073E-570E-FACE-C572-EF23B8D2C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134" y="1456137"/>
            <a:ext cx="9191555" cy="448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5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2B1E77-4693-EA3A-B438-31424A648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941" y="961680"/>
            <a:ext cx="8364117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3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chemeClr val="accent1">
                <a:lumMod val="45000"/>
                <a:lumOff val="55000"/>
                <a:alpha val="0"/>
              </a:schemeClr>
            </a:gs>
            <a:gs pos="0">
              <a:srgbClr val="B9CBE9"/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EB7C955-D841-A048-31BA-9238BF67E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125" y="713953"/>
            <a:ext cx="8773749" cy="60396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202F3D-5138-C421-A7C7-367293719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520" y="0"/>
            <a:ext cx="6220693" cy="5715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38A6BE-7DE5-969C-E67E-AC8432260D37}"/>
              </a:ext>
            </a:extLst>
          </p:cNvPr>
          <p:cNvSpPr txBox="1"/>
          <p:nvPr/>
        </p:nvSpPr>
        <p:spPr>
          <a:xfrm>
            <a:off x="9414096" y="6297614"/>
            <a:ext cx="277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https://chem.libretexts.org</a:t>
            </a:r>
          </a:p>
        </p:txBody>
      </p:sp>
    </p:spTree>
    <p:extLst>
      <p:ext uri="{BB962C8B-B14F-4D97-AF65-F5344CB8AC3E}">
        <p14:creationId xmlns:p14="http://schemas.microsoft.com/office/powerpoint/2010/main" val="193297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D2F5D0-7A5F-FBD2-47F0-5B9220EC5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486" y="535285"/>
            <a:ext cx="8402223" cy="60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56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483E13B-882C-722B-CB28-F472279B4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581025"/>
            <a:ext cx="1022985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62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AF25C8-1585-384D-CC11-7458A92B5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75" y="506993"/>
            <a:ext cx="10977650" cy="533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26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ABE013-17E3-246E-D981-A8F384D38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" y="561975"/>
            <a:ext cx="103155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4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CA65F5-A222-7917-455C-2F1D3C27F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57" y="562333"/>
            <a:ext cx="10314286" cy="5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22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E09F2A-9A62-7535-44B7-C9E5025DC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46" y="277758"/>
            <a:ext cx="11226297" cy="630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34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17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Dibyendu Das</dc:creator>
  <cp:lastModifiedBy>sanjio zade</cp:lastModifiedBy>
  <cp:revision>18</cp:revision>
  <dcterms:created xsi:type="dcterms:W3CDTF">2022-08-02T04:48:53Z</dcterms:created>
  <dcterms:modified xsi:type="dcterms:W3CDTF">2025-08-06T06:20:06Z</dcterms:modified>
</cp:coreProperties>
</file>