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2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CF588-DC4B-CA2C-3BCF-DB1E27D75B02}" v="543" dt="2025-02-10T18:31:5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t.baviskar43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burger and a paper bag&#10;&#10;AI-generated content may be incorrect.">
            <a:extLst>
              <a:ext uri="{FF2B5EF4-FFF2-40B4-BE49-F238E27FC236}">
                <a16:creationId xmlns:a16="http://schemas.microsoft.com/office/drawing/2014/main" id="{AEEE0F6A-471E-90C3-EBC2-2910B728BD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17" t="9091" r="459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B34A9-805F-AB32-4159-01966BD5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07" y="1251759"/>
            <a:ext cx="4641586" cy="3117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Burger King Nutrition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F335B-2C24-D3C4-825D-62DBC263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 Data-Driven Approach to Healthier Choices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51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3F946-D64C-1227-66CE-097757305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3022-F653-6599-2F3A-3DB5CF99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Conclusion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8195-9CA2-8892-380A-EE7A0BE1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24826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Healthier Menu Suggestions: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Promote high-fiber &amp; low-sodium meals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Offer balanced meal combos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Introduce healthier snack alternatives </a:t>
            </a:r>
            <a:endParaRPr lang="en-US" sz="2000"/>
          </a:p>
          <a:p>
            <a:endParaRPr lang="en-US" sz="2000"/>
          </a:p>
        </p:txBody>
      </p:sp>
      <p:pic>
        <p:nvPicPr>
          <p:cNvPr id="7" name="Picture 6" descr="Assorted vegetables and fruits">
            <a:extLst>
              <a:ext uri="{FF2B5EF4-FFF2-40B4-BE49-F238E27FC236}">
                <a16:creationId xmlns:a16="http://schemas.microsoft.com/office/drawing/2014/main" id="{3B58C77B-BFB9-9623-B030-7B957C66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78" r="19061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81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B3A7-2130-2FC5-1A6F-829A89E4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458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D94B-4CD2-A370-E684-D455E61C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573" y="3288202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49000"/>
                  </a:schemeClr>
                </a:solidFill>
                <a:ea typeface="+mn-lt"/>
                <a:cs typeface="+mn-lt"/>
              </a:rPr>
              <a:t>Q&amp;A Session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D100D-8410-94B6-4B9B-2E28B4980A7C}"/>
              </a:ext>
            </a:extLst>
          </p:cNvPr>
          <p:cNvSpPr txBox="1"/>
          <p:nvPr/>
        </p:nvSpPr>
        <p:spPr>
          <a:xfrm>
            <a:off x="1184031" y="4888523"/>
            <a:ext cx="91205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Contact Info </a:t>
            </a:r>
          </a:p>
          <a:p>
            <a:r>
              <a:rPr lang="en-US" dirty="0"/>
              <a:t>Gmail – </a:t>
            </a:r>
            <a:r>
              <a:rPr lang="en-US" dirty="0">
                <a:hlinkClick r:id="rId2"/>
              </a:rPr>
              <a:t>st.baviskar43@gmail.com</a:t>
            </a:r>
            <a:endParaRPr lang="en-US" dirty="0"/>
          </a:p>
          <a:p>
            <a:r>
              <a:rPr lang="en-US" dirty="0"/>
              <a:t>LinkedIn -</a:t>
            </a:r>
            <a:r>
              <a:rPr lang="en-US" dirty="0">
                <a:ea typeface="+mn-lt"/>
                <a:cs typeface="+mn-lt"/>
              </a:rPr>
              <a:t> https://www.linkedin.com/in/sumit-baviskar/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5998-35B1-404B-DF99-4803B837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984B-6C9D-DDC5-7313-B4CA1C23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Dataset Source &amp; Structure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Total Items:</a:t>
            </a:r>
            <a:r>
              <a:rPr lang="en-US" sz="2400" dirty="0">
                <a:ea typeface="+mn-lt"/>
                <a:cs typeface="+mn-lt"/>
              </a:rPr>
              <a:t> 150+ menu items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Key attributes:</a:t>
            </a:r>
            <a:r>
              <a:rPr lang="en-US" sz="2400" dirty="0">
                <a:ea typeface="+mn-lt"/>
                <a:cs typeface="+mn-lt"/>
              </a:rPr>
              <a:t> Calories, Fat, Protein, Carbs, Sodium, etc.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Data Cleaning Process:</a:t>
            </a:r>
            <a:r>
              <a:rPr lang="en-US" sz="2400" dirty="0">
                <a:ea typeface="+mn-lt"/>
                <a:cs typeface="+mn-lt"/>
              </a:rPr>
              <a:t> Removed duplicates, handled missing values, corrected inconsistencies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38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250B9-FFB4-1F36-619A-2827A0EB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Health Score Rankings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959-C3CB-3B13-2DD6-901A7BFF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078947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Calculating using </a:t>
            </a:r>
            <a:r>
              <a:rPr lang="en-US" sz="2000" dirty="0">
                <a:ea typeface="+mn-lt"/>
                <a:cs typeface="+mn-lt"/>
              </a:rPr>
              <a:t>Higher protein, fiber, fat &amp; sugars 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Higher protein &amp; fiber</a:t>
            </a:r>
            <a:r>
              <a:rPr lang="en-US" sz="2000" dirty="0">
                <a:ea typeface="+mn-lt"/>
                <a:cs typeface="+mn-lt"/>
              </a:rPr>
              <a:t> = Healthier  </a:t>
            </a:r>
            <a:r>
              <a:rPr lang="en-US" sz="2000" b="1" dirty="0">
                <a:ea typeface="+mn-lt"/>
                <a:cs typeface="+mn-lt"/>
              </a:rPr>
              <a:t>Higher fat &amp; sugars</a:t>
            </a:r>
            <a:r>
              <a:rPr lang="en-US" sz="2000" dirty="0">
                <a:ea typeface="+mn-lt"/>
                <a:cs typeface="+mn-lt"/>
              </a:rPr>
              <a:t> = Less healthy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Triple WHOPPER Sandwich with Cheese ( Healthiest Item in menu) with High protein content, good fiber balance.</a:t>
            </a:r>
          </a:p>
          <a:p>
            <a:r>
              <a:rPr lang="en-US" sz="2000" dirty="0">
                <a:ea typeface="+mn-lt"/>
                <a:cs typeface="+mn-lt"/>
              </a:rPr>
              <a:t>Bara's Root Beer (38 </a:t>
            </a:r>
            <a:r>
              <a:rPr lang="en-US" sz="2000">
                <a:ea typeface="+mn-lt"/>
                <a:cs typeface="+mn-lt"/>
              </a:rPr>
              <a:t>fl</a:t>
            </a:r>
            <a:r>
              <a:rPr lang="en-US" sz="2000" dirty="0">
                <a:ea typeface="+mn-lt"/>
                <a:cs typeface="+mn-lt"/>
              </a:rPr>
              <a:t> oz) ( Least Healthy Item ) with Extremely high sugar, zero fiber &amp; protein</a:t>
            </a:r>
            <a:endParaRPr lang="en-US" sz="2000" dirty="0"/>
          </a:p>
        </p:txBody>
      </p:sp>
      <p:pic>
        <p:nvPicPr>
          <p:cNvPr id="5" name="Picture 4" descr="Top view of sandwiches on the table">
            <a:extLst>
              <a:ext uri="{FF2B5EF4-FFF2-40B4-BE49-F238E27FC236}">
                <a16:creationId xmlns:a16="http://schemas.microsoft.com/office/drawing/2014/main" id="{73DE5D7E-D61B-6F60-B791-6CE99720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80" r="9059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65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639D0-3B3C-4A7A-1FFE-495E1C430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CF-7757-9B25-37A1-55725A37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960" y="741391"/>
            <a:ext cx="5531847" cy="1616203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Balanced Meal Analysis</a:t>
            </a:r>
            <a:endParaRPr lang="en-US" sz="4000" dirty="0"/>
          </a:p>
          <a:p>
            <a:endParaRPr lang="en-US" sz="4000" dirty="0"/>
          </a:p>
        </p:txBody>
      </p:sp>
      <p:pic>
        <p:nvPicPr>
          <p:cNvPr id="28" name="Picture 27" descr="A breakfast spread">
            <a:extLst>
              <a:ext uri="{FF2B5EF4-FFF2-40B4-BE49-F238E27FC236}">
                <a16:creationId xmlns:a16="http://schemas.microsoft.com/office/drawing/2014/main" id="{D50CBC90-4B6E-67F9-E06E-6468D2C4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4" r="25092" b="-8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B9BE7E9-D321-99BF-0B4A-07C57D87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Meals with equal fat, protein, and carbs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Beverages like Unsweetened Tea &amp; Black Coffee had zero calories, fat, and carbs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77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FC7E-CEAB-BECF-E24D-D835D8AF9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AFD9-B952-1427-32B0-B9538731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High-Protein, Low-Carb Options</a:t>
            </a:r>
            <a:endParaRPr lang="en-US" sz="3200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B241662A-B3FD-32EE-3E0D-EEE5E54F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60" r="24393" b="-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723E-7CF6-9E91-A174-B3CFE9C4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Best Choices for Low-Carb Dieters: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Chicken Nuggets (4pc, 6pc)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Garden Side Salad</a:t>
            </a:r>
            <a:r>
              <a:rPr lang="en-US" sz="2000">
                <a:ea typeface="+mn-lt"/>
                <a:cs typeface="+mn-lt"/>
              </a:rPr>
              <a:t>  (High Protein, Low Carb)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922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2AD20-3E17-7AED-7845-9552D60AF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B658-3C40-66D4-4AF5-B0DAFF7F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Sodium Content Analysis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DBE6-64CE-24FF-21BF-CE6891D8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Heart-Healthy Options (Lowest Sodium):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BK Cafe Coffee </a:t>
            </a:r>
          </a:p>
          <a:p>
            <a:r>
              <a:rPr lang="en-US" sz="2400" dirty="0">
                <a:ea typeface="+mn-lt"/>
                <a:cs typeface="+mn-lt"/>
              </a:rPr>
              <a:t>Unsweetened Tea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Simply Orange Juice 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High Sodium Alert: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Ham, Egg &amp; Cheese Biscuit (1610 mg sodium!)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60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67080-02FF-64E1-524A-17D41846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48FD-66F5-4513-64CB-39AE5063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Least Healthy Items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65A0-92CE-7BA9-EE30-3C32B4B6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Highest Calories &amp; Fat:</a:t>
            </a:r>
            <a:br>
              <a:rPr lang="en-US" sz="2000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 - RODEO King™ Sandwich</a:t>
            </a:r>
            <a:r>
              <a:rPr lang="en-US" sz="2000">
                <a:ea typeface="+mn-lt"/>
                <a:cs typeface="+mn-lt"/>
              </a:rPr>
              <a:t> (1300 kcal, 83g fat)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- </a:t>
            </a:r>
            <a:r>
              <a:rPr lang="en-US" sz="2000" b="1">
                <a:ea typeface="+mn-lt"/>
                <a:cs typeface="+mn-lt"/>
              </a:rPr>
              <a:t>Triple WHOPPER™</a:t>
            </a:r>
            <a:r>
              <a:rPr lang="en-US" sz="2000">
                <a:ea typeface="+mn-lt"/>
                <a:cs typeface="+mn-lt"/>
              </a:rPr>
              <a:t> (1220 kcal, 82g fat)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- </a:t>
            </a:r>
            <a:r>
              <a:rPr lang="en-US" sz="2000" b="1">
                <a:ea typeface="+mn-lt"/>
                <a:cs typeface="+mn-lt"/>
              </a:rPr>
              <a:t>Bacon King™</a:t>
            </a:r>
            <a:r>
              <a:rPr lang="en-US" sz="2000">
                <a:ea typeface="+mn-lt"/>
                <a:cs typeface="+mn-lt"/>
              </a:rPr>
              <a:t> (1200 kcal, 81g fat)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Top view of hotdog on a table">
            <a:extLst>
              <a:ext uri="{FF2B5EF4-FFF2-40B4-BE49-F238E27FC236}">
                <a16:creationId xmlns:a16="http://schemas.microsoft.com/office/drawing/2014/main" id="{F7941E13-D717-FAFA-C96F-64309FD2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753" b="-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29781-A309-ED4A-412F-F403C7A6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DF5F2-4B03-B09D-EC01-76B86CB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dirty="0"/>
              <a:t>Salt-to-Fat Ratio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F04-0DE7-7EEB-A253-C512B8C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Items with the Highest Salt-to-Fat Ratio: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Ham, Egg, &amp; Cheese Biscuit (70.0 ratio)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Chicken Fries (9pc) (60.0 ratio)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Cheeseburger (60.0 ratio)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A bowl of salt on a table&#10;&#10;AI-generated content may be incorrect.">
            <a:extLst>
              <a:ext uri="{FF2B5EF4-FFF2-40B4-BE49-F238E27FC236}">
                <a16:creationId xmlns:a16="http://schemas.microsoft.com/office/drawing/2014/main" id="{754562E2-0877-EE21-D244-C90558B8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0" r="1101" b="-2"/>
          <a:stretch/>
        </p:blipFill>
        <p:spPr>
          <a:xfrm>
            <a:off x="6723486" y="10"/>
            <a:ext cx="5973082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148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D634F-6B10-80D8-778F-256C6EB5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6E1C2-E57F-0ADB-4271-C77326F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Fat-to-Calorie Ratio Analysis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F4EF-0665-C16B-4161-7702D166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Identifying High-Fat Items Relative to Calories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Mayonnaise (Packet) - 100% fat calories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Ken’s Golden Italian Dressing - 94.7% fat calories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Zesty Onion Ring Dipping Sauce - 93.3% fat calories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Abstract texture of white smoke">
            <a:extLst>
              <a:ext uri="{FF2B5EF4-FFF2-40B4-BE49-F238E27FC236}">
                <a16:creationId xmlns:a16="http://schemas.microsoft.com/office/drawing/2014/main" id="{398561BC-4B9F-C32E-3D0C-8E238BC1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42" r="-3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58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Burger King Nutrition Analysis</vt:lpstr>
      <vt:lpstr>Data Overview</vt:lpstr>
      <vt:lpstr>Health Score Rankings</vt:lpstr>
      <vt:lpstr>Balanced Meal Analysis </vt:lpstr>
      <vt:lpstr>High-Protein, Low-Carb Options</vt:lpstr>
      <vt:lpstr>Sodium Content Analysis</vt:lpstr>
      <vt:lpstr>Least Healthy Items</vt:lpstr>
      <vt:lpstr>Salt-to-Fat Ratio Analysis</vt:lpstr>
      <vt:lpstr>Fat-to-Calorie Ratio Analysis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197</cp:revision>
  <dcterms:created xsi:type="dcterms:W3CDTF">2013-07-15T20:26:40Z</dcterms:created>
  <dcterms:modified xsi:type="dcterms:W3CDTF">2025-02-10T18:32:39Z</dcterms:modified>
</cp:coreProperties>
</file>