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1FE34-3400-0ABC-2261-21D2CA3D9AF1}" v="271" dt="2025-01-14T16:34:10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93241-4072-47A2-819C-BBD401CA88E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5ECD0F-5244-49F7-8EAE-A04907DB7C94}">
      <dgm:prSet/>
      <dgm:spPr/>
      <dgm:t>
        <a:bodyPr/>
        <a:lstStyle/>
        <a:p>
          <a:r>
            <a:rPr lang="en-US"/>
            <a:t>Analyze sentiment (positive, negative, neutral, irrelevant) in social media posts (e.g., Twitter).</a:t>
          </a:r>
        </a:p>
      </dgm:t>
    </dgm:pt>
    <dgm:pt modelId="{21963D33-0002-40AA-AC00-AC3255D46CCF}" type="parTrans" cxnId="{036E67DC-12FB-4096-BA84-48CB1567AD8E}">
      <dgm:prSet/>
      <dgm:spPr/>
      <dgm:t>
        <a:bodyPr/>
        <a:lstStyle/>
        <a:p>
          <a:endParaRPr lang="en-US"/>
        </a:p>
      </dgm:t>
    </dgm:pt>
    <dgm:pt modelId="{F0FC8E39-893F-453C-82D1-D55686193B8A}" type="sibTrans" cxnId="{036E67DC-12FB-4096-BA84-48CB1567AD8E}">
      <dgm:prSet/>
      <dgm:spPr/>
      <dgm:t>
        <a:bodyPr/>
        <a:lstStyle/>
        <a:p>
          <a:endParaRPr lang="en-US"/>
        </a:p>
      </dgm:t>
    </dgm:pt>
    <dgm:pt modelId="{61A83787-87B7-4400-9176-47E47F8F75F0}">
      <dgm:prSet/>
      <dgm:spPr/>
      <dgm:t>
        <a:bodyPr/>
        <a:lstStyle/>
        <a:p>
          <a:r>
            <a:rPr lang="en-US"/>
            <a:t>Understand public opinion trends, brand perception, and campaign impact.</a:t>
          </a:r>
        </a:p>
      </dgm:t>
    </dgm:pt>
    <dgm:pt modelId="{01AE4E11-5458-4455-B118-6EB8B0A08CCE}" type="parTrans" cxnId="{756C1167-599C-4D02-AA7F-67CCF6F6C4E6}">
      <dgm:prSet/>
      <dgm:spPr/>
      <dgm:t>
        <a:bodyPr/>
        <a:lstStyle/>
        <a:p>
          <a:endParaRPr lang="en-US"/>
        </a:p>
      </dgm:t>
    </dgm:pt>
    <dgm:pt modelId="{D834E9F3-9BBF-4600-A86F-462BC182288E}" type="sibTrans" cxnId="{756C1167-599C-4D02-AA7F-67CCF6F6C4E6}">
      <dgm:prSet/>
      <dgm:spPr/>
      <dgm:t>
        <a:bodyPr/>
        <a:lstStyle/>
        <a:p>
          <a:endParaRPr lang="en-US"/>
        </a:p>
      </dgm:t>
    </dgm:pt>
    <dgm:pt modelId="{7D51077E-F6A0-40AB-8C3D-5B4AF5797095}" type="pres">
      <dgm:prSet presAssocID="{EFE93241-4072-47A2-819C-BBD401CA88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DB0E2B-C044-488F-9A53-1213FCD57CC5}" type="pres">
      <dgm:prSet presAssocID="{995ECD0F-5244-49F7-8EAE-A04907DB7C94}" presName="hierRoot1" presStyleCnt="0"/>
      <dgm:spPr/>
    </dgm:pt>
    <dgm:pt modelId="{269C1D1F-61A2-4B04-BEC8-C169EB9191C1}" type="pres">
      <dgm:prSet presAssocID="{995ECD0F-5244-49F7-8EAE-A04907DB7C94}" presName="composite" presStyleCnt="0"/>
      <dgm:spPr/>
    </dgm:pt>
    <dgm:pt modelId="{58B99B18-66D8-4071-A0F6-8246F5A72C05}" type="pres">
      <dgm:prSet presAssocID="{995ECD0F-5244-49F7-8EAE-A04907DB7C94}" presName="background" presStyleLbl="node0" presStyleIdx="0" presStyleCnt="2"/>
      <dgm:spPr/>
    </dgm:pt>
    <dgm:pt modelId="{F351E5AF-DC42-4A0C-B2E4-FECAEAE833FC}" type="pres">
      <dgm:prSet presAssocID="{995ECD0F-5244-49F7-8EAE-A04907DB7C94}" presName="text" presStyleLbl="fgAcc0" presStyleIdx="0" presStyleCnt="2">
        <dgm:presLayoutVars>
          <dgm:chPref val="3"/>
        </dgm:presLayoutVars>
      </dgm:prSet>
      <dgm:spPr/>
    </dgm:pt>
    <dgm:pt modelId="{AF206238-2F66-4464-8F65-817D173B68D0}" type="pres">
      <dgm:prSet presAssocID="{995ECD0F-5244-49F7-8EAE-A04907DB7C94}" presName="hierChild2" presStyleCnt="0"/>
      <dgm:spPr/>
    </dgm:pt>
    <dgm:pt modelId="{7EE082B7-4C1D-475B-A414-F526150E613C}" type="pres">
      <dgm:prSet presAssocID="{61A83787-87B7-4400-9176-47E47F8F75F0}" presName="hierRoot1" presStyleCnt="0"/>
      <dgm:spPr/>
    </dgm:pt>
    <dgm:pt modelId="{2A31FF3E-4E4F-4885-BA16-4E9A323E629F}" type="pres">
      <dgm:prSet presAssocID="{61A83787-87B7-4400-9176-47E47F8F75F0}" presName="composite" presStyleCnt="0"/>
      <dgm:spPr/>
    </dgm:pt>
    <dgm:pt modelId="{383E8736-2F01-4B3A-9585-500F13E6C225}" type="pres">
      <dgm:prSet presAssocID="{61A83787-87B7-4400-9176-47E47F8F75F0}" presName="background" presStyleLbl="node0" presStyleIdx="1" presStyleCnt="2"/>
      <dgm:spPr/>
    </dgm:pt>
    <dgm:pt modelId="{6192B6AF-557F-4250-90B5-A0D8FB0A6580}" type="pres">
      <dgm:prSet presAssocID="{61A83787-87B7-4400-9176-47E47F8F75F0}" presName="text" presStyleLbl="fgAcc0" presStyleIdx="1" presStyleCnt="2">
        <dgm:presLayoutVars>
          <dgm:chPref val="3"/>
        </dgm:presLayoutVars>
      </dgm:prSet>
      <dgm:spPr/>
    </dgm:pt>
    <dgm:pt modelId="{746E725D-1BDD-432E-8384-C80873DE44D4}" type="pres">
      <dgm:prSet presAssocID="{61A83787-87B7-4400-9176-47E47F8F75F0}" presName="hierChild2" presStyleCnt="0"/>
      <dgm:spPr/>
    </dgm:pt>
  </dgm:ptLst>
  <dgm:cxnLst>
    <dgm:cxn modelId="{756C1167-599C-4D02-AA7F-67CCF6F6C4E6}" srcId="{EFE93241-4072-47A2-819C-BBD401CA88E8}" destId="{61A83787-87B7-4400-9176-47E47F8F75F0}" srcOrd="1" destOrd="0" parTransId="{01AE4E11-5458-4455-B118-6EB8B0A08CCE}" sibTransId="{D834E9F3-9BBF-4600-A86F-462BC182288E}"/>
    <dgm:cxn modelId="{C113AD75-24A2-4D2D-A35C-4504D867087E}" type="presOf" srcId="{EFE93241-4072-47A2-819C-BBD401CA88E8}" destId="{7D51077E-F6A0-40AB-8C3D-5B4AF5797095}" srcOrd="0" destOrd="0" presId="urn:microsoft.com/office/officeart/2005/8/layout/hierarchy1"/>
    <dgm:cxn modelId="{E631BF92-8F99-491A-88B3-F95D0B848477}" type="presOf" srcId="{995ECD0F-5244-49F7-8EAE-A04907DB7C94}" destId="{F351E5AF-DC42-4A0C-B2E4-FECAEAE833FC}" srcOrd="0" destOrd="0" presId="urn:microsoft.com/office/officeart/2005/8/layout/hierarchy1"/>
    <dgm:cxn modelId="{036E67DC-12FB-4096-BA84-48CB1567AD8E}" srcId="{EFE93241-4072-47A2-819C-BBD401CA88E8}" destId="{995ECD0F-5244-49F7-8EAE-A04907DB7C94}" srcOrd="0" destOrd="0" parTransId="{21963D33-0002-40AA-AC00-AC3255D46CCF}" sibTransId="{F0FC8E39-893F-453C-82D1-D55686193B8A}"/>
    <dgm:cxn modelId="{388634F6-6265-413F-A235-427470BBA05E}" type="presOf" srcId="{61A83787-87B7-4400-9176-47E47F8F75F0}" destId="{6192B6AF-557F-4250-90B5-A0D8FB0A6580}" srcOrd="0" destOrd="0" presId="urn:microsoft.com/office/officeart/2005/8/layout/hierarchy1"/>
    <dgm:cxn modelId="{FF0B9532-AC4D-42EE-83AA-840EAB26515D}" type="presParOf" srcId="{7D51077E-F6A0-40AB-8C3D-5B4AF5797095}" destId="{70DB0E2B-C044-488F-9A53-1213FCD57CC5}" srcOrd="0" destOrd="0" presId="urn:microsoft.com/office/officeart/2005/8/layout/hierarchy1"/>
    <dgm:cxn modelId="{DCA52972-C0B8-49EF-BDBA-C08CA7737EF5}" type="presParOf" srcId="{70DB0E2B-C044-488F-9A53-1213FCD57CC5}" destId="{269C1D1F-61A2-4B04-BEC8-C169EB9191C1}" srcOrd="0" destOrd="0" presId="urn:microsoft.com/office/officeart/2005/8/layout/hierarchy1"/>
    <dgm:cxn modelId="{891C4612-5CE1-4EE4-90DF-42F25AACBADC}" type="presParOf" srcId="{269C1D1F-61A2-4B04-BEC8-C169EB9191C1}" destId="{58B99B18-66D8-4071-A0F6-8246F5A72C05}" srcOrd="0" destOrd="0" presId="urn:microsoft.com/office/officeart/2005/8/layout/hierarchy1"/>
    <dgm:cxn modelId="{F9C4C3C3-72A7-4ECF-A580-3D8E052E45BB}" type="presParOf" srcId="{269C1D1F-61A2-4B04-BEC8-C169EB9191C1}" destId="{F351E5AF-DC42-4A0C-B2E4-FECAEAE833FC}" srcOrd="1" destOrd="0" presId="urn:microsoft.com/office/officeart/2005/8/layout/hierarchy1"/>
    <dgm:cxn modelId="{A715FD60-0ADF-4130-8892-A81991699B34}" type="presParOf" srcId="{70DB0E2B-C044-488F-9A53-1213FCD57CC5}" destId="{AF206238-2F66-4464-8F65-817D173B68D0}" srcOrd="1" destOrd="0" presId="urn:microsoft.com/office/officeart/2005/8/layout/hierarchy1"/>
    <dgm:cxn modelId="{6F4CD408-563A-42A6-BD0F-6F32A3F9153D}" type="presParOf" srcId="{7D51077E-F6A0-40AB-8C3D-5B4AF5797095}" destId="{7EE082B7-4C1D-475B-A414-F526150E613C}" srcOrd="1" destOrd="0" presId="urn:microsoft.com/office/officeart/2005/8/layout/hierarchy1"/>
    <dgm:cxn modelId="{013D8BD5-6F67-47D9-BDD1-941157647B4A}" type="presParOf" srcId="{7EE082B7-4C1D-475B-A414-F526150E613C}" destId="{2A31FF3E-4E4F-4885-BA16-4E9A323E629F}" srcOrd="0" destOrd="0" presId="urn:microsoft.com/office/officeart/2005/8/layout/hierarchy1"/>
    <dgm:cxn modelId="{02F43E9F-7F9E-4D86-AAC3-A8BFF91A8BCF}" type="presParOf" srcId="{2A31FF3E-4E4F-4885-BA16-4E9A323E629F}" destId="{383E8736-2F01-4B3A-9585-500F13E6C225}" srcOrd="0" destOrd="0" presId="urn:microsoft.com/office/officeart/2005/8/layout/hierarchy1"/>
    <dgm:cxn modelId="{8F0E988D-6AA3-4D6A-98D9-B0C0DAB4CC10}" type="presParOf" srcId="{2A31FF3E-4E4F-4885-BA16-4E9A323E629F}" destId="{6192B6AF-557F-4250-90B5-A0D8FB0A6580}" srcOrd="1" destOrd="0" presId="urn:microsoft.com/office/officeart/2005/8/layout/hierarchy1"/>
    <dgm:cxn modelId="{10940E33-70F0-4EC1-9F02-BEFA5B764BDA}" type="presParOf" srcId="{7EE082B7-4C1D-475B-A414-F526150E613C}" destId="{746E725D-1BDD-432E-8384-C80873DE44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1F656A-377C-44C6-8658-AAE2358C5973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C4537BB-31B0-4299-9D98-64AF95935DE5}">
      <dgm:prSet/>
      <dgm:spPr/>
      <dgm:t>
        <a:bodyPr/>
        <a:lstStyle/>
        <a:p>
          <a:r>
            <a:rPr lang="en-US" b="1"/>
            <a:t>Data Collection</a:t>
          </a:r>
          <a:r>
            <a:rPr lang="en-US"/>
            <a:t>: Extracted tweets and user reactions from social media.</a:t>
          </a:r>
        </a:p>
      </dgm:t>
    </dgm:pt>
    <dgm:pt modelId="{29B65AFD-42BF-4A33-8E54-2B9AC12AD6EF}" type="parTrans" cxnId="{6DD86E5A-AFE4-45CF-A80B-EFC28ECF34F8}">
      <dgm:prSet/>
      <dgm:spPr/>
      <dgm:t>
        <a:bodyPr/>
        <a:lstStyle/>
        <a:p>
          <a:endParaRPr lang="en-US"/>
        </a:p>
      </dgm:t>
    </dgm:pt>
    <dgm:pt modelId="{5F26F97C-EE7F-4956-99C3-C1CE3636438A}" type="sibTrans" cxnId="{6DD86E5A-AFE4-45CF-A80B-EFC28ECF34F8}">
      <dgm:prSet/>
      <dgm:spPr/>
      <dgm:t>
        <a:bodyPr/>
        <a:lstStyle/>
        <a:p>
          <a:endParaRPr lang="en-US"/>
        </a:p>
      </dgm:t>
    </dgm:pt>
    <dgm:pt modelId="{01239662-470B-45F4-8E8A-495074C485C0}">
      <dgm:prSet/>
      <dgm:spPr/>
      <dgm:t>
        <a:bodyPr/>
        <a:lstStyle/>
        <a:p>
          <a:r>
            <a:rPr lang="en-US" b="1"/>
            <a:t>Preprocessing</a:t>
          </a:r>
          <a:r>
            <a:rPr lang="en-US"/>
            <a:t>: Cleaned data by removing stopwords, stemming, and tokenizing the text.</a:t>
          </a:r>
        </a:p>
      </dgm:t>
    </dgm:pt>
    <dgm:pt modelId="{A40F4E1E-057A-4516-98EA-841256BC94BC}" type="parTrans" cxnId="{8CF56868-F7F4-47F1-AD1B-415C91011182}">
      <dgm:prSet/>
      <dgm:spPr/>
      <dgm:t>
        <a:bodyPr/>
        <a:lstStyle/>
        <a:p>
          <a:endParaRPr lang="en-US"/>
        </a:p>
      </dgm:t>
    </dgm:pt>
    <dgm:pt modelId="{F6E209DA-8CE8-45CC-9E56-C799EEF6243A}" type="sibTrans" cxnId="{8CF56868-F7F4-47F1-AD1B-415C91011182}">
      <dgm:prSet/>
      <dgm:spPr/>
      <dgm:t>
        <a:bodyPr/>
        <a:lstStyle/>
        <a:p>
          <a:endParaRPr lang="en-US"/>
        </a:p>
      </dgm:t>
    </dgm:pt>
    <dgm:pt modelId="{A8AD2F4B-AC6F-487B-9F86-859093184C55}">
      <dgm:prSet/>
      <dgm:spPr/>
      <dgm:t>
        <a:bodyPr/>
        <a:lstStyle/>
        <a:p>
          <a:r>
            <a:rPr lang="en-US" b="1"/>
            <a:t>Model Selection</a:t>
          </a:r>
          <a:r>
            <a:rPr lang="en-US"/>
            <a:t>: Evaluated multiple models—Naive Bayes, Logistic Regression, Random Forest, K-Nearest Neighbors (KNN).</a:t>
          </a:r>
        </a:p>
      </dgm:t>
    </dgm:pt>
    <dgm:pt modelId="{F72CA55B-9088-47AB-B666-57709BFB1428}" type="parTrans" cxnId="{E3209016-D7F4-43F6-A82B-89D2B41EB12B}">
      <dgm:prSet/>
      <dgm:spPr/>
      <dgm:t>
        <a:bodyPr/>
        <a:lstStyle/>
        <a:p>
          <a:endParaRPr lang="en-US"/>
        </a:p>
      </dgm:t>
    </dgm:pt>
    <dgm:pt modelId="{1F113C07-E0BA-4ECD-933B-432199DC124D}" type="sibTrans" cxnId="{E3209016-D7F4-43F6-A82B-89D2B41EB12B}">
      <dgm:prSet/>
      <dgm:spPr/>
      <dgm:t>
        <a:bodyPr/>
        <a:lstStyle/>
        <a:p>
          <a:endParaRPr lang="en-US"/>
        </a:p>
      </dgm:t>
    </dgm:pt>
    <dgm:pt modelId="{2ED4F2EE-B570-4A77-80C7-DBF38748DD6A}">
      <dgm:prSet/>
      <dgm:spPr/>
      <dgm:t>
        <a:bodyPr/>
        <a:lstStyle/>
        <a:p>
          <a:r>
            <a:rPr lang="en-US" b="1"/>
            <a:t>Evaluation Metrics</a:t>
          </a:r>
          <a:r>
            <a:rPr lang="en-US"/>
            <a:t>: Used confusion matrix, accuracy score, MSE, and R² to evaluate model performance.</a:t>
          </a:r>
        </a:p>
      </dgm:t>
    </dgm:pt>
    <dgm:pt modelId="{C6116203-F778-4C9E-9DFD-AB31511FEA36}" type="parTrans" cxnId="{DB1ED591-4189-41FD-AB62-80B245ADAA2E}">
      <dgm:prSet/>
      <dgm:spPr/>
      <dgm:t>
        <a:bodyPr/>
        <a:lstStyle/>
        <a:p>
          <a:endParaRPr lang="en-US"/>
        </a:p>
      </dgm:t>
    </dgm:pt>
    <dgm:pt modelId="{0B9456CB-14D8-49D7-AE13-F69D36D0C436}" type="sibTrans" cxnId="{DB1ED591-4189-41FD-AB62-80B245ADAA2E}">
      <dgm:prSet/>
      <dgm:spPr/>
      <dgm:t>
        <a:bodyPr/>
        <a:lstStyle/>
        <a:p>
          <a:endParaRPr lang="en-US"/>
        </a:p>
      </dgm:t>
    </dgm:pt>
    <dgm:pt modelId="{5847A1C6-9799-4548-B39D-8DE6CE0719AE}" type="pres">
      <dgm:prSet presAssocID="{7B1F656A-377C-44C6-8658-AAE2358C5973}" presName="matrix" presStyleCnt="0">
        <dgm:presLayoutVars>
          <dgm:chMax val="1"/>
          <dgm:dir/>
          <dgm:resizeHandles val="exact"/>
        </dgm:presLayoutVars>
      </dgm:prSet>
      <dgm:spPr/>
    </dgm:pt>
    <dgm:pt modelId="{D29C40F1-DE35-4075-98BD-7A547EA0211C}" type="pres">
      <dgm:prSet presAssocID="{7B1F656A-377C-44C6-8658-AAE2358C5973}" presName="diamond" presStyleLbl="bgShp" presStyleIdx="0" presStyleCnt="1"/>
      <dgm:spPr/>
    </dgm:pt>
    <dgm:pt modelId="{88D2CB31-80E3-4BB5-9D3E-14D99F2156AE}" type="pres">
      <dgm:prSet presAssocID="{7B1F656A-377C-44C6-8658-AAE2358C597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5EB82FF-B55B-488A-A596-D70D0AB3F9C3}" type="pres">
      <dgm:prSet presAssocID="{7B1F656A-377C-44C6-8658-AAE2358C597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6C7663E-3BEB-4943-AB58-2F45916A94B8}" type="pres">
      <dgm:prSet presAssocID="{7B1F656A-377C-44C6-8658-AAE2358C597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12533EA-083E-4063-A675-FC280F5C1FE7}" type="pres">
      <dgm:prSet presAssocID="{7B1F656A-377C-44C6-8658-AAE2358C597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3209016-D7F4-43F6-A82B-89D2B41EB12B}" srcId="{7B1F656A-377C-44C6-8658-AAE2358C5973}" destId="{A8AD2F4B-AC6F-487B-9F86-859093184C55}" srcOrd="2" destOrd="0" parTransId="{F72CA55B-9088-47AB-B666-57709BFB1428}" sibTransId="{1F113C07-E0BA-4ECD-933B-432199DC124D}"/>
    <dgm:cxn modelId="{E7C51B37-540C-4584-A231-63AF1208E402}" type="presOf" srcId="{7B1F656A-377C-44C6-8658-AAE2358C5973}" destId="{5847A1C6-9799-4548-B39D-8DE6CE0719AE}" srcOrd="0" destOrd="0" presId="urn:microsoft.com/office/officeart/2005/8/layout/matrix3"/>
    <dgm:cxn modelId="{8B829E62-8E87-43C8-AF39-6B586D6FF1A6}" type="presOf" srcId="{A8AD2F4B-AC6F-487B-9F86-859093184C55}" destId="{06C7663E-3BEB-4943-AB58-2F45916A94B8}" srcOrd="0" destOrd="0" presId="urn:microsoft.com/office/officeart/2005/8/layout/matrix3"/>
    <dgm:cxn modelId="{8CF56868-F7F4-47F1-AD1B-415C91011182}" srcId="{7B1F656A-377C-44C6-8658-AAE2358C5973}" destId="{01239662-470B-45F4-8E8A-495074C485C0}" srcOrd="1" destOrd="0" parTransId="{A40F4E1E-057A-4516-98EA-841256BC94BC}" sibTransId="{F6E209DA-8CE8-45CC-9E56-C799EEF6243A}"/>
    <dgm:cxn modelId="{6DD86E5A-AFE4-45CF-A80B-EFC28ECF34F8}" srcId="{7B1F656A-377C-44C6-8658-AAE2358C5973}" destId="{1C4537BB-31B0-4299-9D98-64AF95935DE5}" srcOrd="0" destOrd="0" parTransId="{29B65AFD-42BF-4A33-8E54-2B9AC12AD6EF}" sibTransId="{5F26F97C-EE7F-4956-99C3-C1CE3636438A}"/>
    <dgm:cxn modelId="{D9030786-93E8-41A1-BA25-6A6741CF15F6}" type="presOf" srcId="{1C4537BB-31B0-4299-9D98-64AF95935DE5}" destId="{88D2CB31-80E3-4BB5-9D3E-14D99F2156AE}" srcOrd="0" destOrd="0" presId="urn:microsoft.com/office/officeart/2005/8/layout/matrix3"/>
    <dgm:cxn modelId="{DB1ED591-4189-41FD-AB62-80B245ADAA2E}" srcId="{7B1F656A-377C-44C6-8658-AAE2358C5973}" destId="{2ED4F2EE-B570-4A77-80C7-DBF38748DD6A}" srcOrd="3" destOrd="0" parTransId="{C6116203-F778-4C9E-9DFD-AB31511FEA36}" sibTransId="{0B9456CB-14D8-49D7-AE13-F69D36D0C436}"/>
    <dgm:cxn modelId="{66EBAAA4-B836-4E82-9533-0D562E3F7281}" type="presOf" srcId="{2ED4F2EE-B570-4A77-80C7-DBF38748DD6A}" destId="{E12533EA-083E-4063-A675-FC280F5C1FE7}" srcOrd="0" destOrd="0" presId="urn:microsoft.com/office/officeart/2005/8/layout/matrix3"/>
    <dgm:cxn modelId="{6B9924E7-476C-4F73-A776-16EEAE47FABB}" type="presOf" srcId="{01239662-470B-45F4-8E8A-495074C485C0}" destId="{35EB82FF-B55B-488A-A596-D70D0AB3F9C3}" srcOrd="0" destOrd="0" presId="urn:microsoft.com/office/officeart/2005/8/layout/matrix3"/>
    <dgm:cxn modelId="{BBE718AE-5A08-4C4B-9304-84A97EB3B8B7}" type="presParOf" srcId="{5847A1C6-9799-4548-B39D-8DE6CE0719AE}" destId="{D29C40F1-DE35-4075-98BD-7A547EA0211C}" srcOrd="0" destOrd="0" presId="urn:microsoft.com/office/officeart/2005/8/layout/matrix3"/>
    <dgm:cxn modelId="{149BBD4F-96B3-45C5-9B88-3E3562A96320}" type="presParOf" srcId="{5847A1C6-9799-4548-B39D-8DE6CE0719AE}" destId="{88D2CB31-80E3-4BB5-9D3E-14D99F2156AE}" srcOrd="1" destOrd="0" presId="urn:microsoft.com/office/officeart/2005/8/layout/matrix3"/>
    <dgm:cxn modelId="{7EC3B42D-EE1F-4E11-ABC9-D01215095EB0}" type="presParOf" srcId="{5847A1C6-9799-4548-B39D-8DE6CE0719AE}" destId="{35EB82FF-B55B-488A-A596-D70D0AB3F9C3}" srcOrd="2" destOrd="0" presId="urn:microsoft.com/office/officeart/2005/8/layout/matrix3"/>
    <dgm:cxn modelId="{E64F5E9F-8230-4C17-A653-2C1FEBFCAEFF}" type="presParOf" srcId="{5847A1C6-9799-4548-B39D-8DE6CE0719AE}" destId="{06C7663E-3BEB-4943-AB58-2F45916A94B8}" srcOrd="3" destOrd="0" presId="urn:microsoft.com/office/officeart/2005/8/layout/matrix3"/>
    <dgm:cxn modelId="{FD71AE3E-2CBA-4F22-9CD3-D2C3D2754F5F}" type="presParOf" srcId="{5847A1C6-9799-4548-B39D-8DE6CE0719AE}" destId="{E12533EA-083E-4063-A675-FC280F5C1FE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C5D39-7F3A-4863-88F5-D81D24B8978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5ED0C8-C852-4FA2-B7BC-681661B46342}">
      <dgm:prSet/>
      <dgm:spPr/>
      <dgm:t>
        <a:bodyPr/>
        <a:lstStyle/>
        <a:p>
          <a:r>
            <a:rPr lang="en-US" b="1"/>
            <a:t>Best Model</a:t>
          </a:r>
          <a:r>
            <a:rPr lang="en-US"/>
            <a:t>: Use </a:t>
          </a:r>
          <a:r>
            <a:rPr lang="en-US" b="1"/>
            <a:t>Random Forest</a:t>
          </a:r>
          <a:r>
            <a:rPr lang="en-US"/>
            <a:t> for sentiment analysis due to its superior </a:t>
          </a:r>
          <a:r>
            <a:rPr lang="en-US" err="1">
              <a:latin typeface="Aptos Display" panose="020F0302020204030204"/>
            </a:rPr>
            <a:t>performanc</a:t>
          </a:r>
          <a:endParaRPr lang="en-US" b="0" err="1"/>
        </a:p>
      </dgm:t>
    </dgm:pt>
    <dgm:pt modelId="{6F75A23C-2D4D-456F-84EA-B77015D7A594}" type="parTrans" cxnId="{1345A7E2-31B7-4D62-9A73-7EC313BB9F03}">
      <dgm:prSet/>
      <dgm:spPr/>
      <dgm:t>
        <a:bodyPr/>
        <a:lstStyle/>
        <a:p>
          <a:endParaRPr lang="en-US"/>
        </a:p>
      </dgm:t>
    </dgm:pt>
    <dgm:pt modelId="{3CCAF2B1-10F1-4DC7-BD4D-275BE0428401}" type="sibTrans" cxnId="{1345A7E2-31B7-4D62-9A73-7EC313BB9F03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ECF615B-8C6A-4C18-B63D-4A55C087FC17}">
      <dgm:prSet/>
      <dgm:spPr/>
      <dgm:t>
        <a:bodyPr/>
        <a:lstStyle/>
        <a:p>
          <a:r>
            <a:rPr lang="en-US"/>
            <a:t>Experiment with hyperparameter tuning for </a:t>
          </a:r>
          <a:r>
            <a:rPr lang="en-US" b="1"/>
            <a:t>Random Forest</a:t>
          </a:r>
          <a:r>
            <a:rPr lang="en-US"/>
            <a:t> and </a:t>
          </a:r>
          <a:r>
            <a:rPr lang="en-US" b="1"/>
            <a:t>KNN</a:t>
          </a:r>
          <a:r>
            <a:rPr lang="en-US"/>
            <a:t>.</a:t>
          </a:r>
        </a:p>
      </dgm:t>
    </dgm:pt>
    <dgm:pt modelId="{28AF8971-92F0-4D66-A4AB-FABB6F82339E}" type="parTrans" cxnId="{BAF8D88D-CF84-47CD-939B-3BF95C12350F}">
      <dgm:prSet/>
      <dgm:spPr/>
      <dgm:t>
        <a:bodyPr/>
        <a:lstStyle/>
        <a:p>
          <a:endParaRPr lang="en-US"/>
        </a:p>
      </dgm:t>
    </dgm:pt>
    <dgm:pt modelId="{B7A9405A-CC59-49D7-ACA5-2EBE4667778B}" type="sibTrans" cxnId="{BAF8D88D-CF84-47CD-939B-3BF95C12350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24A8E3F-137B-4E4D-9035-9673F508F636}">
      <dgm:prSet/>
      <dgm:spPr/>
      <dgm:t>
        <a:bodyPr/>
        <a:lstStyle/>
        <a:p>
          <a:r>
            <a:rPr lang="en-US"/>
            <a:t>Explore advanced features like TF-IDF, word embeddings, or ensemble models (e.g., </a:t>
          </a:r>
          <a:r>
            <a:rPr lang="en-US" err="1"/>
            <a:t>XGBoost</a:t>
          </a:r>
          <a:r>
            <a:rPr lang="en-US"/>
            <a:t>).</a:t>
          </a:r>
        </a:p>
      </dgm:t>
    </dgm:pt>
    <dgm:pt modelId="{3AF12298-8920-43CF-AE0B-2C4311DA3D74}" type="parTrans" cxnId="{2C01165C-B3B9-4C0A-ABB6-CEDC68CB9CFC}">
      <dgm:prSet/>
      <dgm:spPr/>
      <dgm:t>
        <a:bodyPr/>
        <a:lstStyle/>
        <a:p>
          <a:endParaRPr lang="en-US"/>
        </a:p>
      </dgm:t>
    </dgm:pt>
    <dgm:pt modelId="{621D3796-8E5C-4670-93BD-2A415C50F335}" type="sibTrans" cxnId="{2C01165C-B3B9-4C0A-ABB6-CEDC68CB9CFC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3C73BBC5-BAC8-4FFD-894E-CFC795CBAAC7}">
      <dgm:prSet/>
      <dgm:spPr/>
      <dgm:t>
        <a:bodyPr/>
        <a:lstStyle/>
        <a:p>
          <a:r>
            <a:rPr lang="en-US" b="1"/>
            <a:t>Additional Data</a:t>
          </a:r>
          <a:r>
            <a:rPr lang="en-US"/>
            <a:t>: Consider adding more labeled data for training to improve model performance.</a:t>
          </a:r>
        </a:p>
      </dgm:t>
    </dgm:pt>
    <dgm:pt modelId="{EE4F46C5-895F-468F-BFA9-DEA4BB0E72F8}" type="parTrans" cxnId="{7E2165C1-54FF-4795-80C2-FA499B1FDE73}">
      <dgm:prSet/>
      <dgm:spPr/>
      <dgm:t>
        <a:bodyPr/>
        <a:lstStyle/>
        <a:p>
          <a:endParaRPr lang="en-US"/>
        </a:p>
      </dgm:t>
    </dgm:pt>
    <dgm:pt modelId="{72ABF441-8F34-466B-A405-5BCD515B9FB4}" type="sibTrans" cxnId="{7E2165C1-54FF-4795-80C2-FA499B1FDE73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6C20AB8E-3E34-4A4E-BD04-763FF4F6BB5A}" type="pres">
      <dgm:prSet presAssocID="{1B3C5D39-7F3A-4863-88F5-D81D24B89781}" presName="Name0" presStyleCnt="0">
        <dgm:presLayoutVars>
          <dgm:animLvl val="lvl"/>
          <dgm:resizeHandles val="exact"/>
        </dgm:presLayoutVars>
      </dgm:prSet>
      <dgm:spPr/>
    </dgm:pt>
    <dgm:pt modelId="{DE753AC5-E439-44B3-A8BC-6066D26490C7}" type="pres">
      <dgm:prSet presAssocID="{565ED0C8-C852-4FA2-B7BC-681661B46342}" presName="compositeNode" presStyleCnt="0">
        <dgm:presLayoutVars>
          <dgm:bulletEnabled val="1"/>
        </dgm:presLayoutVars>
      </dgm:prSet>
      <dgm:spPr/>
    </dgm:pt>
    <dgm:pt modelId="{869E8AE5-2654-43A9-9FE2-5CC4A46576F8}" type="pres">
      <dgm:prSet presAssocID="{565ED0C8-C852-4FA2-B7BC-681661B46342}" presName="bgRect" presStyleLbl="alignNode1" presStyleIdx="0" presStyleCnt="4"/>
      <dgm:spPr/>
    </dgm:pt>
    <dgm:pt modelId="{C54BF2EF-960E-4E9D-9303-BC1D3589D9F1}" type="pres">
      <dgm:prSet presAssocID="{3CCAF2B1-10F1-4DC7-BD4D-275BE0428401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F8674AFC-7D40-4A4C-A46E-7563B7C2A001}" type="pres">
      <dgm:prSet presAssocID="{565ED0C8-C852-4FA2-B7BC-681661B46342}" presName="nodeRect" presStyleLbl="alignNode1" presStyleIdx="0" presStyleCnt="4">
        <dgm:presLayoutVars>
          <dgm:bulletEnabled val="1"/>
        </dgm:presLayoutVars>
      </dgm:prSet>
      <dgm:spPr/>
    </dgm:pt>
    <dgm:pt modelId="{E2E286DF-84E3-4613-B82A-F2A68B2966D8}" type="pres">
      <dgm:prSet presAssocID="{3CCAF2B1-10F1-4DC7-BD4D-275BE0428401}" presName="sibTrans" presStyleCnt="0"/>
      <dgm:spPr/>
    </dgm:pt>
    <dgm:pt modelId="{5BE3ECEA-9688-4EC9-A1AD-09FD386E573B}" type="pres">
      <dgm:prSet presAssocID="{2ECF615B-8C6A-4C18-B63D-4A55C087FC17}" presName="compositeNode" presStyleCnt="0">
        <dgm:presLayoutVars>
          <dgm:bulletEnabled val="1"/>
        </dgm:presLayoutVars>
      </dgm:prSet>
      <dgm:spPr/>
    </dgm:pt>
    <dgm:pt modelId="{4B774D0A-B89D-4047-A483-2779F68A6C44}" type="pres">
      <dgm:prSet presAssocID="{2ECF615B-8C6A-4C18-B63D-4A55C087FC17}" presName="bgRect" presStyleLbl="alignNode1" presStyleIdx="1" presStyleCnt="4"/>
      <dgm:spPr/>
    </dgm:pt>
    <dgm:pt modelId="{4AE3C896-5899-48CD-9919-A3C31B41B4B6}" type="pres">
      <dgm:prSet presAssocID="{B7A9405A-CC59-49D7-ACA5-2EBE4667778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EDAB368-1348-444E-9414-E436E1FECC6E}" type="pres">
      <dgm:prSet presAssocID="{2ECF615B-8C6A-4C18-B63D-4A55C087FC17}" presName="nodeRect" presStyleLbl="alignNode1" presStyleIdx="1" presStyleCnt="4">
        <dgm:presLayoutVars>
          <dgm:bulletEnabled val="1"/>
        </dgm:presLayoutVars>
      </dgm:prSet>
      <dgm:spPr/>
    </dgm:pt>
    <dgm:pt modelId="{A6486944-AE15-4E60-841F-24E320907EF1}" type="pres">
      <dgm:prSet presAssocID="{B7A9405A-CC59-49D7-ACA5-2EBE4667778B}" presName="sibTrans" presStyleCnt="0"/>
      <dgm:spPr/>
    </dgm:pt>
    <dgm:pt modelId="{CFEFD670-39F8-475B-B2D8-633F8F2824E7}" type="pres">
      <dgm:prSet presAssocID="{F24A8E3F-137B-4E4D-9035-9673F508F636}" presName="compositeNode" presStyleCnt="0">
        <dgm:presLayoutVars>
          <dgm:bulletEnabled val="1"/>
        </dgm:presLayoutVars>
      </dgm:prSet>
      <dgm:spPr/>
    </dgm:pt>
    <dgm:pt modelId="{68AD6D4B-40D7-4CD9-B939-B09DD68ADBD9}" type="pres">
      <dgm:prSet presAssocID="{F24A8E3F-137B-4E4D-9035-9673F508F636}" presName="bgRect" presStyleLbl="alignNode1" presStyleIdx="2" presStyleCnt="4"/>
      <dgm:spPr/>
    </dgm:pt>
    <dgm:pt modelId="{8D3EF85A-3F0E-40B5-A543-A97B35AF8ADB}" type="pres">
      <dgm:prSet presAssocID="{621D3796-8E5C-4670-93BD-2A415C50F335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2B17DA6-C645-46C5-A0BE-8AE85426AD75}" type="pres">
      <dgm:prSet presAssocID="{F24A8E3F-137B-4E4D-9035-9673F508F636}" presName="nodeRect" presStyleLbl="alignNode1" presStyleIdx="2" presStyleCnt="4">
        <dgm:presLayoutVars>
          <dgm:bulletEnabled val="1"/>
        </dgm:presLayoutVars>
      </dgm:prSet>
      <dgm:spPr/>
    </dgm:pt>
    <dgm:pt modelId="{D6D115FB-EED3-4938-8C5F-8838CED0283E}" type="pres">
      <dgm:prSet presAssocID="{621D3796-8E5C-4670-93BD-2A415C50F335}" presName="sibTrans" presStyleCnt="0"/>
      <dgm:spPr/>
    </dgm:pt>
    <dgm:pt modelId="{EC10A5B1-F991-41CE-9E72-D95CB8D218AA}" type="pres">
      <dgm:prSet presAssocID="{3C73BBC5-BAC8-4FFD-894E-CFC795CBAAC7}" presName="compositeNode" presStyleCnt="0">
        <dgm:presLayoutVars>
          <dgm:bulletEnabled val="1"/>
        </dgm:presLayoutVars>
      </dgm:prSet>
      <dgm:spPr/>
    </dgm:pt>
    <dgm:pt modelId="{86F0ADD9-9DF3-43AE-AD15-C8CA1040D5AA}" type="pres">
      <dgm:prSet presAssocID="{3C73BBC5-BAC8-4FFD-894E-CFC795CBAAC7}" presName="bgRect" presStyleLbl="alignNode1" presStyleIdx="3" presStyleCnt="4"/>
      <dgm:spPr/>
    </dgm:pt>
    <dgm:pt modelId="{59A70F30-F554-4CD7-8DFF-D01780EFA850}" type="pres">
      <dgm:prSet presAssocID="{72ABF441-8F34-466B-A405-5BCD515B9FB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0FBF6328-7FC7-48BA-9F57-8BB09979C765}" type="pres">
      <dgm:prSet presAssocID="{3C73BBC5-BAC8-4FFD-894E-CFC795CBAAC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3AE1213B-8953-4E56-A61B-036E9E365431}" type="presOf" srcId="{F24A8E3F-137B-4E4D-9035-9673F508F636}" destId="{92B17DA6-C645-46C5-A0BE-8AE85426AD75}" srcOrd="1" destOrd="0" presId="urn:microsoft.com/office/officeart/2016/7/layout/LinearBlockProcessNumbered"/>
    <dgm:cxn modelId="{5E65B53F-9FA8-46F3-8A38-BC78783A278A}" type="presOf" srcId="{1B3C5D39-7F3A-4863-88F5-D81D24B89781}" destId="{6C20AB8E-3E34-4A4E-BD04-763FF4F6BB5A}" srcOrd="0" destOrd="0" presId="urn:microsoft.com/office/officeart/2016/7/layout/LinearBlockProcessNumbered"/>
    <dgm:cxn modelId="{2C01165C-B3B9-4C0A-ABB6-CEDC68CB9CFC}" srcId="{1B3C5D39-7F3A-4863-88F5-D81D24B89781}" destId="{F24A8E3F-137B-4E4D-9035-9673F508F636}" srcOrd="2" destOrd="0" parTransId="{3AF12298-8920-43CF-AE0B-2C4311DA3D74}" sibTransId="{621D3796-8E5C-4670-93BD-2A415C50F335}"/>
    <dgm:cxn modelId="{EA963E43-AF67-4D4D-9628-76E63FB40048}" type="presOf" srcId="{F24A8E3F-137B-4E4D-9035-9673F508F636}" destId="{68AD6D4B-40D7-4CD9-B939-B09DD68ADBD9}" srcOrd="0" destOrd="0" presId="urn:microsoft.com/office/officeart/2016/7/layout/LinearBlockProcessNumbered"/>
    <dgm:cxn modelId="{3F84F245-6DD1-49BC-ABD4-15F73ADBC7E1}" type="presOf" srcId="{3CCAF2B1-10F1-4DC7-BD4D-275BE0428401}" destId="{C54BF2EF-960E-4E9D-9303-BC1D3589D9F1}" srcOrd="0" destOrd="0" presId="urn:microsoft.com/office/officeart/2016/7/layout/LinearBlockProcessNumbered"/>
    <dgm:cxn modelId="{B3FE7B67-6548-4CC8-BCDB-F2176B2472C9}" type="presOf" srcId="{565ED0C8-C852-4FA2-B7BC-681661B46342}" destId="{869E8AE5-2654-43A9-9FE2-5CC4A46576F8}" srcOrd="0" destOrd="0" presId="urn:microsoft.com/office/officeart/2016/7/layout/LinearBlockProcessNumbered"/>
    <dgm:cxn modelId="{875D6049-FDC3-4DA6-8FFD-DC4F9300A68E}" type="presOf" srcId="{565ED0C8-C852-4FA2-B7BC-681661B46342}" destId="{F8674AFC-7D40-4A4C-A46E-7563B7C2A001}" srcOrd="1" destOrd="0" presId="urn:microsoft.com/office/officeart/2016/7/layout/LinearBlockProcessNumbered"/>
    <dgm:cxn modelId="{989C218A-2116-4006-9B72-82C17554C445}" type="presOf" srcId="{3C73BBC5-BAC8-4FFD-894E-CFC795CBAAC7}" destId="{0FBF6328-7FC7-48BA-9F57-8BB09979C765}" srcOrd="1" destOrd="0" presId="urn:microsoft.com/office/officeart/2016/7/layout/LinearBlockProcessNumbered"/>
    <dgm:cxn modelId="{BAF8D88D-CF84-47CD-939B-3BF95C12350F}" srcId="{1B3C5D39-7F3A-4863-88F5-D81D24B89781}" destId="{2ECF615B-8C6A-4C18-B63D-4A55C087FC17}" srcOrd="1" destOrd="0" parTransId="{28AF8971-92F0-4D66-A4AB-FABB6F82339E}" sibTransId="{B7A9405A-CC59-49D7-ACA5-2EBE4667778B}"/>
    <dgm:cxn modelId="{EAA3E69A-EF31-4F8F-A61B-A4D14F81A02A}" type="presOf" srcId="{2ECF615B-8C6A-4C18-B63D-4A55C087FC17}" destId="{BEDAB368-1348-444E-9414-E436E1FECC6E}" srcOrd="1" destOrd="0" presId="urn:microsoft.com/office/officeart/2016/7/layout/LinearBlockProcessNumbered"/>
    <dgm:cxn modelId="{09FDC59C-AF2C-44C2-96F4-671F3521E5F0}" type="presOf" srcId="{B7A9405A-CC59-49D7-ACA5-2EBE4667778B}" destId="{4AE3C896-5899-48CD-9919-A3C31B41B4B6}" srcOrd="0" destOrd="0" presId="urn:microsoft.com/office/officeart/2016/7/layout/LinearBlockProcessNumbered"/>
    <dgm:cxn modelId="{B5D886A5-F82A-46F0-8E6D-50D81F9571A7}" type="presOf" srcId="{2ECF615B-8C6A-4C18-B63D-4A55C087FC17}" destId="{4B774D0A-B89D-4047-A483-2779F68A6C44}" srcOrd="0" destOrd="0" presId="urn:microsoft.com/office/officeart/2016/7/layout/LinearBlockProcessNumbered"/>
    <dgm:cxn modelId="{7D7CB6B4-B48E-4832-B161-B469E01E3B08}" type="presOf" srcId="{3C73BBC5-BAC8-4FFD-894E-CFC795CBAAC7}" destId="{86F0ADD9-9DF3-43AE-AD15-C8CA1040D5AA}" srcOrd="0" destOrd="0" presId="urn:microsoft.com/office/officeart/2016/7/layout/LinearBlockProcessNumbered"/>
    <dgm:cxn modelId="{7E2165C1-54FF-4795-80C2-FA499B1FDE73}" srcId="{1B3C5D39-7F3A-4863-88F5-D81D24B89781}" destId="{3C73BBC5-BAC8-4FFD-894E-CFC795CBAAC7}" srcOrd="3" destOrd="0" parTransId="{EE4F46C5-895F-468F-BFA9-DEA4BB0E72F8}" sibTransId="{72ABF441-8F34-466B-A405-5BCD515B9FB4}"/>
    <dgm:cxn modelId="{099A83CD-7C2A-4EB7-AEB1-9524918BFF35}" type="presOf" srcId="{72ABF441-8F34-466B-A405-5BCD515B9FB4}" destId="{59A70F30-F554-4CD7-8DFF-D01780EFA850}" srcOrd="0" destOrd="0" presId="urn:microsoft.com/office/officeart/2016/7/layout/LinearBlockProcessNumbered"/>
    <dgm:cxn modelId="{1345A7E2-31B7-4D62-9A73-7EC313BB9F03}" srcId="{1B3C5D39-7F3A-4863-88F5-D81D24B89781}" destId="{565ED0C8-C852-4FA2-B7BC-681661B46342}" srcOrd="0" destOrd="0" parTransId="{6F75A23C-2D4D-456F-84EA-B77015D7A594}" sibTransId="{3CCAF2B1-10F1-4DC7-BD4D-275BE0428401}"/>
    <dgm:cxn modelId="{ECF853E3-840B-4DCC-9980-730DCB388284}" type="presOf" srcId="{621D3796-8E5C-4670-93BD-2A415C50F335}" destId="{8D3EF85A-3F0E-40B5-A543-A97B35AF8ADB}" srcOrd="0" destOrd="0" presId="urn:microsoft.com/office/officeart/2016/7/layout/LinearBlockProcessNumbered"/>
    <dgm:cxn modelId="{D7EE4134-55E3-4452-A988-068A978FCCD0}" type="presParOf" srcId="{6C20AB8E-3E34-4A4E-BD04-763FF4F6BB5A}" destId="{DE753AC5-E439-44B3-A8BC-6066D26490C7}" srcOrd="0" destOrd="0" presId="urn:microsoft.com/office/officeart/2016/7/layout/LinearBlockProcessNumbered"/>
    <dgm:cxn modelId="{ABCD7CBC-0C48-43F9-96FC-FDA4F4B95E03}" type="presParOf" srcId="{DE753AC5-E439-44B3-A8BC-6066D26490C7}" destId="{869E8AE5-2654-43A9-9FE2-5CC4A46576F8}" srcOrd="0" destOrd="0" presId="urn:microsoft.com/office/officeart/2016/7/layout/LinearBlockProcessNumbered"/>
    <dgm:cxn modelId="{E9ABDE97-F721-4C0F-9040-937D72756047}" type="presParOf" srcId="{DE753AC5-E439-44B3-A8BC-6066D26490C7}" destId="{C54BF2EF-960E-4E9D-9303-BC1D3589D9F1}" srcOrd="1" destOrd="0" presId="urn:microsoft.com/office/officeart/2016/7/layout/LinearBlockProcessNumbered"/>
    <dgm:cxn modelId="{7D8F24FA-10D6-4464-B685-2D0515705319}" type="presParOf" srcId="{DE753AC5-E439-44B3-A8BC-6066D26490C7}" destId="{F8674AFC-7D40-4A4C-A46E-7563B7C2A001}" srcOrd="2" destOrd="0" presId="urn:microsoft.com/office/officeart/2016/7/layout/LinearBlockProcessNumbered"/>
    <dgm:cxn modelId="{4DA3C49D-4F43-42A9-A074-2460E5CC45E6}" type="presParOf" srcId="{6C20AB8E-3E34-4A4E-BD04-763FF4F6BB5A}" destId="{E2E286DF-84E3-4613-B82A-F2A68B2966D8}" srcOrd="1" destOrd="0" presId="urn:microsoft.com/office/officeart/2016/7/layout/LinearBlockProcessNumbered"/>
    <dgm:cxn modelId="{0E86372B-AA4A-4CA7-A59D-B236AD257677}" type="presParOf" srcId="{6C20AB8E-3E34-4A4E-BD04-763FF4F6BB5A}" destId="{5BE3ECEA-9688-4EC9-A1AD-09FD386E573B}" srcOrd="2" destOrd="0" presId="urn:microsoft.com/office/officeart/2016/7/layout/LinearBlockProcessNumbered"/>
    <dgm:cxn modelId="{F046E448-105C-49D4-9E69-4304FAD193EA}" type="presParOf" srcId="{5BE3ECEA-9688-4EC9-A1AD-09FD386E573B}" destId="{4B774D0A-B89D-4047-A483-2779F68A6C44}" srcOrd="0" destOrd="0" presId="urn:microsoft.com/office/officeart/2016/7/layout/LinearBlockProcessNumbered"/>
    <dgm:cxn modelId="{1F294FDA-AA62-4638-A6B1-5706807F139C}" type="presParOf" srcId="{5BE3ECEA-9688-4EC9-A1AD-09FD386E573B}" destId="{4AE3C896-5899-48CD-9919-A3C31B41B4B6}" srcOrd="1" destOrd="0" presId="urn:microsoft.com/office/officeart/2016/7/layout/LinearBlockProcessNumbered"/>
    <dgm:cxn modelId="{94647B6A-27EA-413F-9F02-69E4C743CCC2}" type="presParOf" srcId="{5BE3ECEA-9688-4EC9-A1AD-09FD386E573B}" destId="{BEDAB368-1348-444E-9414-E436E1FECC6E}" srcOrd="2" destOrd="0" presId="urn:microsoft.com/office/officeart/2016/7/layout/LinearBlockProcessNumbered"/>
    <dgm:cxn modelId="{8D65DD57-1EDE-4809-88C8-289866815F87}" type="presParOf" srcId="{6C20AB8E-3E34-4A4E-BD04-763FF4F6BB5A}" destId="{A6486944-AE15-4E60-841F-24E320907EF1}" srcOrd="3" destOrd="0" presId="urn:microsoft.com/office/officeart/2016/7/layout/LinearBlockProcessNumbered"/>
    <dgm:cxn modelId="{CD1BA7B3-304D-4A00-AF66-9BBD5480347F}" type="presParOf" srcId="{6C20AB8E-3E34-4A4E-BD04-763FF4F6BB5A}" destId="{CFEFD670-39F8-475B-B2D8-633F8F2824E7}" srcOrd="4" destOrd="0" presId="urn:microsoft.com/office/officeart/2016/7/layout/LinearBlockProcessNumbered"/>
    <dgm:cxn modelId="{2D017DEB-B1E4-4642-8FC2-8E613E88614B}" type="presParOf" srcId="{CFEFD670-39F8-475B-B2D8-633F8F2824E7}" destId="{68AD6D4B-40D7-4CD9-B939-B09DD68ADBD9}" srcOrd="0" destOrd="0" presId="urn:microsoft.com/office/officeart/2016/7/layout/LinearBlockProcessNumbered"/>
    <dgm:cxn modelId="{1979DF20-84C3-4ED6-909D-954591CF5763}" type="presParOf" srcId="{CFEFD670-39F8-475B-B2D8-633F8F2824E7}" destId="{8D3EF85A-3F0E-40B5-A543-A97B35AF8ADB}" srcOrd="1" destOrd="0" presId="urn:microsoft.com/office/officeart/2016/7/layout/LinearBlockProcessNumbered"/>
    <dgm:cxn modelId="{A856201F-0AE8-4F35-8FA8-3AC4F329042E}" type="presParOf" srcId="{CFEFD670-39F8-475B-B2D8-633F8F2824E7}" destId="{92B17DA6-C645-46C5-A0BE-8AE85426AD75}" srcOrd="2" destOrd="0" presId="urn:microsoft.com/office/officeart/2016/7/layout/LinearBlockProcessNumbered"/>
    <dgm:cxn modelId="{C7364F7A-8693-46B4-91FC-5E49250EAF23}" type="presParOf" srcId="{6C20AB8E-3E34-4A4E-BD04-763FF4F6BB5A}" destId="{D6D115FB-EED3-4938-8C5F-8838CED0283E}" srcOrd="5" destOrd="0" presId="urn:microsoft.com/office/officeart/2016/7/layout/LinearBlockProcessNumbered"/>
    <dgm:cxn modelId="{9D574B47-039A-451F-8777-BD0AB5E0B980}" type="presParOf" srcId="{6C20AB8E-3E34-4A4E-BD04-763FF4F6BB5A}" destId="{EC10A5B1-F991-41CE-9E72-D95CB8D218AA}" srcOrd="6" destOrd="0" presId="urn:microsoft.com/office/officeart/2016/7/layout/LinearBlockProcessNumbered"/>
    <dgm:cxn modelId="{E23BFF1B-0DEC-4F96-BBFD-B84EAB383B2B}" type="presParOf" srcId="{EC10A5B1-F991-41CE-9E72-D95CB8D218AA}" destId="{86F0ADD9-9DF3-43AE-AD15-C8CA1040D5AA}" srcOrd="0" destOrd="0" presId="urn:microsoft.com/office/officeart/2016/7/layout/LinearBlockProcessNumbered"/>
    <dgm:cxn modelId="{81BEF0E6-AE2D-49BF-82BC-920C6CFC2A7C}" type="presParOf" srcId="{EC10A5B1-F991-41CE-9E72-D95CB8D218AA}" destId="{59A70F30-F554-4CD7-8DFF-D01780EFA850}" srcOrd="1" destOrd="0" presId="urn:microsoft.com/office/officeart/2016/7/layout/LinearBlockProcessNumbered"/>
    <dgm:cxn modelId="{FB2D0BB7-598D-45F9-B53E-7490E8054C63}" type="presParOf" srcId="{EC10A5B1-F991-41CE-9E72-D95CB8D218AA}" destId="{0FBF6328-7FC7-48BA-9F57-8BB09979C76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FAD480-0196-4DDD-8BCD-AB59490EC4F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E5C6FE-82A8-4076-AC23-402EB7EC2E09}">
      <dgm:prSet/>
      <dgm:spPr/>
      <dgm:t>
        <a:bodyPr/>
        <a:lstStyle/>
        <a:p>
          <a:r>
            <a:rPr lang="en-US" b="1"/>
            <a:t>Summary</a:t>
          </a:r>
          <a:r>
            <a:rPr lang="en-US"/>
            <a:t>: The project demonstrated how sentiment analysis can be used to analyze social media data. The Random Forest model was the most effective in classifying sentiments, achieving an accuracy of 84.22%.</a:t>
          </a:r>
        </a:p>
      </dgm:t>
    </dgm:pt>
    <dgm:pt modelId="{01786807-50D4-483A-B728-6E1ED1547796}" type="parTrans" cxnId="{D41DA706-130F-42C0-8224-E971B02E972B}">
      <dgm:prSet/>
      <dgm:spPr/>
      <dgm:t>
        <a:bodyPr/>
        <a:lstStyle/>
        <a:p>
          <a:endParaRPr lang="en-US"/>
        </a:p>
      </dgm:t>
    </dgm:pt>
    <dgm:pt modelId="{8BDE6C95-0855-4B2A-95F7-68AE078F5C5A}" type="sibTrans" cxnId="{D41DA706-130F-42C0-8224-E971B02E972B}">
      <dgm:prSet/>
      <dgm:spPr/>
      <dgm:t>
        <a:bodyPr/>
        <a:lstStyle/>
        <a:p>
          <a:endParaRPr lang="en-US"/>
        </a:p>
      </dgm:t>
    </dgm:pt>
    <dgm:pt modelId="{8E34E9B6-31EF-4991-875A-6770BC97F77E}">
      <dgm:prSet/>
      <dgm:spPr/>
      <dgm:t>
        <a:bodyPr/>
        <a:lstStyle/>
        <a:p>
          <a:r>
            <a:rPr lang="en-US" b="1"/>
            <a:t>Future Work</a:t>
          </a:r>
          <a:r>
            <a:rPr lang="en-US"/>
            <a:t>: Focus on enhancing feature extraction methods and exploring more complex models like deep learning for text classification.</a:t>
          </a:r>
        </a:p>
      </dgm:t>
    </dgm:pt>
    <dgm:pt modelId="{180CA1DD-194D-4DF2-9C0F-B322C1DF3C7D}" type="parTrans" cxnId="{7B3063E5-FB78-4882-8CD0-930CBD9CB036}">
      <dgm:prSet/>
      <dgm:spPr/>
      <dgm:t>
        <a:bodyPr/>
        <a:lstStyle/>
        <a:p>
          <a:endParaRPr lang="en-US"/>
        </a:p>
      </dgm:t>
    </dgm:pt>
    <dgm:pt modelId="{16811734-262B-454B-AA3B-D4C80F25413F}" type="sibTrans" cxnId="{7B3063E5-FB78-4882-8CD0-930CBD9CB036}">
      <dgm:prSet/>
      <dgm:spPr/>
      <dgm:t>
        <a:bodyPr/>
        <a:lstStyle/>
        <a:p>
          <a:endParaRPr lang="en-US"/>
        </a:p>
      </dgm:t>
    </dgm:pt>
    <dgm:pt modelId="{A809F53A-4B25-426F-99BF-DEEDB719E1CF}" type="pres">
      <dgm:prSet presAssocID="{3EFAD480-0196-4DDD-8BCD-AB59490EC4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5F3EF1-D0DB-42D8-BC6A-CD5B8215D9B5}" type="pres">
      <dgm:prSet presAssocID="{A9E5C6FE-82A8-4076-AC23-402EB7EC2E09}" presName="hierRoot1" presStyleCnt="0"/>
      <dgm:spPr/>
    </dgm:pt>
    <dgm:pt modelId="{3647D905-5E61-469D-A1F4-1BBA5EFCAEB7}" type="pres">
      <dgm:prSet presAssocID="{A9E5C6FE-82A8-4076-AC23-402EB7EC2E09}" presName="composite" presStyleCnt="0"/>
      <dgm:spPr/>
    </dgm:pt>
    <dgm:pt modelId="{2D6A813F-0983-4F8A-8AEB-E3E90FEA3CB7}" type="pres">
      <dgm:prSet presAssocID="{A9E5C6FE-82A8-4076-AC23-402EB7EC2E09}" presName="background" presStyleLbl="node0" presStyleIdx="0" presStyleCnt="2"/>
      <dgm:spPr/>
    </dgm:pt>
    <dgm:pt modelId="{DEC14949-7137-4EE1-9225-9D6BAAFCA7A4}" type="pres">
      <dgm:prSet presAssocID="{A9E5C6FE-82A8-4076-AC23-402EB7EC2E09}" presName="text" presStyleLbl="fgAcc0" presStyleIdx="0" presStyleCnt="2">
        <dgm:presLayoutVars>
          <dgm:chPref val="3"/>
        </dgm:presLayoutVars>
      </dgm:prSet>
      <dgm:spPr/>
    </dgm:pt>
    <dgm:pt modelId="{E700C92C-3784-4B66-B388-67D2D6BCCF76}" type="pres">
      <dgm:prSet presAssocID="{A9E5C6FE-82A8-4076-AC23-402EB7EC2E09}" presName="hierChild2" presStyleCnt="0"/>
      <dgm:spPr/>
    </dgm:pt>
    <dgm:pt modelId="{C8811F65-7018-4D2A-97FD-3C50486B264B}" type="pres">
      <dgm:prSet presAssocID="{8E34E9B6-31EF-4991-875A-6770BC97F77E}" presName="hierRoot1" presStyleCnt="0"/>
      <dgm:spPr/>
    </dgm:pt>
    <dgm:pt modelId="{E8365661-BB13-4E73-8366-8C79A7208F76}" type="pres">
      <dgm:prSet presAssocID="{8E34E9B6-31EF-4991-875A-6770BC97F77E}" presName="composite" presStyleCnt="0"/>
      <dgm:spPr/>
    </dgm:pt>
    <dgm:pt modelId="{217414F6-1A40-48CB-8493-716AA7933D9E}" type="pres">
      <dgm:prSet presAssocID="{8E34E9B6-31EF-4991-875A-6770BC97F77E}" presName="background" presStyleLbl="node0" presStyleIdx="1" presStyleCnt="2"/>
      <dgm:spPr/>
    </dgm:pt>
    <dgm:pt modelId="{34929B44-5CEB-474C-84B9-8F195829351A}" type="pres">
      <dgm:prSet presAssocID="{8E34E9B6-31EF-4991-875A-6770BC97F77E}" presName="text" presStyleLbl="fgAcc0" presStyleIdx="1" presStyleCnt="2">
        <dgm:presLayoutVars>
          <dgm:chPref val="3"/>
        </dgm:presLayoutVars>
      </dgm:prSet>
      <dgm:spPr/>
    </dgm:pt>
    <dgm:pt modelId="{63ED365E-90B8-4ACA-AAA2-A53DE5944628}" type="pres">
      <dgm:prSet presAssocID="{8E34E9B6-31EF-4991-875A-6770BC97F77E}" presName="hierChild2" presStyleCnt="0"/>
      <dgm:spPr/>
    </dgm:pt>
  </dgm:ptLst>
  <dgm:cxnLst>
    <dgm:cxn modelId="{D41DA706-130F-42C0-8224-E971B02E972B}" srcId="{3EFAD480-0196-4DDD-8BCD-AB59490EC4F2}" destId="{A9E5C6FE-82A8-4076-AC23-402EB7EC2E09}" srcOrd="0" destOrd="0" parTransId="{01786807-50D4-483A-B728-6E1ED1547796}" sibTransId="{8BDE6C95-0855-4B2A-95F7-68AE078F5C5A}"/>
    <dgm:cxn modelId="{81733846-4F9C-497B-8935-444445D9396D}" type="presOf" srcId="{3EFAD480-0196-4DDD-8BCD-AB59490EC4F2}" destId="{A809F53A-4B25-426F-99BF-DEEDB719E1CF}" srcOrd="0" destOrd="0" presId="urn:microsoft.com/office/officeart/2005/8/layout/hierarchy1"/>
    <dgm:cxn modelId="{A0B50567-9945-4CBE-81C6-DECBC7241203}" type="presOf" srcId="{A9E5C6FE-82A8-4076-AC23-402EB7EC2E09}" destId="{DEC14949-7137-4EE1-9225-9D6BAAFCA7A4}" srcOrd="0" destOrd="0" presId="urn:microsoft.com/office/officeart/2005/8/layout/hierarchy1"/>
    <dgm:cxn modelId="{3B5F24E4-F97C-455B-8A32-16D79E026F81}" type="presOf" srcId="{8E34E9B6-31EF-4991-875A-6770BC97F77E}" destId="{34929B44-5CEB-474C-84B9-8F195829351A}" srcOrd="0" destOrd="0" presId="urn:microsoft.com/office/officeart/2005/8/layout/hierarchy1"/>
    <dgm:cxn modelId="{7B3063E5-FB78-4882-8CD0-930CBD9CB036}" srcId="{3EFAD480-0196-4DDD-8BCD-AB59490EC4F2}" destId="{8E34E9B6-31EF-4991-875A-6770BC97F77E}" srcOrd="1" destOrd="0" parTransId="{180CA1DD-194D-4DF2-9C0F-B322C1DF3C7D}" sibTransId="{16811734-262B-454B-AA3B-D4C80F25413F}"/>
    <dgm:cxn modelId="{846B6D57-3ECB-4831-B87B-9CF84A6235B9}" type="presParOf" srcId="{A809F53A-4B25-426F-99BF-DEEDB719E1CF}" destId="{8B5F3EF1-D0DB-42D8-BC6A-CD5B8215D9B5}" srcOrd="0" destOrd="0" presId="urn:microsoft.com/office/officeart/2005/8/layout/hierarchy1"/>
    <dgm:cxn modelId="{4F66E679-3997-4E2B-904C-8F8E7A9A98ED}" type="presParOf" srcId="{8B5F3EF1-D0DB-42D8-BC6A-CD5B8215D9B5}" destId="{3647D905-5E61-469D-A1F4-1BBA5EFCAEB7}" srcOrd="0" destOrd="0" presId="urn:microsoft.com/office/officeart/2005/8/layout/hierarchy1"/>
    <dgm:cxn modelId="{2450D4AD-2502-4738-82D4-D4FA7CD15403}" type="presParOf" srcId="{3647D905-5E61-469D-A1F4-1BBA5EFCAEB7}" destId="{2D6A813F-0983-4F8A-8AEB-E3E90FEA3CB7}" srcOrd="0" destOrd="0" presId="urn:microsoft.com/office/officeart/2005/8/layout/hierarchy1"/>
    <dgm:cxn modelId="{EF08E362-3505-4761-97CC-ED10036D7EE0}" type="presParOf" srcId="{3647D905-5E61-469D-A1F4-1BBA5EFCAEB7}" destId="{DEC14949-7137-4EE1-9225-9D6BAAFCA7A4}" srcOrd="1" destOrd="0" presId="urn:microsoft.com/office/officeart/2005/8/layout/hierarchy1"/>
    <dgm:cxn modelId="{A5A19CF9-4990-437D-8D4F-C6BEE8A7C081}" type="presParOf" srcId="{8B5F3EF1-D0DB-42D8-BC6A-CD5B8215D9B5}" destId="{E700C92C-3784-4B66-B388-67D2D6BCCF76}" srcOrd="1" destOrd="0" presId="urn:microsoft.com/office/officeart/2005/8/layout/hierarchy1"/>
    <dgm:cxn modelId="{42364ACD-49D0-43DC-95F3-6BC088129067}" type="presParOf" srcId="{A809F53A-4B25-426F-99BF-DEEDB719E1CF}" destId="{C8811F65-7018-4D2A-97FD-3C50486B264B}" srcOrd="1" destOrd="0" presId="urn:microsoft.com/office/officeart/2005/8/layout/hierarchy1"/>
    <dgm:cxn modelId="{BA605542-4BB6-4A01-81C1-49336CAE16F1}" type="presParOf" srcId="{C8811F65-7018-4D2A-97FD-3C50486B264B}" destId="{E8365661-BB13-4E73-8366-8C79A7208F76}" srcOrd="0" destOrd="0" presId="urn:microsoft.com/office/officeart/2005/8/layout/hierarchy1"/>
    <dgm:cxn modelId="{501E6A08-558C-4BB8-9484-305D33847F09}" type="presParOf" srcId="{E8365661-BB13-4E73-8366-8C79A7208F76}" destId="{217414F6-1A40-48CB-8493-716AA7933D9E}" srcOrd="0" destOrd="0" presId="urn:microsoft.com/office/officeart/2005/8/layout/hierarchy1"/>
    <dgm:cxn modelId="{63C7A4C5-DC5B-4C04-A5B3-D10D239DB9D3}" type="presParOf" srcId="{E8365661-BB13-4E73-8366-8C79A7208F76}" destId="{34929B44-5CEB-474C-84B9-8F195829351A}" srcOrd="1" destOrd="0" presId="urn:microsoft.com/office/officeart/2005/8/layout/hierarchy1"/>
    <dgm:cxn modelId="{F91DC4DF-E0A3-4D6D-A471-1F7BC8EBCC69}" type="presParOf" srcId="{C8811F65-7018-4D2A-97FD-3C50486B264B}" destId="{63ED365E-90B8-4ACA-AAA2-A53DE59446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99B18-66D8-4071-A0F6-8246F5A72C05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1E5AF-DC42-4A0C-B2E4-FECAEAE833FC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Analyze sentiment (positive, negative, neutral, irrelevant) in social media posts (e.g., Twitter).</a:t>
          </a:r>
        </a:p>
      </dsp:txBody>
      <dsp:txXfrm>
        <a:off x="608661" y="692298"/>
        <a:ext cx="4508047" cy="2799040"/>
      </dsp:txXfrm>
    </dsp:sp>
    <dsp:sp modelId="{383E8736-2F01-4B3A-9585-500F13E6C225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2B6AF-557F-4250-90B5-A0D8FB0A6580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Understand public opinion trends, brand perception, and campaign impact.</a:t>
          </a:r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C40F1-DE35-4075-98BD-7A547EA0211C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D2CB31-80E3-4BB5-9D3E-14D99F2156AE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Data Collection</a:t>
          </a:r>
          <a:r>
            <a:rPr lang="en-US" sz="1600" kern="1200"/>
            <a:t>: Extracted tweets and user reactions from social media.</a:t>
          </a:r>
        </a:p>
      </dsp:txBody>
      <dsp:txXfrm>
        <a:off x="1228411" y="621955"/>
        <a:ext cx="1919362" cy="1919362"/>
      </dsp:txXfrm>
    </dsp:sp>
    <dsp:sp modelId="{35EB82FF-B55B-488A-A596-D70D0AB3F9C3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Preprocessing</a:t>
          </a:r>
          <a:r>
            <a:rPr lang="en-US" sz="1600" kern="1200"/>
            <a:t>: Cleaned data by removing stopwords, stemming, and tokenizing the text.</a:t>
          </a:r>
        </a:p>
      </dsp:txBody>
      <dsp:txXfrm>
        <a:off x="3519058" y="621955"/>
        <a:ext cx="1919362" cy="1919362"/>
      </dsp:txXfrm>
    </dsp:sp>
    <dsp:sp modelId="{06C7663E-3BEB-4943-AB58-2F45916A94B8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Model Selection</a:t>
          </a:r>
          <a:r>
            <a:rPr lang="en-US" sz="1600" kern="1200"/>
            <a:t>: Evaluated multiple models—Naive Bayes, Logistic Regression, Random Forest, K-Nearest Neighbors (KNN).</a:t>
          </a:r>
        </a:p>
      </dsp:txBody>
      <dsp:txXfrm>
        <a:off x="1228411" y="2912601"/>
        <a:ext cx="1919362" cy="1919362"/>
      </dsp:txXfrm>
    </dsp:sp>
    <dsp:sp modelId="{E12533EA-083E-4063-A675-FC280F5C1FE7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Evaluation Metrics</a:t>
          </a:r>
          <a:r>
            <a:rPr lang="en-US" sz="1600" kern="1200"/>
            <a:t>: Used confusion matrix, accuracy score, MSE, and R² to evaluate model performance.</a:t>
          </a:r>
        </a:p>
      </dsp:txBody>
      <dsp:txXfrm>
        <a:off x="3519058" y="2912601"/>
        <a:ext cx="1919362" cy="1919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E8AE5-2654-43A9-9FE2-5CC4A46576F8}">
      <dsp:nvSpPr>
        <dsp:cNvPr id="0" name=""/>
        <dsp:cNvSpPr/>
      </dsp:nvSpPr>
      <dsp:spPr>
        <a:xfrm>
          <a:off x="213" y="550072"/>
          <a:ext cx="2577217" cy="3092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Best Model</a:t>
          </a:r>
          <a:r>
            <a:rPr lang="en-US" sz="1800" kern="1200"/>
            <a:t>: Use </a:t>
          </a:r>
          <a:r>
            <a:rPr lang="en-US" sz="1800" b="1" kern="1200"/>
            <a:t>Random Forest</a:t>
          </a:r>
          <a:r>
            <a:rPr lang="en-US" sz="1800" kern="1200"/>
            <a:t> for sentiment analysis due to its superior </a:t>
          </a:r>
          <a:r>
            <a:rPr lang="en-US" sz="1800" kern="1200" err="1">
              <a:latin typeface="Aptos Display" panose="020F0302020204030204"/>
            </a:rPr>
            <a:t>performanc</a:t>
          </a:r>
          <a:endParaRPr lang="en-US" sz="1800" b="0" kern="1200" err="1"/>
        </a:p>
      </dsp:txBody>
      <dsp:txXfrm>
        <a:off x="213" y="1787136"/>
        <a:ext cx="2577217" cy="1855596"/>
      </dsp:txXfrm>
    </dsp:sp>
    <dsp:sp modelId="{C54BF2EF-960E-4E9D-9303-BC1D3589D9F1}">
      <dsp:nvSpPr>
        <dsp:cNvPr id="0" name=""/>
        <dsp:cNvSpPr/>
      </dsp:nvSpPr>
      <dsp:spPr>
        <a:xfrm>
          <a:off x="213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3" y="550072"/>
        <a:ext cx="2577217" cy="1237064"/>
      </dsp:txXfrm>
    </dsp:sp>
    <dsp:sp modelId="{4B774D0A-B89D-4047-A483-2779F68A6C44}">
      <dsp:nvSpPr>
        <dsp:cNvPr id="0" name=""/>
        <dsp:cNvSpPr/>
      </dsp:nvSpPr>
      <dsp:spPr>
        <a:xfrm>
          <a:off x="2783608" y="550072"/>
          <a:ext cx="2577217" cy="3092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Experiment with hyperparameter tuning for </a:t>
          </a:r>
          <a:r>
            <a:rPr lang="en-US" sz="1800" b="1" kern="1200"/>
            <a:t>Random Forest</a:t>
          </a:r>
          <a:r>
            <a:rPr lang="en-US" sz="1800" kern="1200"/>
            <a:t> and </a:t>
          </a:r>
          <a:r>
            <a:rPr lang="en-US" sz="1800" b="1" kern="1200"/>
            <a:t>KNN</a:t>
          </a:r>
          <a:r>
            <a:rPr lang="en-US" sz="1800" kern="1200"/>
            <a:t>.</a:t>
          </a:r>
        </a:p>
      </dsp:txBody>
      <dsp:txXfrm>
        <a:off x="2783608" y="1787136"/>
        <a:ext cx="2577217" cy="1855596"/>
      </dsp:txXfrm>
    </dsp:sp>
    <dsp:sp modelId="{4AE3C896-5899-48CD-9919-A3C31B41B4B6}">
      <dsp:nvSpPr>
        <dsp:cNvPr id="0" name=""/>
        <dsp:cNvSpPr/>
      </dsp:nvSpPr>
      <dsp:spPr>
        <a:xfrm>
          <a:off x="2783608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83608" y="550072"/>
        <a:ext cx="2577217" cy="1237064"/>
      </dsp:txXfrm>
    </dsp:sp>
    <dsp:sp modelId="{68AD6D4B-40D7-4CD9-B939-B09DD68ADBD9}">
      <dsp:nvSpPr>
        <dsp:cNvPr id="0" name=""/>
        <dsp:cNvSpPr/>
      </dsp:nvSpPr>
      <dsp:spPr>
        <a:xfrm>
          <a:off x="5567003" y="550072"/>
          <a:ext cx="2577217" cy="3092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Explore advanced features like TF-IDF, word embeddings, or ensemble models (e.g., </a:t>
          </a:r>
          <a:r>
            <a:rPr lang="en-US" sz="1800" kern="1200" err="1"/>
            <a:t>XGBoost</a:t>
          </a:r>
          <a:r>
            <a:rPr lang="en-US" sz="1800" kern="1200"/>
            <a:t>).</a:t>
          </a:r>
        </a:p>
      </dsp:txBody>
      <dsp:txXfrm>
        <a:off x="5567003" y="1787136"/>
        <a:ext cx="2577217" cy="1855596"/>
      </dsp:txXfrm>
    </dsp:sp>
    <dsp:sp modelId="{8D3EF85A-3F0E-40B5-A543-A97B35AF8ADB}">
      <dsp:nvSpPr>
        <dsp:cNvPr id="0" name=""/>
        <dsp:cNvSpPr/>
      </dsp:nvSpPr>
      <dsp:spPr>
        <a:xfrm>
          <a:off x="5567003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67003" y="550072"/>
        <a:ext cx="2577217" cy="1237064"/>
      </dsp:txXfrm>
    </dsp:sp>
    <dsp:sp modelId="{86F0ADD9-9DF3-43AE-AD15-C8CA1040D5AA}">
      <dsp:nvSpPr>
        <dsp:cNvPr id="0" name=""/>
        <dsp:cNvSpPr/>
      </dsp:nvSpPr>
      <dsp:spPr>
        <a:xfrm>
          <a:off x="8350398" y="550072"/>
          <a:ext cx="2577217" cy="3092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Additional Data</a:t>
          </a:r>
          <a:r>
            <a:rPr lang="en-US" sz="1800" kern="1200"/>
            <a:t>: Consider adding more labeled data for training to improve model performance.</a:t>
          </a:r>
        </a:p>
      </dsp:txBody>
      <dsp:txXfrm>
        <a:off x="8350398" y="1787136"/>
        <a:ext cx="2577217" cy="1855596"/>
      </dsp:txXfrm>
    </dsp:sp>
    <dsp:sp modelId="{59A70F30-F554-4CD7-8DFF-D01780EFA850}">
      <dsp:nvSpPr>
        <dsp:cNvPr id="0" name=""/>
        <dsp:cNvSpPr/>
      </dsp:nvSpPr>
      <dsp:spPr>
        <a:xfrm>
          <a:off x="8350398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350398" y="550072"/>
        <a:ext cx="2577217" cy="1237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A813F-0983-4F8A-8AEB-E3E90FEA3CB7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14949-7137-4EE1-9225-9D6BAAFCA7A4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Summary</a:t>
          </a:r>
          <a:r>
            <a:rPr lang="en-US" sz="2300" kern="1200"/>
            <a:t>: The project demonstrated how sentiment analysis can be used to analyze social media data. The Random Forest model was the most effective in classifying sentiments, achieving an accuracy of 84.22%.</a:t>
          </a:r>
        </a:p>
      </dsp:txBody>
      <dsp:txXfrm>
        <a:off x="608661" y="692298"/>
        <a:ext cx="4508047" cy="2799040"/>
      </dsp:txXfrm>
    </dsp:sp>
    <dsp:sp modelId="{217414F6-1A40-48CB-8493-716AA7933D9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29B44-5CEB-474C-84B9-8F195829351A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Future Work</a:t>
          </a:r>
          <a:r>
            <a:rPr lang="en-US" sz="2300" kern="1200"/>
            <a:t>: Focus on enhancing feature extraction methods and exploring more complex models like deep learning for text classification.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witter Logo · Free image on Pixabay">
            <a:extLst>
              <a:ext uri="{FF2B5EF4-FFF2-40B4-BE49-F238E27FC236}">
                <a16:creationId xmlns:a16="http://schemas.microsoft.com/office/drawing/2014/main" id="{E9679027-89D9-65F6-3D9F-2730B8A4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93" b="804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E40B8-0B3D-6365-2072-77CD9F47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27" y="218911"/>
            <a:ext cx="3579831" cy="227703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Sentiment Analysis on Social Media Data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FFE9E-D075-5667-C4AA-62A7FAE312E2}"/>
              </a:ext>
            </a:extLst>
          </p:cNvPr>
          <p:cNvSpPr txBox="1"/>
          <p:nvPr/>
        </p:nvSpPr>
        <p:spPr>
          <a:xfrm>
            <a:off x="457242" y="2743452"/>
            <a:ext cx="321364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aseline="0" dirty="0">
                <a:solidFill>
                  <a:srgbClr val="FFFFFF"/>
                </a:solidFill>
                <a:latin typeface="Aptos"/>
              </a:rPr>
              <a:t>Analyzing Public Opinion Using Machine Learning Models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EB000-12B0-FDFD-35A7-D49C26693738}"/>
              </a:ext>
            </a:extLst>
          </p:cNvPr>
          <p:cNvSpPr txBox="1"/>
          <p:nvPr/>
        </p:nvSpPr>
        <p:spPr>
          <a:xfrm>
            <a:off x="999919" y="5549715"/>
            <a:ext cx="303484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Name – Sumit </a:t>
            </a:r>
            <a:r>
              <a:rPr lang="en-US" sz="2200" err="1">
                <a:solidFill>
                  <a:schemeClr val="bg1"/>
                </a:solidFill>
              </a:rPr>
              <a:t>Baviskar</a:t>
            </a:r>
            <a:endParaRPr lang="en-US" sz="220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Date – 14 Jan 2025</a:t>
            </a:r>
          </a:p>
        </p:txBody>
      </p:sp>
    </p:spTree>
    <p:extLst>
      <p:ext uri="{BB962C8B-B14F-4D97-AF65-F5344CB8AC3E}">
        <p14:creationId xmlns:p14="http://schemas.microsoft.com/office/powerpoint/2010/main" val="375958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F0D35-B5D5-E0E2-DEC2-0BCFA021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Overview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9D936E-69B7-0E5F-9A25-44E50823B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39562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02603-E6F5-FC85-6CBF-CD831FB2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Problem Statement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FD55-2B6B-CC42-065F-E9665BB8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Problem</a:t>
            </a:r>
            <a:r>
              <a:rPr lang="en-US" sz="2000">
                <a:ea typeface="+mn-lt"/>
                <a:cs typeface="+mn-lt"/>
              </a:rPr>
              <a:t>: Social media platforms generate vast amounts of data that express public sentiment. Analyzing this unstructured data to extract actionable insights is challenging.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Goal</a:t>
            </a:r>
            <a:r>
              <a:rPr lang="en-US" sz="2000">
                <a:ea typeface="+mn-lt"/>
                <a:cs typeface="+mn-lt"/>
              </a:rPr>
              <a:t>: Build a sentiment analysis model that can efficiently classify social media posts into different sentiment categories (positive, negative, neutral, irrelevant).</a:t>
            </a:r>
            <a:endParaRPr lang="en-US" sz="2000"/>
          </a:p>
          <a:p>
            <a:endParaRPr lang="en-US" sz="2000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F461596C-AB0B-8B4F-D811-6A39A4FD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06" r="7392" b="-9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210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D5D09-73EA-9D05-A09C-9387946B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Methodology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A26784DB-2FE7-DB48-C28D-02587379B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41736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95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5E5F0-DFAD-E114-BEA6-14FC781C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Data Preprocessing</a:t>
            </a:r>
            <a:endParaRPr lang="en-US" sz="400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D4F0BB4-BA87-10D4-CCB8-7B4BB9E6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Text Cleaning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Removed non-alphabetical characters.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Lowercased text and split into words.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Removed </a:t>
            </a:r>
            <a:r>
              <a:rPr lang="en-US" sz="2000">
                <a:ea typeface="+mn-lt"/>
                <a:cs typeface="+mn-lt"/>
              </a:rPr>
              <a:t>stopwords</a:t>
            </a:r>
            <a:r>
              <a:rPr lang="en-US" sz="2000" dirty="0">
                <a:ea typeface="+mn-lt"/>
                <a:cs typeface="+mn-lt"/>
              </a:rPr>
              <a:t> and applied stemming.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Feature Extraction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Converted text into numerical data using </a:t>
            </a:r>
            <a:r>
              <a:rPr lang="en-US" sz="2000">
                <a:ea typeface="+mn-lt"/>
                <a:cs typeface="+mn-lt"/>
              </a:rPr>
              <a:t>CountVectorizer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endParaRPr lang="en-US" sz="2000"/>
          </a:p>
        </p:txBody>
      </p:sp>
      <p:pic>
        <p:nvPicPr>
          <p:cNvPr id="24" name="Picture 23" descr="101010 data lines to infinity">
            <a:extLst>
              <a:ext uri="{FF2B5EF4-FFF2-40B4-BE49-F238E27FC236}">
                <a16:creationId xmlns:a16="http://schemas.microsoft.com/office/drawing/2014/main" id="{1F8E82CB-6C1F-31DB-3673-4470D711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47" r="23070" b="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09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F6A1E-F71A-4731-5A6B-8DE8C8F4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6A12-E342-D585-7621-C0AE06F59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/>
              <a:t>Random Forest</a:t>
            </a:r>
            <a:r>
              <a:rPr lang="en-US" sz="2000"/>
              <a:t> achieved the highest accuracy and lowest MSE, making it the most effective model.</a:t>
            </a:r>
          </a:p>
          <a:p>
            <a:r>
              <a:rPr lang="en-US" sz="2000" b="1"/>
              <a:t>KNN</a:t>
            </a:r>
            <a:r>
              <a:rPr lang="en-US" sz="2000"/>
              <a:t> performed well with accuracy above 80%.</a:t>
            </a:r>
          </a:p>
          <a:p>
            <a:r>
              <a:rPr lang="en-US" sz="2000" b="1"/>
              <a:t>Logistic Regression</a:t>
            </a:r>
            <a:r>
              <a:rPr lang="en-US" sz="2000"/>
              <a:t> and </a:t>
            </a:r>
            <a:r>
              <a:rPr lang="en-US" sz="2000" b="1"/>
              <a:t>Naive Bayes</a:t>
            </a:r>
            <a:r>
              <a:rPr lang="en-US" sz="2000"/>
              <a:t> underperformed in comparison.</a:t>
            </a:r>
          </a:p>
          <a:p>
            <a:endParaRPr lang="en-US" sz="20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07A7A630-2B15-C054-FE6B-5FEDBE8D33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5967" y="2408131"/>
            <a:ext cx="4170530" cy="26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2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CDA50-B92F-C41D-BCB7-3974D451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Recommendation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C78186BE-0C25-CCAA-E8AA-A448A27F7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35915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477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8109A-3E8E-F249-EFA4-C9315EC8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Conclusion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6DB0A42-B9DE-D7BD-6BFB-2B5AA693C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91031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59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7BDCC-CA60-E85B-B467-61B5E228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5C40C-9EDB-B7AB-BEA3-47924049F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Questions? Open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66081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Sentiment Analysis on Social Media Data</vt:lpstr>
      <vt:lpstr>Overview</vt:lpstr>
      <vt:lpstr>Problem Statement</vt:lpstr>
      <vt:lpstr>Methodology</vt:lpstr>
      <vt:lpstr>Data Preprocessing</vt:lpstr>
      <vt:lpstr>Model Evaluation - Results</vt:lpstr>
      <vt:lpstr>Recommendation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120</cp:revision>
  <dcterms:created xsi:type="dcterms:W3CDTF">2025-01-14T16:07:01Z</dcterms:created>
  <dcterms:modified xsi:type="dcterms:W3CDTF">2025-01-14T16:34:42Z</dcterms:modified>
</cp:coreProperties>
</file>