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28B64-5981-4B49-AEA8-5B762F3BBA06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AF6C31-A62A-4831-A36C-BFB8AF28E186}">
      <dgm:prSet phldrT="[Text]"/>
      <dgm:spPr/>
      <dgm:t>
        <a:bodyPr/>
        <a:lstStyle/>
        <a:p>
          <a:r>
            <a:rPr lang="en-US" dirty="0" smtClean="0"/>
            <a:t>Cry Alert</a:t>
          </a:r>
          <a:endParaRPr lang="en-US" dirty="0"/>
        </a:p>
      </dgm:t>
    </dgm:pt>
    <dgm:pt modelId="{9C184773-DD37-4F55-8708-D51989221788}" type="parTrans" cxnId="{2AB8B0A6-F783-417C-BB96-F8EBCF4B1E20}">
      <dgm:prSet/>
      <dgm:spPr/>
      <dgm:t>
        <a:bodyPr/>
        <a:lstStyle/>
        <a:p>
          <a:endParaRPr lang="en-US"/>
        </a:p>
      </dgm:t>
    </dgm:pt>
    <dgm:pt modelId="{B7BABC38-61BA-4423-A748-EEF35FFDCCC6}" type="sibTrans" cxnId="{2AB8B0A6-F783-417C-BB96-F8EBCF4B1E20}">
      <dgm:prSet/>
      <dgm:spPr/>
      <dgm:t>
        <a:bodyPr/>
        <a:lstStyle/>
        <a:p>
          <a:endParaRPr lang="en-US"/>
        </a:p>
      </dgm:t>
    </dgm:pt>
    <dgm:pt modelId="{0FA5EA92-D6C2-4022-94F1-92634BD0EBCD}">
      <dgm:prSet phldrT="[Text]"/>
      <dgm:spPr/>
      <dgm:t>
        <a:bodyPr/>
        <a:lstStyle/>
        <a:p>
          <a:r>
            <a:rPr lang="en-US" dirty="0" smtClean="0"/>
            <a:t>Urination Alert</a:t>
          </a:r>
          <a:endParaRPr lang="en-US" dirty="0"/>
        </a:p>
      </dgm:t>
    </dgm:pt>
    <dgm:pt modelId="{2110AA7B-8DD0-43F2-AB0E-C0EFAE83A399}" type="parTrans" cxnId="{D58B1CD8-E234-4691-B5FB-D9FB1C7C56DC}">
      <dgm:prSet/>
      <dgm:spPr/>
      <dgm:t>
        <a:bodyPr/>
        <a:lstStyle/>
        <a:p>
          <a:endParaRPr lang="en-US"/>
        </a:p>
      </dgm:t>
    </dgm:pt>
    <dgm:pt modelId="{5E7E8200-1442-458C-BE48-8302D9687432}" type="sibTrans" cxnId="{D58B1CD8-E234-4691-B5FB-D9FB1C7C56DC}">
      <dgm:prSet/>
      <dgm:spPr/>
      <dgm:t>
        <a:bodyPr/>
        <a:lstStyle/>
        <a:p>
          <a:endParaRPr lang="en-US"/>
        </a:p>
      </dgm:t>
    </dgm:pt>
    <dgm:pt modelId="{31BA6CA6-EA51-4155-BCB8-4826E949638E}">
      <dgm:prSet phldrT="[Text]"/>
      <dgm:spPr/>
      <dgm:t>
        <a:bodyPr/>
        <a:lstStyle/>
        <a:p>
          <a:r>
            <a:rPr lang="en-US" dirty="0" smtClean="0"/>
            <a:t>Excessive motion alert</a:t>
          </a:r>
          <a:endParaRPr lang="en-US" dirty="0"/>
        </a:p>
      </dgm:t>
    </dgm:pt>
    <dgm:pt modelId="{E05AE627-C3DF-48C5-B430-8F669AC19BBA}" type="parTrans" cxnId="{CF3E8177-5157-4C5A-B497-48A46844ECE3}">
      <dgm:prSet/>
      <dgm:spPr/>
      <dgm:t>
        <a:bodyPr/>
        <a:lstStyle/>
        <a:p>
          <a:endParaRPr lang="en-US"/>
        </a:p>
      </dgm:t>
    </dgm:pt>
    <dgm:pt modelId="{B25335A6-28E2-4054-85B9-C7AD68CEDD1A}" type="sibTrans" cxnId="{CF3E8177-5157-4C5A-B497-48A46844ECE3}">
      <dgm:prSet/>
      <dgm:spPr/>
      <dgm:t>
        <a:bodyPr/>
        <a:lstStyle/>
        <a:p>
          <a:endParaRPr lang="en-US"/>
        </a:p>
      </dgm:t>
    </dgm:pt>
    <dgm:pt modelId="{4F9687A6-259B-4641-9B3F-1A06CC535082}">
      <dgm:prSet phldrT="[Text]"/>
      <dgm:spPr/>
      <dgm:t>
        <a:bodyPr/>
        <a:lstStyle/>
        <a:p>
          <a:r>
            <a:rPr lang="en-US" dirty="0" smtClean="0"/>
            <a:t>Insect protection</a:t>
          </a:r>
          <a:endParaRPr lang="en-US" dirty="0"/>
        </a:p>
      </dgm:t>
    </dgm:pt>
    <dgm:pt modelId="{AFF2196B-C466-4A24-BC1B-2A7DC14A7D3F}" type="parTrans" cxnId="{A716496D-554D-4E2C-BF79-739911E89E29}">
      <dgm:prSet/>
      <dgm:spPr/>
      <dgm:t>
        <a:bodyPr/>
        <a:lstStyle/>
        <a:p>
          <a:endParaRPr lang="en-US"/>
        </a:p>
      </dgm:t>
    </dgm:pt>
    <dgm:pt modelId="{EECC04CB-BF4B-425C-BDD1-93160EB35A51}" type="sibTrans" cxnId="{A716496D-554D-4E2C-BF79-739911E89E29}">
      <dgm:prSet/>
      <dgm:spPr/>
      <dgm:t>
        <a:bodyPr/>
        <a:lstStyle/>
        <a:p>
          <a:endParaRPr lang="en-US"/>
        </a:p>
      </dgm:t>
    </dgm:pt>
    <dgm:pt modelId="{D43372D8-E4C8-4BA0-A8E4-2C949315F694}">
      <dgm:prSet phldrT="[Text]"/>
      <dgm:spPr/>
      <dgm:t>
        <a:bodyPr/>
        <a:lstStyle/>
        <a:p>
          <a:r>
            <a:rPr lang="en-US" dirty="0" smtClean="0"/>
            <a:t>Radiation Protector</a:t>
          </a:r>
        </a:p>
      </dgm:t>
    </dgm:pt>
    <dgm:pt modelId="{D56F5D2D-05F0-407C-9012-157A84B3A032}" type="parTrans" cxnId="{E0862549-C99D-43A3-82F8-F893238E6967}">
      <dgm:prSet/>
      <dgm:spPr/>
      <dgm:t>
        <a:bodyPr/>
        <a:lstStyle/>
        <a:p>
          <a:endParaRPr lang="en-US"/>
        </a:p>
      </dgm:t>
    </dgm:pt>
    <dgm:pt modelId="{DBAA53B8-0FBF-4464-9F0F-7DC2D3F560E9}" type="sibTrans" cxnId="{E0862549-C99D-43A3-82F8-F893238E6967}">
      <dgm:prSet/>
      <dgm:spPr/>
      <dgm:t>
        <a:bodyPr/>
        <a:lstStyle/>
        <a:p>
          <a:endParaRPr lang="en-US"/>
        </a:p>
      </dgm:t>
    </dgm:pt>
    <dgm:pt modelId="{B96B7EC0-3263-4580-A515-DE2AB531FD5E}">
      <dgm:prSet/>
      <dgm:spPr/>
      <dgm:t>
        <a:bodyPr/>
        <a:lstStyle/>
        <a:p>
          <a:r>
            <a:rPr lang="en-US" dirty="0" smtClean="0"/>
            <a:t>Lullaby Speaker</a:t>
          </a:r>
          <a:endParaRPr lang="en-US" dirty="0"/>
        </a:p>
      </dgm:t>
    </dgm:pt>
    <dgm:pt modelId="{1C3A6A4E-755A-443B-9044-52A5EB60BEC2}" type="parTrans" cxnId="{E348BE48-48E5-46CC-978B-D69AE28E9FE9}">
      <dgm:prSet/>
      <dgm:spPr/>
      <dgm:t>
        <a:bodyPr/>
        <a:lstStyle/>
        <a:p>
          <a:endParaRPr lang="en-US"/>
        </a:p>
      </dgm:t>
    </dgm:pt>
    <dgm:pt modelId="{EE9700DC-E216-4840-9762-4F9F2F32B108}" type="sibTrans" cxnId="{E348BE48-48E5-46CC-978B-D69AE28E9FE9}">
      <dgm:prSet/>
      <dgm:spPr/>
      <dgm:t>
        <a:bodyPr/>
        <a:lstStyle/>
        <a:p>
          <a:endParaRPr lang="en-US"/>
        </a:p>
      </dgm:t>
    </dgm:pt>
    <dgm:pt modelId="{D40F5661-53A7-4130-9494-56B50E61BA15}">
      <dgm:prSet/>
      <dgm:spPr/>
      <dgm:t>
        <a:bodyPr/>
        <a:lstStyle/>
        <a:p>
          <a:r>
            <a:rPr lang="en-US" dirty="0" smtClean="0"/>
            <a:t>Alert through web portal</a:t>
          </a:r>
          <a:endParaRPr lang="en-US" dirty="0"/>
        </a:p>
      </dgm:t>
    </dgm:pt>
    <dgm:pt modelId="{DD1881E0-CAA6-415E-A46C-C7717AC96BD3}" type="parTrans" cxnId="{28A04112-C3EE-4ED7-A52A-9F5DB2F4C2D0}">
      <dgm:prSet/>
      <dgm:spPr/>
      <dgm:t>
        <a:bodyPr/>
        <a:lstStyle/>
        <a:p>
          <a:endParaRPr lang="en-US"/>
        </a:p>
      </dgm:t>
    </dgm:pt>
    <dgm:pt modelId="{12F15A76-BEBF-4531-A359-F48E268E889F}" type="sibTrans" cxnId="{28A04112-C3EE-4ED7-A52A-9F5DB2F4C2D0}">
      <dgm:prSet/>
      <dgm:spPr/>
      <dgm:t>
        <a:bodyPr/>
        <a:lstStyle/>
        <a:p>
          <a:endParaRPr lang="en-US"/>
        </a:p>
      </dgm:t>
    </dgm:pt>
    <dgm:pt modelId="{35346B46-028E-48F3-A348-2BCBE036E2B5}">
      <dgm:prSet/>
      <dgm:spPr/>
      <dgm:t>
        <a:bodyPr/>
        <a:lstStyle/>
        <a:p>
          <a:r>
            <a:rPr lang="en-US" dirty="0" err="1" smtClean="0"/>
            <a:t>Lcd</a:t>
          </a:r>
          <a:r>
            <a:rPr lang="en-US" dirty="0" smtClean="0"/>
            <a:t> Display</a:t>
          </a:r>
          <a:endParaRPr lang="en-US" dirty="0"/>
        </a:p>
      </dgm:t>
    </dgm:pt>
    <dgm:pt modelId="{8E557DEA-E8F1-4501-AB13-5F7CA44E1F87}" type="parTrans" cxnId="{829D7753-CC70-478B-A7E3-62BE6B9A0133}">
      <dgm:prSet/>
      <dgm:spPr/>
      <dgm:t>
        <a:bodyPr/>
        <a:lstStyle/>
        <a:p>
          <a:endParaRPr lang="en-US"/>
        </a:p>
      </dgm:t>
    </dgm:pt>
    <dgm:pt modelId="{A3BDC048-1A58-45F8-A302-00640EA86A38}" type="sibTrans" cxnId="{829D7753-CC70-478B-A7E3-62BE6B9A0133}">
      <dgm:prSet/>
      <dgm:spPr/>
      <dgm:t>
        <a:bodyPr/>
        <a:lstStyle/>
        <a:p>
          <a:endParaRPr lang="en-US"/>
        </a:p>
      </dgm:t>
    </dgm:pt>
    <dgm:pt modelId="{24604A69-CC02-4C4B-9A80-F9F2657376F3}">
      <dgm:prSet/>
      <dgm:spPr/>
      <dgm:t>
        <a:bodyPr/>
        <a:lstStyle/>
        <a:p>
          <a:r>
            <a:rPr lang="en-US" dirty="0" smtClean="0"/>
            <a:t>Surveillance Through Camera</a:t>
          </a:r>
          <a:endParaRPr lang="en-US" dirty="0"/>
        </a:p>
      </dgm:t>
    </dgm:pt>
    <dgm:pt modelId="{DF711995-2F9F-4732-BCEF-B3CF39A1BDF8}" type="parTrans" cxnId="{C2051AFA-BE2D-4ED6-B42F-72244EEE953B}">
      <dgm:prSet/>
      <dgm:spPr/>
      <dgm:t>
        <a:bodyPr/>
        <a:lstStyle/>
        <a:p>
          <a:endParaRPr lang="en-US"/>
        </a:p>
      </dgm:t>
    </dgm:pt>
    <dgm:pt modelId="{6CAB21F3-C996-4477-96C0-143974ED1F64}" type="sibTrans" cxnId="{C2051AFA-BE2D-4ED6-B42F-72244EEE953B}">
      <dgm:prSet/>
      <dgm:spPr/>
      <dgm:t>
        <a:bodyPr/>
        <a:lstStyle/>
        <a:p>
          <a:endParaRPr lang="en-US"/>
        </a:p>
      </dgm:t>
    </dgm:pt>
    <dgm:pt modelId="{E87CC55A-39D2-47E6-89BC-2E47B91D37BB}">
      <dgm:prSet/>
      <dgm:spPr/>
      <dgm:t>
        <a:bodyPr/>
        <a:lstStyle/>
        <a:p>
          <a:r>
            <a:rPr lang="en-US" dirty="0" smtClean="0"/>
            <a:t>Temperature </a:t>
          </a:r>
        </a:p>
        <a:p>
          <a:r>
            <a:rPr lang="en-US" dirty="0" smtClean="0"/>
            <a:t>Display</a:t>
          </a:r>
          <a:endParaRPr lang="en-US" dirty="0"/>
        </a:p>
      </dgm:t>
    </dgm:pt>
    <dgm:pt modelId="{5EEFDC77-22CF-4CCE-B5E4-36DA1BE74D43}" type="parTrans" cxnId="{F398450D-CAB8-49FB-9F13-5C3D86E2C425}">
      <dgm:prSet/>
      <dgm:spPr/>
      <dgm:t>
        <a:bodyPr/>
        <a:lstStyle/>
        <a:p>
          <a:endParaRPr lang="en-US"/>
        </a:p>
      </dgm:t>
    </dgm:pt>
    <dgm:pt modelId="{064671A7-F4A8-4966-8B43-0FD4DDDD020D}" type="sibTrans" cxnId="{F398450D-CAB8-49FB-9F13-5C3D86E2C425}">
      <dgm:prSet/>
      <dgm:spPr/>
      <dgm:t>
        <a:bodyPr/>
        <a:lstStyle/>
        <a:p>
          <a:endParaRPr lang="en-US"/>
        </a:p>
      </dgm:t>
    </dgm:pt>
    <dgm:pt modelId="{AE36B4C6-23E0-4D4B-95CD-7B719751B3CE}">
      <dgm:prSet/>
      <dgm:spPr/>
      <dgm:t>
        <a:bodyPr/>
        <a:lstStyle/>
        <a:p>
          <a:r>
            <a:rPr lang="en-US" dirty="0" smtClean="0"/>
            <a:t>Cradle Swinger</a:t>
          </a:r>
          <a:endParaRPr lang="en-US" dirty="0"/>
        </a:p>
      </dgm:t>
    </dgm:pt>
    <dgm:pt modelId="{C91E5A84-2EBF-4E6B-9BCE-6B2143A271FE}" type="parTrans" cxnId="{58E354BF-E79C-49E3-A4E7-C4CFCE7F0A11}">
      <dgm:prSet/>
      <dgm:spPr/>
      <dgm:t>
        <a:bodyPr/>
        <a:lstStyle/>
        <a:p>
          <a:endParaRPr lang="en-US"/>
        </a:p>
      </dgm:t>
    </dgm:pt>
    <dgm:pt modelId="{01FD0FA8-CB5A-47AC-85DA-45D2995DE6DB}" type="sibTrans" cxnId="{58E354BF-E79C-49E3-A4E7-C4CFCE7F0A11}">
      <dgm:prSet/>
      <dgm:spPr/>
      <dgm:t>
        <a:bodyPr/>
        <a:lstStyle/>
        <a:p>
          <a:endParaRPr lang="en-US"/>
        </a:p>
      </dgm:t>
    </dgm:pt>
    <dgm:pt modelId="{68A88248-C39A-45F0-BA9C-B41A3629AD57}">
      <dgm:prSet/>
      <dgm:spPr/>
      <dgm:t>
        <a:bodyPr/>
        <a:lstStyle/>
        <a:p>
          <a:r>
            <a:rPr lang="en-US" dirty="0" smtClean="0"/>
            <a:t>Pulse rate</a:t>
          </a:r>
          <a:endParaRPr lang="en-US" dirty="0"/>
        </a:p>
      </dgm:t>
    </dgm:pt>
    <dgm:pt modelId="{2EE37F70-D172-4030-8D5C-9DE3D379EF77}" type="parTrans" cxnId="{3A4E1C1A-2E02-4A27-B13E-956769B8FD0F}">
      <dgm:prSet/>
      <dgm:spPr/>
      <dgm:t>
        <a:bodyPr/>
        <a:lstStyle/>
        <a:p>
          <a:endParaRPr lang="en-US"/>
        </a:p>
      </dgm:t>
    </dgm:pt>
    <dgm:pt modelId="{2A25FBBF-E04A-434A-AE8E-391165500974}" type="sibTrans" cxnId="{3A4E1C1A-2E02-4A27-B13E-956769B8FD0F}">
      <dgm:prSet/>
      <dgm:spPr/>
      <dgm:t>
        <a:bodyPr/>
        <a:lstStyle/>
        <a:p>
          <a:endParaRPr lang="en-US"/>
        </a:p>
      </dgm:t>
    </dgm:pt>
    <dgm:pt modelId="{CB741027-ACD6-4FC8-8DFC-7B73B5A984B1}">
      <dgm:prSet/>
      <dgm:spPr/>
      <dgm:t>
        <a:bodyPr/>
        <a:lstStyle/>
        <a:p>
          <a:r>
            <a:rPr lang="en-US" dirty="0" smtClean="0"/>
            <a:t>Heart Beat Monitor</a:t>
          </a:r>
          <a:endParaRPr lang="en-US" dirty="0"/>
        </a:p>
      </dgm:t>
    </dgm:pt>
    <dgm:pt modelId="{CE891B77-7AF5-4F3A-8064-23A09D77FFE9}" type="parTrans" cxnId="{AE46BE9D-00B9-4ADF-9580-4545C2CD25E1}">
      <dgm:prSet/>
      <dgm:spPr/>
      <dgm:t>
        <a:bodyPr/>
        <a:lstStyle/>
        <a:p>
          <a:endParaRPr lang="en-US"/>
        </a:p>
      </dgm:t>
    </dgm:pt>
    <dgm:pt modelId="{048FBD07-B6A7-4FAC-A4E7-40B3D9C9CCD0}" type="sibTrans" cxnId="{AE46BE9D-00B9-4ADF-9580-4545C2CD25E1}">
      <dgm:prSet/>
      <dgm:spPr/>
      <dgm:t>
        <a:bodyPr/>
        <a:lstStyle/>
        <a:p>
          <a:endParaRPr lang="en-US"/>
        </a:p>
      </dgm:t>
    </dgm:pt>
    <dgm:pt modelId="{26753E11-65DF-4D4E-8453-9A61F0BDE199}">
      <dgm:prSet/>
      <dgm:spPr/>
      <dgm:t>
        <a:bodyPr/>
        <a:lstStyle/>
        <a:p>
          <a:r>
            <a:rPr lang="en-US" dirty="0" smtClean="0"/>
            <a:t>Inactiveness </a:t>
          </a:r>
        </a:p>
        <a:p>
          <a:r>
            <a:rPr lang="en-US" dirty="0" smtClean="0"/>
            <a:t>Check</a:t>
          </a:r>
          <a:endParaRPr lang="en-US" dirty="0"/>
        </a:p>
      </dgm:t>
    </dgm:pt>
    <dgm:pt modelId="{0664573B-7A6E-4352-AED9-2CE883571A93}" type="parTrans" cxnId="{404B77F8-3765-46D5-A257-45CD9AB4F640}">
      <dgm:prSet/>
      <dgm:spPr/>
      <dgm:t>
        <a:bodyPr/>
        <a:lstStyle/>
        <a:p>
          <a:endParaRPr lang="en-US"/>
        </a:p>
      </dgm:t>
    </dgm:pt>
    <dgm:pt modelId="{6F52A076-92E3-4939-853E-F83B73DAA357}" type="sibTrans" cxnId="{404B77F8-3765-46D5-A257-45CD9AB4F640}">
      <dgm:prSet/>
      <dgm:spPr/>
      <dgm:t>
        <a:bodyPr/>
        <a:lstStyle/>
        <a:p>
          <a:endParaRPr lang="en-US"/>
        </a:p>
      </dgm:t>
    </dgm:pt>
    <dgm:pt modelId="{9AEB1D4C-4B12-47C1-9F17-F2CE0643E9F3}">
      <dgm:prSet/>
      <dgm:spPr/>
      <dgm:t>
        <a:bodyPr/>
        <a:lstStyle/>
        <a:p>
          <a:r>
            <a:rPr lang="en-US" dirty="0" smtClean="0"/>
            <a:t>Feeding time alert</a:t>
          </a:r>
          <a:endParaRPr lang="en-US" dirty="0"/>
        </a:p>
      </dgm:t>
    </dgm:pt>
    <dgm:pt modelId="{49F6AE47-76FF-463E-86E3-F8A522ED4810}" type="parTrans" cxnId="{D643ACDC-1C28-40FC-8288-B30C6BFE543F}">
      <dgm:prSet/>
      <dgm:spPr/>
      <dgm:t>
        <a:bodyPr/>
        <a:lstStyle/>
        <a:p>
          <a:endParaRPr lang="en-US"/>
        </a:p>
      </dgm:t>
    </dgm:pt>
    <dgm:pt modelId="{A3F2C0E3-B735-4228-8C8D-F84BA94F9F0D}" type="sibTrans" cxnId="{D643ACDC-1C28-40FC-8288-B30C6BFE543F}">
      <dgm:prSet/>
      <dgm:spPr/>
      <dgm:t>
        <a:bodyPr/>
        <a:lstStyle/>
        <a:p>
          <a:endParaRPr lang="en-US"/>
        </a:p>
      </dgm:t>
    </dgm:pt>
    <dgm:pt modelId="{AEC75AE3-70D5-497C-BCC4-865668867F52}">
      <dgm:prSet/>
      <dgm:spPr/>
      <dgm:t>
        <a:bodyPr/>
        <a:lstStyle/>
        <a:p>
          <a:r>
            <a:rPr lang="en-US" dirty="0" smtClean="0"/>
            <a:t>Water demand alert</a:t>
          </a:r>
          <a:endParaRPr lang="en-US" dirty="0"/>
        </a:p>
      </dgm:t>
    </dgm:pt>
    <dgm:pt modelId="{FDD1793E-0097-46E8-ACBC-4A23C8CA54D0}" type="parTrans" cxnId="{DEDC65F1-D8E4-40BE-85A1-EAF02E530BB6}">
      <dgm:prSet/>
      <dgm:spPr/>
      <dgm:t>
        <a:bodyPr/>
        <a:lstStyle/>
        <a:p>
          <a:endParaRPr lang="en-US"/>
        </a:p>
      </dgm:t>
    </dgm:pt>
    <dgm:pt modelId="{E51152E9-C089-4460-A56E-3A61AFFE7077}" type="sibTrans" cxnId="{DEDC65F1-D8E4-40BE-85A1-EAF02E530BB6}">
      <dgm:prSet/>
      <dgm:spPr/>
      <dgm:t>
        <a:bodyPr/>
        <a:lstStyle/>
        <a:p>
          <a:endParaRPr lang="en-US"/>
        </a:p>
      </dgm:t>
    </dgm:pt>
    <dgm:pt modelId="{6A33DA13-3A56-491E-A567-721FFC3421F6}">
      <dgm:prSet/>
      <dgm:spPr/>
      <dgm:t>
        <a:bodyPr/>
        <a:lstStyle/>
        <a:p>
          <a:r>
            <a:rPr lang="en-US" dirty="0" smtClean="0"/>
            <a:t>Alert for unrecognized person</a:t>
          </a:r>
          <a:endParaRPr lang="en-US" dirty="0"/>
        </a:p>
      </dgm:t>
    </dgm:pt>
    <dgm:pt modelId="{52A651BA-5F4E-4EB2-AF31-7DB7D88BC2A7}" type="parTrans" cxnId="{0C557233-DB3F-49D0-8279-3B15ABCDD534}">
      <dgm:prSet/>
      <dgm:spPr/>
      <dgm:t>
        <a:bodyPr/>
        <a:lstStyle/>
        <a:p>
          <a:endParaRPr lang="en-US"/>
        </a:p>
      </dgm:t>
    </dgm:pt>
    <dgm:pt modelId="{E93A285C-29ED-4BCB-9D15-9B829F8EB9E6}" type="sibTrans" cxnId="{0C557233-DB3F-49D0-8279-3B15ABCDD534}">
      <dgm:prSet/>
      <dgm:spPr/>
      <dgm:t>
        <a:bodyPr/>
        <a:lstStyle/>
        <a:p>
          <a:endParaRPr lang="en-US"/>
        </a:p>
      </dgm:t>
    </dgm:pt>
    <dgm:pt modelId="{B7E29569-284D-4CAB-BF99-92C0609AF209}">
      <dgm:prSet/>
      <dgm:spPr/>
      <dgm:t>
        <a:bodyPr/>
        <a:lstStyle/>
        <a:p>
          <a:r>
            <a:rPr lang="en-US" dirty="0" smtClean="0"/>
            <a:t>Notification Alert</a:t>
          </a:r>
          <a:endParaRPr lang="en-US" dirty="0"/>
        </a:p>
      </dgm:t>
    </dgm:pt>
    <dgm:pt modelId="{6CA93A0B-C9FB-470F-B0D2-7C5C5D30E73F}" type="parTrans" cxnId="{F7D53D15-4C1F-4BFC-A51B-FF0AD195B7F7}">
      <dgm:prSet/>
      <dgm:spPr/>
      <dgm:t>
        <a:bodyPr/>
        <a:lstStyle/>
        <a:p>
          <a:endParaRPr lang="en-US"/>
        </a:p>
      </dgm:t>
    </dgm:pt>
    <dgm:pt modelId="{0ED66BFB-8B7C-4476-8A75-D6CEEE17C80D}" type="sibTrans" cxnId="{F7D53D15-4C1F-4BFC-A51B-FF0AD195B7F7}">
      <dgm:prSet/>
      <dgm:spPr/>
      <dgm:t>
        <a:bodyPr/>
        <a:lstStyle/>
        <a:p>
          <a:endParaRPr lang="en-US"/>
        </a:p>
      </dgm:t>
    </dgm:pt>
    <dgm:pt modelId="{656451CC-87F3-4746-AA40-5D7749C31FD1}">
      <dgm:prSet/>
      <dgm:spPr/>
      <dgm:t>
        <a:bodyPr/>
        <a:lstStyle/>
        <a:p>
          <a:r>
            <a:rPr lang="en-US" dirty="0" smtClean="0"/>
            <a:t>Live Check access to parents</a:t>
          </a:r>
          <a:endParaRPr lang="en-US" dirty="0"/>
        </a:p>
      </dgm:t>
    </dgm:pt>
    <dgm:pt modelId="{1C3BB5F1-D8C5-4EC5-9401-1C8D4D75EA33}" type="parTrans" cxnId="{A67CD2B8-475F-43FD-98B5-3DAA01715378}">
      <dgm:prSet/>
      <dgm:spPr/>
      <dgm:t>
        <a:bodyPr/>
        <a:lstStyle/>
        <a:p>
          <a:endParaRPr lang="en-US"/>
        </a:p>
      </dgm:t>
    </dgm:pt>
    <dgm:pt modelId="{41CFFE85-70EC-4678-BC98-EE5379F33CB9}" type="sibTrans" cxnId="{A67CD2B8-475F-43FD-98B5-3DAA01715378}">
      <dgm:prSet/>
      <dgm:spPr/>
      <dgm:t>
        <a:bodyPr/>
        <a:lstStyle/>
        <a:p>
          <a:endParaRPr lang="en-US"/>
        </a:p>
      </dgm:t>
    </dgm:pt>
    <dgm:pt modelId="{A2BF7C5F-BC3A-4D64-A31F-28973AD7220A}">
      <dgm:prSet/>
      <dgm:spPr/>
      <dgm:t>
        <a:bodyPr/>
        <a:lstStyle/>
        <a:p>
          <a:r>
            <a:rPr lang="en-US" dirty="0" smtClean="0"/>
            <a:t>Bluetooth connection oriented</a:t>
          </a:r>
          <a:endParaRPr lang="en-US" dirty="0"/>
        </a:p>
      </dgm:t>
    </dgm:pt>
    <dgm:pt modelId="{C3549031-A7B9-4AB8-8352-2C79FF83EFF8}" type="parTrans" cxnId="{2AE64391-DA24-4025-A37E-A518661F7009}">
      <dgm:prSet/>
      <dgm:spPr/>
      <dgm:t>
        <a:bodyPr/>
        <a:lstStyle/>
        <a:p>
          <a:endParaRPr lang="en-US"/>
        </a:p>
      </dgm:t>
    </dgm:pt>
    <dgm:pt modelId="{7F069232-70A5-4D3B-B8E4-F818729FAC1E}" type="sibTrans" cxnId="{2AE64391-DA24-4025-A37E-A518661F7009}">
      <dgm:prSet/>
      <dgm:spPr/>
      <dgm:t>
        <a:bodyPr/>
        <a:lstStyle/>
        <a:p>
          <a:endParaRPr lang="en-US"/>
        </a:p>
      </dgm:t>
    </dgm:pt>
    <dgm:pt modelId="{EDAC0909-D1BA-4A94-82A3-1059976F101F}" type="pres">
      <dgm:prSet presAssocID="{4A428B64-5981-4B49-AEA8-5B762F3BBA0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5DC654-0BC9-4C64-B665-C31DDC95CB23}" type="pres">
      <dgm:prSet presAssocID="{83AF6C31-A62A-4831-A36C-BFB8AF28E186}" presName="node" presStyleLbl="node1" presStyleIdx="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E8583-75FD-4CB2-B454-DD7303BAE852}" type="pres">
      <dgm:prSet presAssocID="{B7BABC38-61BA-4423-A748-EEF35FFDCCC6}" presName="sibTrans" presStyleCnt="0"/>
      <dgm:spPr/>
      <dgm:t>
        <a:bodyPr/>
        <a:lstStyle/>
        <a:p>
          <a:endParaRPr lang="en-US"/>
        </a:p>
      </dgm:t>
    </dgm:pt>
    <dgm:pt modelId="{809A316A-4003-44A2-B24D-26B9E0AAA5D3}" type="pres">
      <dgm:prSet presAssocID="{0FA5EA92-D6C2-4022-94F1-92634BD0EBCD}" presName="node" presStyleLbl="node1" presStyleIdx="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5F690-D666-47D6-93B2-A524144236E8}" type="pres">
      <dgm:prSet presAssocID="{5E7E8200-1442-458C-BE48-8302D9687432}" presName="sibTrans" presStyleCnt="0"/>
      <dgm:spPr/>
      <dgm:t>
        <a:bodyPr/>
        <a:lstStyle/>
        <a:p>
          <a:endParaRPr lang="en-US"/>
        </a:p>
      </dgm:t>
    </dgm:pt>
    <dgm:pt modelId="{08242AA8-6E3D-4D5F-A576-C031DEF5B101}" type="pres">
      <dgm:prSet presAssocID="{31BA6CA6-EA51-4155-BCB8-4826E949638E}" presName="node" presStyleLbl="node1" presStyleIdx="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E9602-590A-4DF2-B43F-4EF47780DC68}" type="pres">
      <dgm:prSet presAssocID="{B25335A6-28E2-4054-85B9-C7AD68CEDD1A}" presName="sibTrans" presStyleCnt="0"/>
      <dgm:spPr/>
      <dgm:t>
        <a:bodyPr/>
        <a:lstStyle/>
        <a:p>
          <a:endParaRPr lang="en-US"/>
        </a:p>
      </dgm:t>
    </dgm:pt>
    <dgm:pt modelId="{AB9B4C20-21E1-445E-A29D-211E1CA5ED9A}" type="pres">
      <dgm:prSet presAssocID="{4F9687A6-259B-4641-9B3F-1A06CC535082}" presName="node" presStyleLbl="node1" presStyleIdx="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C7B13-DC6E-4DA8-873E-593413B38DC0}" type="pres">
      <dgm:prSet presAssocID="{EECC04CB-BF4B-425C-BDD1-93160EB35A51}" presName="sibTrans" presStyleCnt="0"/>
      <dgm:spPr/>
      <dgm:t>
        <a:bodyPr/>
        <a:lstStyle/>
        <a:p>
          <a:endParaRPr lang="en-US"/>
        </a:p>
      </dgm:t>
    </dgm:pt>
    <dgm:pt modelId="{3B0409D0-BDCB-4B05-91D7-86535D3AA493}" type="pres">
      <dgm:prSet presAssocID="{D43372D8-E4C8-4BA0-A8E4-2C949315F694}" presName="node" presStyleLbl="node1" presStyleIdx="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25A89-24D9-4305-8F92-681D2937B9F9}" type="pres">
      <dgm:prSet presAssocID="{DBAA53B8-0FBF-4464-9F0F-7DC2D3F560E9}" presName="sibTrans" presStyleCnt="0"/>
      <dgm:spPr/>
      <dgm:t>
        <a:bodyPr/>
        <a:lstStyle/>
        <a:p>
          <a:endParaRPr lang="en-US"/>
        </a:p>
      </dgm:t>
    </dgm:pt>
    <dgm:pt modelId="{DB9ABA1F-2526-4F17-8AD8-5C0E37736244}" type="pres">
      <dgm:prSet presAssocID="{B96B7EC0-3263-4580-A515-DE2AB531FD5E}" presName="node" presStyleLbl="node1" presStyleIdx="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F91BC-4F30-4F16-95D5-F8EAA460CAC8}" type="pres">
      <dgm:prSet presAssocID="{EE9700DC-E216-4840-9762-4F9F2F32B108}" presName="sibTrans" presStyleCnt="0"/>
      <dgm:spPr/>
      <dgm:t>
        <a:bodyPr/>
        <a:lstStyle/>
        <a:p>
          <a:endParaRPr lang="en-US"/>
        </a:p>
      </dgm:t>
    </dgm:pt>
    <dgm:pt modelId="{7F1EFB77-DAB5-4076-8718-C57FF2D44451}" type="pres">
      <dgm:prSet presAssocID="{D40F5661-53A7-4130-9494-56B50E61BA15}" presName="node" presStyleLbl="node1" presStyleIdx="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50D4E-716E-4861-9E48-8DBECD411561}" type="pres">
      <dgm:prSet presAssocID="{12F15A76-BEBF-4531-A359-F48E268E889F}" presName="sibTrans" presStyleCnt="0"/>
      <dgm:spPr/>
      <dgm:t>
        <a:bodyPr/>
        <a:lstStyle/>
        <a:p>
          <a:endParaRPr lang="en-US"/>
        </a:p>
      </dgm:t>
    </dgm:pt>
    <dgm:pt modelId="{F41522C5-5B11-4A1C-8899-2E84C12FFC9F}" type="pres">
      <dgm:prSet presAssocID="{35346B46-028E-48F3-A348-2BCBE036E2B5}" presName="node" presStyleLbl="node1" presStyleIdx="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6BDDA-B25C-43FD-86BD-1661B0E7B9EA}" type="pres">
      <dgm:prSet presAssocID="{A3BDC048-1A58-45F8-A302-00640EA86A38}" presName="sibTrans" presStyleCnt="0"/>
      <dgm:spPr/>
      <dgm:t>
        <a:bodyPr/>
        <a:lstStyle/>
        <a:p>
          <a:endParaRPr lang="en-US"/>
        </a:p>
      </dgm:t>
    </dgm:pt>
    <dgm:pt modelId="{146CACB5-356D-4400-93BD-9DF9BEA24638}" type="pres">
      <dgm:prSet presAssocID="{24604A69-CC02-4C4B-9A80-F9F2657376F3}" presName="node" presStyleLbl="node1" presStyleIdx="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EA897-76A3-4434-A844-DEF2339AE434}" type="pres">
      <dgm:prSet presAssocID="{6CAB21F3-C996-4477-96C0-143974ED1F64}" presName="sibTrans" presStyleCnt="0"/>
      <dgm:spPr/>
      <dgm:t>
        <a:bodyPr/>
        <a:lstStyle/>
        <a:p>
          <a:endParaRPr lang="en-US"/>
        </a:p>
      </dgm:t>
    </dgm:pt>
    <dgm:pt modelId="{AA0FA031-C41E-49E8-A3DB-8863091863B2}" type="pres">
      <dgm:prSet presAssocID="{E87CC55A-39D2-47E6-89BC-2E47B91D37BB}" presName="node" presStyleLbl="node1" presStyleIdx="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CC166-D709-42C8-A9B7-E938F48D0E04}" type="pres">
      <dgm:prSet presAssocID="{064671A7-F4A8-4966-8B43-0FD4DDDD020D}" presName="sibTrans" presStyleCnt="0"/>
      <dgm:spPr/>
      <dgm:t>
        <a:bodyPr/>
        <a:lstStyle/>
        <a:p>
          <a:endParaRPr lang="en-US"/>
        </a:p>
      </dgm:t>
    </dgm:pt>
    <dgm:pt modelId="{09450170-685C-456C-A40B-4BFAB9E1AA5D}" type="pres">
      <dgm:prSet presAssocID="{AE36B4C6-23E0-4D4B-95CD-7B719751B3CE}" presName="node" presStyleLbl="node1" presStyleIdx="1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2C1EB-B9E7-4455-822A-B640EDAF1B2B}" type="pres">
      <dgm:prSet presAssocID="{01FD0FA8-CB5A-47AC-85DA-45D2995DE6DB}" presName="sibTrans" presStyleCnt="0"/>
      <dgm:spPr/>
      <dgm:t>
        <a:bodyPr/>
        <a:lstStyle/>
        <a:p>
          <a:endParaRPr lang="en-US"/>
        </a:p>
      </dgm:t>
    </dgm:pt>
    <dgm:pt modelId="{D2FF0E59-2B33-4EB6-B380-FD69313F73E3}" type="pres">
      <dgm:prSet presAssocID="{68A88248-C39A-45F0-BA9C-B41A3629AD57}" presName="node" presStyleLbl="node1" presStyleIdx="1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76D4A-377B-49F0-9E10-AD6CF5F3C949}" type="pres">
      <dgm:prSet presAssocID="{2A25FBBF-E04A-434A-AE8E-391165500974}" presName="sibTrans" presStyleCnt="0"/>
      <dgm:spPr/>
      <dgm:t>
        <a:bodyPr/>
        <a:lstStyle/>
        <a:p>
          <a:endParaRPr lang="en-US"/>
        </a:p>
      </dgm:t>
    </dgm:pt>
    <dgm:pt modelId="{19D49F80-7D0E-407B-993A-A25980539555}" type="pres">
      <dgm:prSet presAssocID="{CB741027-ACD6-4FC8-8DFC-7B73B5A984B1}" presName="node" presStyleLbl="node1" presStyleIdx="1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A64DE-ACF0-44B6-8C6C-87035018B2FD}" type="pres">
      <dgm:prSet presAssocID="{048FBD07-B6A7-4FAC-A4E7-40B3D9C9CCD0}" presName="sibTrans" presStyleCnt="0"/>
      <dgm:spPr/>
      <dgm:t>
        <a:bodyPr/>
        <a:lstStyle/>
        <a:p>
          <a:endParaRPr lang="en-US"/>
        </a:p>
      </dgm:t>
    </dgm:pt>
    <dgm:pt modelId="{50D9615F-A13D-45CD-9EDF-0E3F2013F9F9}" type="pres">
      <dgm:prSet presAssocID="{26753E11-65DF-4D4E-8453-9A61F0BDE199}" presName="node" presStyleLbl="node1" presStyleIdx="1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9E720-5A20-4E96-BBB3-E885ACEDB243}" type="pres">
      <dgm:prSet presAssocID="{6F52A076-92E3-4939-853E-F83B73DAA357}" presName="sibTrans" presStyleCnt="0"/>
      <dgm:spPr/>
      <dgm:t>
        <a:bodyPr/>
        <a:lstStyle/>
        <a:p>
          <a:endParaRPr lang="en-US"/>
        </a:p>
      </dgm:t>
    </dgm:pt>
    <dgm:pt modelId="{445F2547-411D-4C05-BA80-DF8969BDC363}" type="pres">
      <dgm:prSet presAssocID="{9AEB1D4C-4B12-47C1-9F17-F2CE0643E9F3}" presName="node" presStyleLbl="node1" presStyleIdx="1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32801-0065-47A9-B27B-B9DC08C061EC}" type="pres">
      <dgm:prSet presAssocID="{A3F2C0E3-B735-4228-8C8D-F84BA94F9F0D}" presName="sibTrans" presStyleCnt="0"/>
      <dgm:spPr/>
      <dgm:t>
        <a:bodyPr/>
        <a:lstStyle/>
        <a:p>
          <a:endParaRPr lang="en-US"/>
        </a:p>
      </dgm:t>
    </dgm:pt>
    <dgm:pt modelId="{917AB098-737B-49B7-8C0A-3782B4098D98}" type="pres">
      <dgm:prSet presAssocID="{AEC75AE3-70D5-497C-BCC4-865668867F52}" presName="node" presStyleLbl="node1" presStyleIdx="1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BC80C-9BD7-4EB1-A950-AB67E6C4DCA3}" type="pres">
      <dgm:prSet presAssocID="{E51152E9-C089-4460-A56E-3A61AFFE7077}" presName="sibTrans" presStyleCnt="0"/>
      <dgm:spPr/>
      <dgm:t>
        <a:bodyPr/>
        <a:lstStyle/>
        <a:p>
          <a:endParaRPr lang="en-US"/>
        </a:p>
      </dgm:t>
    </dgm:pt>
    <dgm:pt modelId="{AACB481B-FAFA-48C6-A122-08EE837D7383}" type="pres">
      <dgm:prSet presAssocID="{6A33DA13-3A56-491E-A567-721FFC3421F6}" presName="node" presStyleLbl="node1" presStyleIdx="1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D78F8-B557-414D-96A5-FBE842E983E9}" type="pres">
      <dgm:prSet presAssocID="{E93A285C-29ED-4BCB-9D15-9B829F8EB9E6}" presName="sibTrans" presStyleCnt="0"/>
      <dgm:spPr/>
      <dgm:t>
        <a:bodyPr/>
        <a:lstStyle/>
        <a:p>
          <a:endParaRPr lang="en-US"/>
        </a:p>
      </dgm:t>
    </dgm:pt>
    <dgm:pt modelId="{BC7F0274-89F4-496F-8348-F76BB27AF36A}" type="pres">
      <dgm:prSet presAssocID="{B7E29569-284D-4CAB-BF99-92C0609AF209}" presName="node" presStyleLbl="node1" presStyleIdx="1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CCB3A-3E14-4B3D-BA30-AF8F142222BD}" type="pres">
      <dgm:prSet presAssocID="{0ED66BFB-8B7C-4476-8A75-D6CEEE17C80D}" presName="sibTrans" presStyleCnt="0"/>
      <dgm:spPr/>
      <dgm:t>
        <a:bodyPr/>
        <a:lstStyle/>
        <a:p>
          <a:endParaRPr lang="en-US"/>
        </a:p>
      </dgm:t>
    </dgm:pt>
    <dgm:pt modelId="{BF27D61E-4A8D-49B0-BFCA-486CCDC1264A}" type="pres">
      <dgm:prSet presAssocID="{656451CC-87F3-4746-AA40-5D7749C31FD1}" presName="node" presStyleLbl="node1" presStyleIdx="1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633C8-A202-42BC-8E5E-EB101C26EBBD}" type="pres">
      <dgm:prSet presAssocID="{41CFFE85-70EC-4678-BC98-EE5379F33CB9}" presName="sibTrans" presStyleCnt="0"/>
      <dgm:spPr/>
      <dgm:t>
        <a:bodyPr/>
        <a:lstStyle/>
        <a:p>
          <a:endParaRPr lang="en-US"/>
        </a:p>
      </dgm:t>
    </dgm:pt>
    <dgm:pt modelId="{287F4DB5-75EA-4EE2-ABD4-50D54DE8F1FD}" type="pres">
      <dgm:prSet presAssocID="{A2BF7C5F-BC3A-4D64-A31F-28973AD7220A}" presName="node" presStyleLbl="node1" presStyleIdx="1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3E8177-5157-4C5A-B497-48A46844ECE3}" srcId="{4A428B64-5981-4B49-AEA8-5B762F3BBA06}" destId="{31BA6CA6-EA51-4155-BCB8-4826E949638E}" srcOrd="2" destOrd="0" parTransId="{E05AE627-C3DF-48C5-B430-8F669AC19BBA}" sibTransId="{B25335A6-28E2-4054-85B9-C7AD68CEDD1A}"/>
    <dgm:cxn modelId="{F398450D-CAB8-49FB-9F13-5C3D86E2C425}" srcId="{4A428B64-5981-4B49-AEA8-5B762F3BBA06}" destId="{E87CC55A-39D2-47E6-89BC-2E47B91D37BB}" srcOrd="9" destOrd="0" parTransId="{5EEFDC77-22CF-4CCE-B5E4-36DA1BE74D43}" sibTransId="{064671A7-F4A8-4966-8B43-0FD4DDDD020D}"/>
    <dgm:cxn modelId="{A716496D-554D-4E2C-BF79-739911E89E29}" srcId="{4A428B64-5981-4B49-AEA8-5B762F3BBA06}" destId="{4F9687A6-259B-4641-9B3F-1A06CC535082}" srcOrd="3" destOrd="0" parTransId="{AFF2196B-C466-4A24-BC1B-2A7DC14A7D3F}" sibTransId="{EECC04CB-BF4B-425C-BDD1-93160EB35A51}"/>
    <dgm:cxn modelId="{DEDC65F1-D8E4-40BE-85A1-EAF02E530BB6}" srcId="{4A428B64-5981-4B49-AEA8-5B762F3BBA06}" destId="{AEC75AE3-70D5-497C-BCC4-865668867F52}" srcOrd="15" destOrd="0" parTransId="{FDD1793E-0097-46E8-ACBC-4A23C8CA54D0}" sibTransId="{E51152E9-C089-4460-A56E-3A61AFFE7077}"/>
    <dgm:cxn modelId="{D643ACDC-1C28-40FC-8288-B30C6BFE543F}" srcId="{4A428B64-5981-4B49-AEA8-5B762F3BBA06}" destId="{9AEB1D4C-4B12-47C1-9F17-F2CE0643E9F3}" srcOrd="14" destOrd="0" parTransId="{49F6AE47-76FF-463E-86E3-F8A522ED4810}" sibTransId="{A3F2C0E3-B735-4228-8C8D-F84BA94F9F0D}"/>
    <dgm:cxn modelId="{D58B1CD8-E234-4691-B5FB-D9FB1C7C56DC}" srcId="{4A428B64-5981-4B49-AEA8-5B762F3BBA06}" destId="{0FA5EA92-D6C2-4022-94F1-92634BD0EBCD}" srcOrd="1" destOrd="0" parTransId="{2110AA7B-8DD0-43F2-AB0E-C0EFAE83A399}" sibTransId="{5E7E8200-1442-458C-BE48-8302D9687432}"/>
    <dgm:cxn modelId="{120FE251-CECD-43FB-A956-971D100EB32C}" type="presOf" srcId="{4F9687A6-259B-4641-9B3F-1A06CC535082}" destId="{AB9B4C20-21E1-445E-A29D-211E1CA5ED9A}" srcOrd="0" destOrd="0" presId="urn:microsoft.com/office/officeart/2005/8/layout/default"/>
    <dgm:cxn modelId="{EAD5F661-CC6E-421B-A644-724844D1A021}" type="presOf" srcId="{31BA6CA6-EA51-4155-BCB8-4826E949638E}" destId="{08242AA8-6E3D-4D5F-A576-C031DEF5B101}" srcOrd="0" destOrd="0" presId="urn:microsoft.com/office/officeart/2005/8/layout/default"/>
    <dgm:cxn modelId="{CC815588-B68A-4D9E-8A15-FD900A1E8133}" type="presOf" srcId="{D40F5661-53A7-4130-9494-56B50E61BA15}" destId="{7F1EFB77-DAB5-4076-8718-C57FF2D44451}" srcOrd="0" destOrd="0" presId="urn:microsoft.com/office/officeart/2005/8/layout/default"/>
    <dgm:cxn modelId="{F7D53D15-4C1F-4BFC-A51B-FF0AD195B7F7}" srcId="{4A428B64-5981-4B49-AEA8-5B762F3BBA06}" destId="{B7E29569-284D-4CAB-BF99-92C0609AF209}" srcOrd="17" destOrd="0" parTransId="{6CA93A0B-C9FB-470F-B0D2-7C5C5D30E73F}" sibTransId="{0ED66BFB-8B7C-4476-8A75-D6CEEE17C80D}"/>
    <dgm:cxn modelId="{829D7753-CC70-478B-A7E3-62BE6B9A0133}" srcId="{4A428B64-5981-4B49-AEA8-5B762F3BBA06}" destId="{35346B46-028E-48F3-A348-2BCBE036E2B5}" srcOrd="7" destOrd="0" parTransId="{8E557DEA-E8F1-4501-AB13-5F7CA44E1F87}" sibTransId="{A3BDC048-1A58-45F8-A302-00640EA86A38}"/>
    <dgm:cxn modelId="{58E354BF-E79C-49E3-A4E7-C4CFCE7F0A11}" srcId="{4A428B64-5981-4B49-AEA8-5B762F3BBA06}" destId="{AE36B4C6-23E0-4D4B-95CD-7B719751B3CE}" srcOrd="10" destOrd="0" parTransId="{C91E5A84-2EBF-4E6B-9BCE-6B2143A271FE}" sibTransId="{01FD0FA8-CB5A-47AC-85DA-45D2995DE6DB}"/>
    <dgm:cxn modelId="{2AB8B0A6-F783-417C-BB96-F8EBCF4B1E20}" srcId="{4A428B64-5981-4B49-AEA8-5B762F3BBA06}" destId="{83AF6C31-A62A-4831-A36C-BFB8AF28E186}" srcOrd="0" destOrd="0" parTransId="{9C184773-DD37-4F55-8708-D51989221788}" sibTransId="{B7BABC38-61BA-4423-A748-EEF35FFDCCC6}"/>
    <dgm:cxn modelId="{C4C1E002-B516-4A54-AAE6-38A3891FF46A}" type="presOf" srcId="{D43372D8-E4C8-4BA0-A8E4-2C949315F694}" destId="{3B0409D0-BDCB-4B05-91D7-86535D3AA493}" srcOrd="0" destOrd="0" presId="urn:microsoft.com/office/officeart/2005/8/layout/default"/>
    <dgm:cxn modelId="{B4C78315-6EE8-4A57-82BB-3E95F4495EF9}" type="presOf" srcId="{B96B7EC0-3263-4580-A515-DE2AB531FD5E}" destId="{DB9ABA1F-2526-4F17-8AD8-5C0E37736244}" srcOrd="0" destOrd="0" presId="urn:microsoft.com/office/officeart/2005/8/layout/default"/>
    <dgm:cxn modelId="{C70E45B3-7817-4C07-9290-4043C78DA452}" type="presOf" srcId="{AEC75AE3-70D5-497C-BCC4-865668867F52}" destId="{917AB098-737B-49B7-8C0A-3782B4098D98}" srcOrd="0" destOrd="0" presId="urn:microsoft.com/office/officeart/2005/8/layout/default"/>
    <dgm:cxn modelId="{E0862549-C99D-43A3-82F8-F893238E6967}" srcId="{4A428B64-5981-4B49-AEA8-5B762F3BBA06}" destId="{D43372D8-E4C8-4BA0-A8E4-2C949315F694}" srcOrd="4" destOrd="0" parTransId="{D56F5D2D-05F0-407C-9012-157A84B3A032}" sibTransId="{DBAA53B8-0FBF-4464-9F0F-7DC2D3F560E9}"/>
    <dgm:cxn modelId="{CE7E038F-2223-460D-8AAC-5B95AAD18A71}" type="presOf" srcId="{656451CC-87F3-4746-AA40-5D7749C31FD1}" destId="{BF27D61E-4A8D-49B0-BFCA-486CCDC1264A}" srcOrd="0" destOrd="0" presId="urn:microsoft.com/office/officeart/2005/8/layout/default"/>
    <dgm:cxn modelId="{0C557233-DB3F-49D0-8279-3B15ABCDD534}" srcId="{4A428B64-5981-4B49-AEA8-5B762F3BBA06}" destId="{6A33DA13-3A56-491E-A567-721FFC3421F6}" srcOrd="16" destOrd="0" parTransId="{52A651BA-5F4E-4EB2-AF31-7DB7D88BC2A7}" sibTransId="{E93A285C-29ED-4BCB-9D15-9B829F8EB9E6}"/>
    <dgm:cxn modelId="{35549A96-14BB-4092-8F1F-DC4A1C103EE9}" type="presOf" srcId="{26753E11-65DF-4D4E-8453-9A61F0BDE199}" destId="{50D9615F-A13D-45CD-9EDF-0E3F2013F9F9}" srcOrd="0" destOrd="0" presId="urn:microsoft.com/office/officeart/2005/8/layout/default"/>
    <dgm:cxn modelId="{D63C8009-937D-411C-8AB5-AC92586D0918}" type="presOf" srcId="{6A33DA13-3A56-491E-A567-721FFC3421F6}" destId="{AACB481B-FAFA-48C6-A122-08EE837D7383}" srcOrd="0" destOrd="0" presId="urn:microsoft.com/office/officeart/2005/8/layout/default"/>
    <dgm:cxn modelId="{38175B41-E967-486A-9785-90DE04C81C1C}" type="presOf" srcId="{E87CC55A-39D2-47E6-89BC-2E47B91D37BB}" destId="{AA0FA031-C41E-49E8-A3DB-8863091863B2}" srcOrd="0" destOrd="0" presId="urn:microsoft.com/office/officeart/2005/8/layout/default"/>
    <dgm:cxn modelId="{E348BE48-48E5-46CC-978B-D69AE28E9FE9}" srcId="{4A428B64-5981-4B49-AEA8-5B762F3BBA06}" destId="{B96B7EC0-3263-4580-A515-DE2AB531FD5E}" srcOrd="5" destOrd="0" parTransId="{1C3A6A4E-755A-443B-9044-52A5EB60BEC2}" sibTransId="{EE9700DC-E216-4840-9762-4F9F2F32B108}"/>
    <dgm:cxn modelId="{02D0152F-89F9-4FA1-9FF2-B48B2750085A}" type="presOf" srcId="{9AEB1D4C-4B12-47C1-9F17-F2CE0643E9F3}" destId="{445F2547-411D-4C05-BA80-DF8969BDC363}" srcOrd="0" destOrd="0" presId="urn:microsoft.com/office/officeart/2005/8/layout/default"/>
    <dgm:cxn modelId="{92F93E83-504A-4C50-909C-B707E42F8E6F}" type="presOf" srcId="{83AF6C31-A62A-4831-A36C-BFB8AF28E186}" destId="{635DC654-0BC9-4C64-B665-C31DDC95CB23}" srcOrd="0" destOrd="0" presId="urn:microsoft.com/office/officeart/2005/8/layout/default"/>
    <dgm:cxn modelId="{AE46BE9D-00B9-4ADF-9580-4545C2CD25E1}" srcId="{4A428B64-5981-4B49-AEA8-5B762F3BBA06}" destId="{CB741027-ACD6-4FC8-8DFC-7B73B5A984B1}" srcOrd="12" destOrd="0" parTransId="{CE891B77-7AF5-4F3A-8064-23A09D77FFE9}" sibTransId="{048FBD07-B6A7-4FAC-A4E7-40B3D9C9CCD0}"/>
    <dgm:cxn modelId="{A67CD2B8-475F-43FD-98B5-3DAA01715378}" srcId="{4A428B64-5981-4B49-AEA8-5B762F3BBA06}" destId="{656451CC-87F3-4746-AA40-5D7749C31FD1}" srcOrd="18" destOrd="0" parTransId="{1C3BB5F1-D8C5-4EC5-9401-1C8D4D75EA33}" sibTransId="{41CFFE85-70EC-4678-BC98-EE5379F33CB9}"/>
    <dgm:cxn modelId="{2AE64391-DA24-4025-A37E-A518661F7009}" srcId="{4A428B64-5981-4B49-AEA8-5B762F3BBA06}" destId="{A2BF7C5F-BC3A-4D64-A31F-28973AD7220A}" srcOrd="19" destOrd="0" parTransId="{C3549031-A7B9-4AB8-8352-2C79FF83EFF8}" sibTransId="{7F069232-70A5-4D3B-B8E4-F818729FAC1E}"/>
    <dgm:cxn modelId="{6AA28227-2A4D-42C6-8E3A-D7524F5A5F59}" type="presOf" srcId="{CB741027-ACD6-4FC8-8DFC-7B73B5A984B1}" destId="{19D49F80-7D0E-407B-993A-A25980539555}" srcOrd="0" destOrd="0" presId="urn:microsoft.com/office/officeart/2005/8/layout/default"/>
    <dgm:cxn modelId="{CA1571E2-99CD-48DE-B3FC-4C487F899368}" type="presOf" srcId="{AE36B4C6-23E0-4D4B-95CD-7B719751B3CE}" destId="{09450170-685C-456C-A40B-4BFAB9E1AA5D}" srcOrd="0" destOrd="0" presId="urn:microsoft.com/office/officeart/2005/8/layout/default"/>
    <dgm:cxn modelId="{C2051AFA-BE2D-4ED6-B42F-72244EEE953B}" srcId="{4A428B64-5981-4B49-AEA8-5B762F3BBA06}" destId="{24604A69-CC02-4C4B-9A80-F9F2657376F3}" srcOrd="8" destOrd="0" parTransId="{DF711995-2F9F-4732-BCEF-B3CF39A1BDF8}" sibTransId="{6CAB21F3-C996-4477-96C0-143974ED1F64}"/>
    <dgm:cxn modelId="{9CF48846-7AE1-40F8-9757-C64A3097A1EF}" type="presOf" srcId="{35346B46-028E-48F3-A348-2BCBE036E2B5}" destId="{F41522C5-5B11-4A1C-8899-2E84C12FFC9F}" srcOrd="0" destOrd="0" presId="urn:microsoft.com/office/officeart/2005/8/layout/default"/>
    <dgm:cxn modelId="{CF287085-04DC-472C-9248-1A1A04DF4588}" type="presOf" srcId="{4A428B64-5981-4B49-AEA8-5B762F3BBA06}" destId="{EDAC0909-D1BA-4A94-82A3-1059976F101F}" srcOrd="0" destOrd="0" presId="urn:microsoft.com/office/officeart/2005/8/layout/default"/>
    <dgm:cxn modelId="{404B77F8-3765-46D5-A257-45CD9AB4F640}" srcId="{4A428B64-5981-4B49-AEA8-5B762F3BBA06}" destId="{26753E11-65DF-4D4E-8453-9A61F0BDE199}" srcOrd="13" destOrd="0" parTransId="{0664573B-7A6E-4352-AED9-2CE883571A93}" sibTransId="{6F52A076-92E3-4939-853E-F83B73DAA357}"/>
    <dgm:cxn modelId="{AD4597CA-D703-4630-9140-1E5760A98ABF}" type="presOf" srcId="{0FA5EA92-D6C2-4022-94F1-92634BD0EBCD}" destId="{809A316A-4003-44A2-B24D-26B9E0AAA5D3}" srcOrd="0" destOrd="0" presId="urn:microsoft.com/office/officeart/2005/8/layout/default"/>
    <dgm:cxn modelId="{28A04112-C3EE-4ED7-A52A-9F5DB2F4C2D0}" srcId="{4A428B64-5981-4B49-AEA8-5B762F3BBA06}" destId="{D40F5661-53A7-4130-9494-56B50E61BA15}" srcOrd="6" destOrd="0" parTransId="{DD1881E0-CAA6-415E-A46C-C7717AC96BD3}" sibTransId="{12F15A76-BEBF-4531-A359-F48E268E889F}"/>
    <dgm:cxn modelId="{B9D76EEB-32A9-4F76-8343-5BBDEEE5DBD9}" type="presOf" srcId="{B7E29569-284D-4CAB-BF99-92C0609AF209}" destId="{BC7F0274-89F4-496F-8348-F76BB27AF36A}" srcOrd="0" destOrd="0" presId="urn:microsoft.com/office/officeart/2005/8/layout/default"/>
    <dgm:cxn modelId="{0C6566CB-F7D4-4CF8-A1F6-02873A90C2B8}" type="presOf" srcId="{A2BF7C5F-BC3A-4D64-A31F-28973AD7220A}" destId="{287F4DB5-75EA-4EE2-ABD4-50D54DE8F1FD}" srcOrd="0" destOrd="0" presId="urn:microsoft.com/office/officeart/2005/8/layout/default"/>
    <dgm:cxn modelId="{3A4E1C1A-2E02-4A27-B13E-956769B8FD0F}" srcId="{4A428B64-5981-4B49-AEA8-5B762F3BBA06}" destId="{68A88248-C39A-45F0-BA9C-B41A3629AD57}" srcOrd="11" destOrd="0" parTransId="{2EE37F70-D172-4030-8D5C-9DE3D379EF77}" sibTransId="{2A25FBBF-E04A-434A-AE8E-391165500974}"/>
    <dgm:cxn modelId="{7FAA8AD4-78F9-4A91-A7CD-41E7F430843A}" type="presOf" srcId="{68A88248-C39A-45F0-BA9C-B41A3629AD57}" destId="{D2FF0E59-2B33-4EB6-B380-FD69313F73E3}" srcOrd="0" destOrd="0" presId="urn:microsoft.com/office/officeart/2005/8/layout/default"/>
    <dgm:cxn modelId="{7E66B5A7-6491-4550-8FBA-E3AB144B7EAA}" type="presOf" srcId="{24604A69-CC02-4C4B-9A80-F9F2657376F3}" destId="{146CACB5-356D-4400-93BD-9DF9BEA24638}" srcOrd="0" destOrd="0" presId="urn:microsoft.com/office/officeart/2005/8/layout/default"/>
    <dgm:cxn modelId="{A8EC338A-09C4-44D7-8E24-DA4A0C2E64B6}" type="presParOf" srcId="{EDAC0909-D1BA-4A94-82A3-1059976F101F}" destId="{635DC654-0BC9-4C64-B665-C31DDC95CB23}" srcOrd="0" destOrd="0" presId="urn:microsoft.com/office/officeart/2005/8/layout/default"/>
    <dgm:cxn modelId="{7DB06B80-0C2A-439C-A35F-D84AC91ACAEE}" type="presParOf" srcId="{EDAC0909-D1BA-4A94-82A3-1059976F101F}" destId="{7B8E8583-75FD-4CB2-B454-DD7303BAE852}" srcOrd="1" destOrd="0" presId="urn:microsoft.com/office/officeart/2005/8/layout/default"/>
    <dgm:cxn modelId="{65FA18C0-E0A2-48E5-B03E-75DD2C7A9529}" type="presParOf" srcId="{EDAC0909-D1BA-4A94-82A3-1059976F101F}" destId="{809A316A-4003-44A2-B24D-26B9E0AAA5D3}" srcOrd="2" destOrd="0" presId="urn:microsoft.com/office/officeart/2005/8/layout/default"/>
    <dgm:cxn modelId="{7ABE41DD-B8FA-4658-A27A-40C23762CB08}" type="presParOf" srcId="{EDAC0909-D1BA-4A94-82A3-1059976F101F}" destId="{78E5F690-D666-47D6-93B2-A524144236E8}" srcOrd="3" destOrd="0" presId="urn:microsoft.com/office/officeart/2005/8/layout/default"/>
    <dgm:cxn modelId="{8C4407FF-DCD6-4083-9547-3DEB5D0CF3CA}" type="presParOf" srcId="{EDAC0909-D1BA-4A94-82A3-1059976F101F}" destId="{08242AA8-6E3D-4D5F-A576-C031DEF5B101}" srcOrd="4" destOrd="0" presId="urn:microsoft.com/office/officeart/2005/8/layout/default"/>
    <dgm:cxn modelId="{F4408363-218E-40E3-ACE0-EDF799198DA7}" type="presParOf" srcId="{EDAC0909-D1BA-4A94-82A3-1059976F101F}" destId="{F9CE9602-590A-4DF2-B43F-4EF47780DC68}" srcOrd="5" destOrd="0" presId="urn:microsoft.com/office/officeart/2005/8/layout/default"/>
    <dgm:cxn modelId="{1814C1EF-81AD-41E4-ADB0-00165DC20A29}" type="presParOf" srcId="{EDAC0909-D1BA-4A94-82A3-1059976F101F}" destId="{AB9B4C20-21E1-445E-A29D-211E1CA5ED9A}" srcOrd="6" destOrd="0" presId="urn:microsoft.com/office/officeart/2005/8/layout/default"/>
    <dgm:cxn modelId="{14BF1016-7EA0-4047-B376-AFFCC34963CB}" type="presParOf" srcId="{EDAC0909-D1BA-4A94-82A3-1059976F101F}" destId="{2F5C7B13-DC6E-4DA8-873E-593413B38DC0}" srcOrd="7" destOrd="0" presId="urn:microsoft.com/office/officeart/2005/8/layout/default"/>
    <dgm:cxn modelId="{8F71F683-58B3-4B23-909E-74432DFF1BA8}" type="presParOf" srcId="{EDAC0909-D1BA-4A94-82A3-1059976F101F}" destId="{3B0409D0-BDCB-4B05-91D7-86535D3AA493}" srcOrd="8" destOrd="0" presId="urn:microsoft.com/office/officeart/2005/8/layout/default"/>
    <dgm:cxn modelId="{B63B9D4F-7F8B-463A-AB79-8AD33C552D87}" type="presParOf" srcId="{EDAC0909-D1BA-4A94-82A3-1059976F101F}" destId="{06A25A89-24D9-4305-8F92-681D2937B9F9}" srcOrd="9" destOrd="0" presId="urn:microsoft.com/office/officeart/2005/8/layout/default"/>
    <dgm:cxn modelId="{0B8C1547-D6AE-4CDE-A9C3-5A7162288527}" type="presParOf" srcId="{EDAC0909-D1BA-4A94-82A3-1059976F101F}" destId="{DB9ABA1F-2526-4F17-8AD8-5C0E37736244}" srcOrd="10" destOrd="0" presId="urn:microsoft.com/office/officeart/2005/8/layout/default"/>
    <dgm:cxn modelId="{52D64F21-9EE3-4626-9D16-255B3FB8B824}" type="presParOf" srcId="{EDAC0909-D1BA-4A94-82A3-1059976F101F}" destId="{86DF91BC-4F30-4F16-95D5-F8EAA460CAC8}" srcOrd="11" destOrd="0" presId="urn:microsoft.com/office/officeart/2005/8/layout/default"/>
    <dgm:cxn modelId="{F0517E69-6C4E-4A4D-B01C-C872A4E04B30}" type="presParOf" srcId="{EDAC0909-D1BA-4A94-82A3-1059976F101F}" destId="{7F1EFB77-DAB5-4076-8718-C57FF2D44451}" srcOrd="12" destOrd="0" presId="urn:microsoft.com/office/officeart/2005/8/layout/default"/>
    <dgm:cxn modelId="{6BFE4C6E-F60A-4ECC-AEFE-07A8C3A2540F}" type="presParOf" srcId="{EDAC0909-D1BA-4A94-82A3-1059976F101F}" destId="{BF950D4E-716E-4861-9E48-8DBECD411561}" srcOrd="13" destOrd="0" presId="urn:microsoft.com/office/officeart/2005/8/layout/default"/>
    <dgm:cxn modelId="{E84B7293-CECC-4C34-BC15-40BDB80BBFD6}" type="presParOf" srcId="{EDAC0909-D1BA-4A94-82A3-1059976F101F}" destId="{F41522C5-5B11-4A1C-8899-2E84C12FFC9F}" srcOrd="14" destOrd="0" presId="urn:microsoft.com/office/officeart/2005/8/layout/default"/>
    <dgm:cxn modelId="{FD80EB81-6D80-4C28-9099-D1A7628BD7A8}" type="presParOf" srcId="{EDAC0909-D1BA-4A94-82A3-1059976F101F}" destId="{9236BDDA-B25C-43FD-86BD-1661B0E7B9EA}" srcOrd="15" destOrd="0" presId="urn:microsoft.com/office/officeart/2005/8/layout/default"/>
    <dgm:cxn modelId="{0A26C877-0BD2-49C4-A315-FD948CAE41E8}" type="presParOf" srcId="{EDAC0909-D1BA-4A94-82A3-1059976F101F}" destId="{146CACB5-356D-4400-93BD-9DF9BEA24638}" srcOrd="16" destOrd="0" presId="urn:microsoft.com/office/officeart/2005/8/layout/default"/>
    <dgm:cxn modelId="{9CE77EF7-08B1-42FE-B5A1-14A54A87C2C7}" type="presParOf" srcId="{EDAC0909-D1BA-4A94-82A3-1059976F101F}" destId="{47CEA897-76A3-4434-A844-DEF2339AE434}" srcOrd="17" destOrd="0" presId="urn:microsoft.com/office/officeart/2005/8/layout/default"/>
    <dgm:cxn modelId="{7E3E5B37-211D-4339-A878-2096BAEF1635}" type="presParOf" srcId="{EDAC0909-D1BA-4A94-82A3-1059976F101F}" destId="{AA0FA031-C41E-49E8-A3DB-8863091863B2}" srcOrd="18" destOrd="0" presId="urn:microsoft.com/office/officeart/2005/8/layout/default"/>
    <dgm:cxn modelId="{290B79AC-3A03-42CD-BCA6-AC0BB7B0D356}" type="presParOf" srcId="{EDAC0909-D1BA-4A94-82A3-1059976F101F}" destId="{418CC166-D709-42C8-A9B7-E938F48D0E04}" srcOrd="19" destOrd="0" presId="urn:microsoft.com/office/officeart/2005/8/layout/default"/>
    <dgm:cxn modelId="{49577830-C3D1-4529-BB13-07AFE7DDB030}" type="presParOf" srcId="{EDAC0909-D1BA-4A94-82A3-1059976F101F}" destId="{09450170-685C-456C-A40B-4BFAB9E1AA5D}" srcOrd="20" destOrd="0" presId="urn:microsoft.com/office/officeart/2005/8/layout/default"/>
    <dgm:cxn modelId="{08E26634-BD52-40F6-8815-AC4791EF8AC8}" type="presParOf" srcId="{EDAC0909-D1BA-4A94-82A3-1059976F101F}" destId="{D752C1EB-B9E7-4455-822A-B640EDAF1B2B}" srcOrd="21" destOrd="0" presId="urn:microsoft.com/office/officeart/2005/8/layout/default"/>
    <dgm:cxn modelId="{7D45A5CF-8499-4CB6-B45F-D9632D3FD915}" type="presParOf" srcId="{EDAC0909-D1BA-4A94-82A3-1059976F101F}" destId="{D2FF0E59-2B33-4EB6-B380-FD69313F73E3}" srcOrd="22" destOrd="0" presId="urn:microsoft.com/office/officeart/2005/8/layout/default"/>
    <dgm:cxn modelId="{8B523A3E-6ADA-435C-BEE1-BE7058ED18C1}" type="presParOf" srcId="{EDAC0909-D1BA-4A94-82A3-1059976F101F}" destId="{5A676D4A-377B-49F0-9E10-AD6CF5F3C949}" srcOrd="23" destOrd="0" presId="urn:microsoft.com/office/officeart/2005/8/layout/default"/>
    <dgm:cxn modelId="{7136CBC3-01D1-4C7A-8788-B271F1BC5DAB}" type="presParOf" srcId="{EDAC0909-D1BA-4A94-82A3-1059976F101F}" destId="{19D49F80-7D0E-407B-993A-A25980539555}" srcOrd="24" destOrd="0" presId="urn:microsoft.com/office/officeart/2005/8/layout/default"/>
    <dgm:cxn modelId="{C750A17A-7ABA-4A03-987C-D02A6E01D416}" type="presParOf" srcId="{EDAC0909-D1BA-4A94-82A3-1059976F101F}" destId="{474A64DE-ACF0-44B6-8C6C-87035018B2FD}" srcOrd="25" destOrd="0" presId="urn:microsoft.com/office/officeart/2005/8/layout/default"/>
    <dgm:cxn modelId="{52CD9AED-E7A3-4AD3-9279-5AA85BBA534B}" type="presParOf" srcId="{EDAC0909-D1BA-4A94-82A3-1059976F101F}" destId="{50D9615F-A13D-45CD-9EDF-0E3F2013F9F9}" srcOrd="26" destOrd="0" presId="urn:microsoft.com/office/officeart/2005/8/layout/default"/>
    <dgm:cxn modelId="{593076D1-2B3A-4126-A732-B58BF660DF71}" type="presParOf" srcId="{EDAC0909-D1BA-4A94-82A3-1059976F101F}" destId="{EE89E720-5A20-4E96-BBB3-E885ACEDB243}" srcOrd="27" destOrd="0" presId="urn:microsoft.com/office/officeart/2005/8/layout/default"/>
    <dgm:cxn modelId="{16C7AFAA-3368-4450-BFE3-1B9876087E00}" type="presParOf" srcId="{EDAC0909-D1BA-4A94-82A3-1059976F101F}" destId="{445F2547-411D-4C05-BA80-DF8969BDC363}" srcOrd="28" destOrd="0" presId="urn:microsoft.com/office/officeart/2005/8/layout/default"/>
    <dgm:cxn modelId="{CE7C4F8B-B547-4A91-94E6-0A205A32967E}" type="presParOf" srcId="{EDAC0909-D1BA-4A94-82A3-1059976F101F}" destId="{DF932801-0065-47A9-B27B-B9DC08C061EC}" srcOrd="29" destOrd="0" presId="urn:microsoft.com/office/officeart/2005/8/layout/default"/>
    <dgm:cxn modelId="{18F193A1-BECA-4C3F-AE7C-D54E9B3BAC16}" type="presParOf" srcId="{EDAC0909-D1BA-4A94-82A3-1059976F101F}" destId="{917AB098-737B-49B7-8C0A-3782B4098D98}" srcOrd="30" destOrd="0" presId="urn:microsoft.com/office/officeart/2005/8/layout/default"/>
    <dgm:cxn modelId="{D2CBC54B-8E07-42C0-B575-32B2171D8580}" type="presParOf" srcId="{EDAC0909-D1BA-4A94-82A3-1059976F101F}" destId="{092BC80C-9BD7-4EB1-A950-AB67E6C4DCA3}" srcOrd="31" destOrd="0" presId="urn:microsoft.com/office/officeart/2005/8/layout/default"/>
    <dgm:cxn modelId="{4FF8ABD9-11E8-4F93-AEF7-6A97A9329E29}" type="presParOf" srcId="{EDAC0909-D1BA-4A94-82A3-1059976F101F}" destId="{AACB481B-FAFA-48C6-A122-08EE837D7383}" srcOrd="32" destOrd="0" presId="urn:microsoft.com/office/officeart/2005/8/layout/default"/>
    <dgm:cxn modelId="{B3D75483-1A45-4873-B542-3FE8B7A2FF4C}" type="presParOf" srcId="{EDAC0909-D1BA-4A94-82A3-1059976F101F}" destId="{13FD78F8-B557-414D-96A5-FBE842E983E9}" srcOrd="33" destOrd="0" presId="urn:microsoft.com/office/officeart/2005/8/layout/default"/>
    <dgm:cxn modelId="{76C8E742-7612-448F-B025-5933AFF34D98}" type="presParOf" srcId="{EDAC0909-D1BA-4A94-82A3-1059976F101F}" destId="{BC7F0274-89F4-496F-8348-F76BB27AF36A}" srcOrd="34" destOrd="0" presId="urn:microsoft.com/office/officeart/2005/8/layout/default"/>
    <dgm:cxn modelId="{767E0E5C-E83E-4EE5-9B3B-3E89A13433F0}" type="presParOf" srcId="{EDAC0909-D1BA-4A94-82A3-1059976F101F}" destId="{231CCB3A-3E14-4B3D-BA30-AF8F142222BD}" srcOrd="35" destOrd="0" presId="urn:microsoft.com/office/officeart/2005/8/layout/default"/>
    <dgm:cxn modelId="{CF856DD6-E4F1-40BE-9952-36AE1CB4F58F}" type="presParOf" srcId="{EDAC0909-D1BA-4A94-82A3-1059976F101F}" destId="{BF27D61E-4A8D-49B0-BFCA-486CCDC1264A}" srcOrd="36" destOrd="0" presId="urn:microsoft.com/office/officeart/2005/8/layout/default"/>
    <dgm:cxn modelId="{5107774B-1C10-4F94-9AE2-698746F7F2B5}" type="presParOf" srcId="{EDAC0909-D1BA-4A94-82A3-1059976F101F}" destId="{97C633C8-A202-42BC-8E5E-EB101C26EBBD}" srcOrd="37" destOrd="0" presId="urn:microsoft.com/office/officeart/2005/8/layout/default"/>
    <dgm:cxn modelId="{CD6BD711-A85C-473B-A1F1-142A7F12446B}" type="presParOf" srcId="{EDAC0909-D1BA-4A94-82A3-1059976F101F}" destId="{287F4DB5-75EA-4EE2-ABD4-50D54DE8F1FD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DC654-0BC9-4C64-B665-C31DDC95CB23}">
      <dsp:nvSpPr>
        <dsp:cNvPr id="0" name=""/>
        <dsp:cNvSpPr/>
      </dsp:nvSpPr>
      <dsp:spPr>
        <a:xfrm>
          <a:off x="2911" y="414387"/>
          <a:ext cx="1576409" cy="945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Cry Alert</a:t>
          </a:r>
          <a:endParaRPr lang="en-US" sz="1900" kern="1200" dirty="0"/>
        </a:p>
      </dsp:txBody>
      <dsp:txXfrm>
        <a:off x="2911" y="414387"/>
        <a:ext cx="1576409" cy="945845"/>
      </dsp:txXfrm>
    </dsp:sp>
    <dsp:sp modelId="{809A316A-4003-44A2-B24D-26B9E0AAA5D3}">
      <dsp:nvSpPr>
        <dsp:cNvPr id="0" name=""/>
        <dsp:cNvSpPr/>
      </dsp:nvSpPr>
      <dsp:spPr>
        <a:xfrm>
          <a:off x="1736961" y="414387"/>
          <a:ext cx="1576409" cy="9458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Urination Alert</a:t>
          </a:r>
          <a:endParaRPr lang="en-US" sz="1900" kern="1200" dirty="0"/>
        </a:p>
      </dsp:txBody>
      <dsp:txXfrm>
        <a:off x="1736961" y="414387"/>
        <a:ext cx="1576409" cy="945845"/>
      </dsp:txXfrm>
    </dsp:sp>
    <dsp:sp modelId="{08242AA8-6E3D-4D5F-A576-C031DEF5B101}">
      <dsp:nvSpPr>
        <dsp:cNvPr id="0" name=""/>
        <dsp:cNvSpPr/>
      </dsp:nvSpPr>
      <dsp:spPr>
        <a:xfrm>
          <a:off x="3471012" y="414387"/>
          <a:ext cx="1576409" cy="9458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Excessive motion alert</a:t>
          </a:r>
          <a:endParaRPr lang="en-US" sz="1900" kern="1200" dirty="0"/>
        </a:p>
      </dsp:txBody>
      <dsp:txXfrm>
        <a:off x="3471012" y="414387"/>
        <a:ext cx="1576409" cy="945845"/>
      </dsp:txXfrm>
    </dsp:sp>
    <dsp:sp modelId="{AB9B4C20-21E1-445E-A29D-211E1CA5ED9A}">
      <dsp:nvSpPr>
        <dsp:cNvPr id="0" name=""/>
        <dsp:cNvSpPr/>
      </dsp:nvSpPr>
      <dsp:spPr>
        <a:xfrm>
          <a:off x="5205062" y="414387"/>
          <a:ext cx="1576409" cy="9458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Insect protection</a:t>
          </a:r>
          <a:endParaRPr lang="en-US" sz="1900" kern="1200" dirty="0"/>
        </a:p>
      </dsp:txBody>
      <dsp:txXfrm>
        <a:off x="5205062" y="414387"/>
        <a:ext cx="1576409" cy="945845"/>
      </dsp:txXfrm>
    </dsp:sp>
    <dsp:sp modelId="{3B0409D0-BDCB-4B05-91D7-86535D3AA493}">
      <dsp:nvSpPr>
        <dsp:cNvPr id="0" name=""/>
        <dsp:cNvSpPr/>
      </dsp:nvSpPr>
      <dsp:spPr>
        <a:xfrm>
          <a:off x="6939113" y="414387"/>
          <a:ext cx="1576409" cy="9458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Radiation Protector</a:t>
          </a:r>
        </a:p>
      </dsp:txBody>
      <dsp:txXfrm>
        <a:off x="6939113" y="414387"/>
        <a:ext cx="1576409" cy="945845"/>
      </dsp:txXfrm>
    </dsp:sp>
    <dsp:sp modelId="{DB9ABA1F-2526-4F17-8AD8-5C0E37736244}">
      <dsp:nvSpPr>
        <dsp:cNvPr id="0" name=""/>
        <dsp:cNvSpPr/>
      </dsp:nvSpPr>
      <dsp:spPr>
        <a:xfrm>
          <a:off x="2911" y="1517873"/>
          <a:ext cx="1576409" cy="945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Lullaby Speaker</a:t>
          </a:r>
          <a:endParaRPr lang="en-US" sz="1900" kern="1200" dirty="0"/>
        </a:p>
      </dsp:txBody>
      <dsp:txXfrm>
        <a:off x="2911" y="1517873"/>
        <a:ext cx="1576409" cy="945845"/>
      </dsp:txXfrm>
    </dsp:sp>
    <dsp:sp modelId="{7F1EFB77-DAB5-4076-8718-C57FF2D44451}">
      <dsp:nvSpPr>
        <dsp:cNvPr id="0" name=""/>
        <dsp:cNvSpPr/>
      </dsp:nvSpPr>
      <dsp:spPr>
        <a:xfrm>
          <a:off x="1736961" y="1517873"/>
          <a:ext cx="1576409" cy="9458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Alert through web portal</a:t>
          </a:r>
          <a:endParaRPr lang="en-US" sz="1900" kern="1200" dirty="0"/>
        </a:p>
      </dsp:txBody>
      <dsp:txXfrm>
        <a:off x="1736961" y="1517873"/>
        <a:ext cx="1576409" cy="945845"/>
      </dsp:txXfrm>
    </dsp:sp>
    <dsp:sp modelId="{F41522C5-5B11-4A1C-8899-2E84C12FFC9F}">
      <dsp:nvSpPr>
        <dsp:cNvPr id="0" name=""/>
        <dsp:cNvSpPr/>
      </dsp:nvSpPr>
      <dsp:spPr>
        <a:xfrm>
          <a:off x="3471012" y="1517873"/>
          <a:ext cx="1576409" cy="9458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Lcd</a:t>
          </a:r>
          <a:r>
            <a:rPr lang="en-US" sz="1900" kern="1200" dirty="0" smtClean="0"/>
            <a:t> Display</a:t>
          </a:r>
          <a:endParaRPr lang="en-US" sz="1900" kern="1200" dirty="0"/>
        </a:p>
      </dsp:txBody>
      <dsp:txXfrm>
        <a:off x="3471012" y="1517873"/>
        <a:ext cx="1576409" cy="945845"/>
      </dsp:txXfrm>
    </dsp:sp>
    <dsp:sp modelId="{146CACB5-356D-4400-93BD-9DF9BEA24638}">
      <dsp:nvSpPr>
        <dsp:cNvPr id="0" name=""/>
        <dsp:cNvSpPr/>
      </dsp:nvSpPr>
      <dsp:spPr>
        <a:xfrm>
          <a:off x="5205062" y="1517873"/>
          <a:ext cx="1576409" cy="9458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Surveillance Through Camera</a:t>
          </a:r>
          <a:endParaRPr lang="en-US" sz="1900" kern="1200" dirty="0"/>
        </a:p>
      </dsp:txBody>
      <dsp:txXfrm>
        <a:off x="5205062" y="1517873"/>
        <a:ext cx="1576409" cy="945845"/>
      </dsp:txXfrm>
    </dsp:sp>
    <dsp:sp modelId="{AA0FA031-C41E-49E8-A3DB-8863091863B2}">
      <dsp:nvSpPr>
        <dsp:cNvPr id="0" name=""/>
        <dsp:cNvSpPr/>
      </dsp:nvSpPr>
      <dsp:spPr>
        <a:xfrm>
          <a:off x="6939113" y="1517873"/>
          <a:ext cx="1576409" cy="9458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Temperature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Display</a:t>
          </a:r>
          <a:endParaRPr lang="en-US" sz="1900" kern="1200" dirty="0"/>
        </a:p>
      </dsp:txBody>
      <dsp:txXfrm>
        <a:off x="6939113" y="1517873"/>
        <a:ext cx="1576409" cy="945845"/>
      </dsp:txXfrm>
    </dsp:sp>
    <dsp:sp modelId="{09450170-685C-456C-A40B-4BFAB9E1AA5D}">
      <dsp:nvSpPr>
        <dsp:cNvPr id="0" name=""/>
        <dsp:cNvSpPr/>
      </dsp:nvSpPr>
      <dsp:spPr>
        <a:xfrm>
          <a:off x="2911" y="2621360"/>
          <a:ext cx="1576409" cy="945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Cradle Swinger</a:t>
          </a:r>
          <a:endParaRPr lang="en-US" sz="1900" kern="1200" dirty="0"/>
        </a:p>
      </dsp:txBody>
      <dsp:txXfrm>
        <a:off x="2911" y="2621360"/>
        <a:ext cx="1576409" cy="945845"/>
      </dsp:txXfrm>
    </dsp:sp>
    <dsp:sp modelId="{D2FF0E59-2B33-4EB6-B380-FD69313F73E3}">
      <dsp:nvSpPr>
        <dsp:cNvPr id="0" name=""/>
        <dsp:cNvSpPr/>
      </dsp:nvSpPr>
      <dsp:spPr>
        <a:xfrm>
          <a:off x="1736961" y="2621360"/>
          <a:ext cx="1576409" cy="9458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Pulse rate</a:t>
          </a:r>
          <a:endParaRPr lang="en-US" sz="1900" kern="1200" dirty="0"/>
        </a:p>
      </dsp:txBody>
      <dsp:txXfrm>
        <a:off x="1736961" y="2621360"/>
        <a:ext cx="1576409" cy="945845"/>
      </dsp:txXfrm>
    </dsp:sp>
    <dsp:sp modelId="{19D49F80-7D0E-407B-993A-A25980539555}">
      <dsp:nvSpPr>
        <dsp:cNvPr id="0" name=""/>
        <dsp:cNvSpPr/>
      </dsp:nvSpPr>
      <dsp:spPr>
        <a:xfrm>
          <a:off x="3471012" y="2621360"/>
          <a:ext cx="1576409" cy="9458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Heart Beat Monitor</a:t>
          </a:r>
          <a:endParaRPr lang="en-US" sz="1900" kern="1200" dirty="0"/>
        </a:p>
      </dsp:txBody>
      <dsp:txXfrm>
        <a:off x="3471012" y="2621360"/>
        <a:ext cx="1576409" cy="945845"/>
      </dsp:txXfrm>
    </dsp:sp>
    <dsp:sp modelId="{50D9615F-A13D-45CD-9EDF-0E3F2013F9F9}">
      <dsp:nvSpPr>
        <dsp:cNvPr id="0" name=""/>
        <dsp:cNvSpPr/>
      </dsp:nvSpPr>
      <dsp:spPr>
        <a:xfrm>
          <a:off x="5205062" y="2621360"/>
          <a:ext cx="1576409" cy="9458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Inactiveness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Check</a:t>
          </a:r>
          <a:endParaRPr lang="en-US" sz="1900" kern="1200" dirty="0"/>
        </a:p>
      </dsp:txBody>
      <dsp:txXfrm>
        <a:off x="5205062" y="2621360"/>
        <a:ext cx="1576409" cy="945845"/>
      </dsp:txXfrm>
    </dsp:sp>
    <dsp:sp modelId="{445F2547-411D-4C05-BA80-DF8969BDC363}">
      <dsp:nvSpPr>
        <dsp:cNvPr id="0" name=""/>
        <dsp:cNvSpPr/>
      </dsp:nvSpPr>
      <dsp:spPr>
        <a:xfrm>
          <a:off x="6939113" y="2621360"/>
          <a:ext cx="1576409" cy="9458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Feeding time alert</a:t>
          </a:r>
          <a:endParaRPr lang="en-US" sz="1900" kern="1200" dirty="0"/>
        </a:p>
      </dsp:txBody>
      <dsp:txXfrm>
        <a:off x="6939113" y="2621360"/>
        <a:ext cx="1576409" cy="945845"/>
      </dsp:txXfrm>
    </dsp:sp>
    <dsp:sp modelId="{917AB098-737B-49B7-8C0A-3782B4098D98}">
      <dsp:nvSpPr>
        <dsp:cNvPr id="0" name=""/>
        <dsp:cNvSpPr/>
      </dsp:nvSpPr>
      <dsp:spPr>
        <a:xfrm>
          <a:off x="2911" y="3724847"/>
          <a:ext cx="1576409" cy="945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Water demand alert</a:t>
          </a:r>
          <a:endParaRPr lang="en-US" sz="1900" kern="1200" dirty="0"/>
        </a:p>
      </dsp:txBody>
      <dsp:txXfrm>
        <a:off x="2911" y="3724847"/>
        <a:ext cx="1576409" cy="945845"/>
      </dsp:txXfrm>
    </dsp:sp>
    <dsp:sp modelId="{AACB481B-FAFA-48C6-A122-08EE837D7383}">
      <dsp:nvSpPr>
        <dsp:cNvPr id="0" name=""/>
        <dsp:cNvSpPr/>
      </dsp:nvSpPr>
      <dsp:spPr>
        <a:xfrm>
          <a:off x="1736961" y="3724847"/>
          <a:ext cx="1576409" cy="9458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Alert for unrecognized person</a:t>
          </a:r>
          <a:endParaRPr lang="en-US" sz="1900" kern="1200" dirty="0"/>
        </a:p>
      </dsp:txBody>
      <dsp:txXfrm>
        <a:off x="1736961" y="3724847"/>
        <a:ext cx="1576409" cy="945845"/>
      </dsp:txXfrm>
    </dsp:sp>
    <dsp:sp modelId="{BC7F0274-89F4-496F-8348-F76BB27AF36A}">
      <dsp:nvSpPr>
        <dsp:cNvPr id="0" name=""/>
        <dsp:cNvSpPr/>
      </dsp:nvSpPr>
      <dsp:spPr>
        <a:xfrm>
          <a:off x="3471012" y="3724847"/>
          <a:ext cx="1576409" cy="9458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Notification Alert</a:t>
          </a:r>
          <a:endParaRPr lang="en-US" sz="1900" kern="1200" dirty="0"/>
        </a:p>
      </dsp:txBody>
      <dsp:txXfrm>
        <a:off x="3471012" y="3724847"/>
        <a:ext cx="1576409" cy="945845"/>
      </dsp:txXfrm>
    </dsp:sp>
    <dsp:sp modelId="{BF27D61E-4A8D-49B0-BFCA-486CCDC1264A}">
      <dsp:nvSpPr>
        <dsp:cNvPr id="0" name=""/>
        <dsp:cNvSpPr/>
      </dsp:nvSpPr>
      <dsp:spPr>
        <a:xfrm>
          <a:off x="5205062" y="3724847"/>
          <a:ext cx="1576409" cy="9458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Live Check access to parents</a:t>
          </a:r>
          <a:endParaRPr lang="en-US" sz="1900" kern="1200" dirty="0"/>
        </a:p>
      </dsp:txBody>
      <dsp:txXfrm>
        <a:off x="5205062" y="3724847"/>
        <a:ext cx="1576409" cy="945845"/>
      </dsp:txXfrm>
    </dsp:sp>
    <dsp:sp modelId="{287F4DB5-75EA-4EE2-ABD4-50D54DE8F1FD}">
      <dsp:nvSpPr>
        <dsp:cNvPr id="0" name=""/>
        <dsp:cNvSpPr/>
      </dsp:nvSpPr>
      <dsp:spPr>
        <a:xfrm>
          <a:off x="6939113" y="3724847"/>
          <a:ext cx="1576409" cy="9458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Bluetooth connection oriented</a:t>
          </a:r>
          <a:endParaRPr lang="en-US" sz="1900" kern="1200" dirty="0"/>
        </a:p>
      </dsp:txBody>
      <dsp:txXfrm>
        <a:off x="6939113" y="3724847"/>
        <a:ext cx="1576409" cy="945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179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671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389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159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496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59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3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9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0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3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0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7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181738"/>
          </a:xfrm>
        </p:spPr>
        <p:txBody>
          <a:bodyPr>
            <a:normAutofit fontScale="90000"/>
          </a:bodyPr>
          <a:lstStyle/>
          <a:p>
            <a:pPr algn="l"/>
            <a:r>
              <a:rPr lang="en-IN" sz="9600" b="1" dirty="0" err="1" smtClean="0">
                <a:solidFill>
                  <a:schemeClr val="accent5"/>
                </a:solidFill>
              </a:rPr>
              <a:t>Octa</a:t>
            </a:r>
            <a:r>
              <a:rPr lang="en-IN" sz="9600" b="1" dirty="0" smtClean="0">
                <a:solidFill>
                  <a:schemeClr val="accent5"/>
                </a:solidFill>
              </a:rPr>
              <a:t> -Cradle 2.0</a:t>
            </a:r>
            <a:br>
              <a:rPr lang="en-IN" sz="9600" b="1" dirty="0" smtClean="0">
                <a:solidFill>
                  <a:schemeClr val="accent5"/>
                </a:solidFill>
              </a:rPr>
            </a:br>
            <a:r>
              <a:rPr lang="en-IN" sz="2800" dirty="0"/>
              <a:t>S</a:t>
            </a:r>
            <a:r>
              <a:rPr lang="en-IN" sz="2800" dirty="0" smtClean="0"/>
              <a:t>mart kid , Smart crib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By:-</a:t>
            </a:r>
          </a:p>
          <a:p>
            <a:r>
              <a:rPr lang="en-IN" sz="2400" b="1" dirty="0" smtClean="0"/>
              <a:t>The Infinite loop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041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9" y="182125"/>
            <a:ext cx="9404723" cy="140053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5"/>
                </a:solidFill>
              </a:rPr>
              <a:t>PRESENT HEATH SECTOR:- </a:t>
            </a:r>
            <a:endParaRPr lang="en-IN" sz="48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673" y="1132114"/>
            <a:ext cx="9710057" cy="5116286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Nurses are  appointed to monitor infants, Cameras are introduced and more records are kept to enhance the health conditions.</a:t>
            </a:r>
          </a:p>
          <a:p>
            <a:pPr algn="just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nurses can’t monitor a particular kid 24*7 so there is a need for an automatized system so that health treatment could be improved.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Hospitals and Health-Care institutes have always focused on increasing the staff for more concentration on the babies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but in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techno-savvy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world where everything is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automated.</a:t>
            </a:r>
            <a:endParaRPr lang="en-I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3040" y="330799"/>
            <a:ext cx="8840343" cy="1114825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5"/>
                </a:solidFill>
              </a:rPr>
              <a:t>NEED..</a:t>
            </a:r>
            <a:endParaRPr lang="en-IN" sz="48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613" y="1602378"/>
            <a:ext cx="10018713" cy="4336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Have any one ever thought about the new life which </a:t>
            </a:r>
            <a:r>
              <a:rPr lang="en-US" b="1" dirty="0" smtClean="0"/>
              <a:t>just </a:t>
            </a:r>
            <a:r>
              <a:rPr lang="en-US" b="1" dirty="0"/>
              <a:t>came into existence </a:t>
            </a:r>
            <a:r>
              <a:rPr lang="en-US" b="1" dirty="0" smtClean="0"/>
              <a:t> </a:t>
            </a:r>
            <a:r>
              <a:rPr lang="en-US" b="1" dirty="0"/>
              <a:t>a few hours or minutes back…?</a:t>
            </a:r>
          </a:p>
          <a:p>
            <a:pPr algn="just"/>
            <a:r>
              <a:rPr lang="en-IN" dirty="0" smtClean="0"/>
              <a:t>  Technology has always attracted people in every sector, so why should heath care industry be back in it, and in case of new born baby it is a case of life and we should design a solution so that their vital life moments can be spent safe.</a:t>
            </a:r>
          </a:p>
          <a:p>
            <a:pPr algn="just"/>
            <a:r>
              <a:rPr lang="en-US" dirty="0"/>
              <a:t>Our solution is entirely unique and solves the problem fully by giving each and every information related to the infant and linking the entire information to the parents </a:t>
            </a:r>
            <a:r>
              <a:rPr lang="en-US" dirty="0" smtClean="0"/>
              <a:t>via mobile application as well as web portal so </a:t>
            </a:r>
            <a:r>
              <a:rPr lang="en-US" dirty="0"/>
              <a:t>that they can also feel </a:t>
            </a:r>
            <a:r>
              <a:rPr lang="en-US" dirty="0" smtClean="0"/>
              <a:t>that their </a:t>
            </a:r>
            <a:r>
              <a:rPr lang="en-US" dirty="0"/>
              <a:t>child is </a:t>
            </a:r>
            <a:r>
              <a:rPr lang="en-US" dirty="0" smtClean="0"/>
              <a:t>safe and under proper surveillance.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36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702" y="243839"/>
            <a:ext cx="10511247" cy="55386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accent5"/>
                </a:solidFill>
              </a:rPr>
              <a:t>Use </a:t>
            </a:r>
            <a:r>
              <a:rPr lang="en-US" sz="4800" dirty="0" smtClean="0">
                <a:solidFill>
                  <a:schemeClr val="accent5"/>
                </a:solidFill>
              </a:rPr>
              <a:t>Case…</a:t>
            </a:r>
            <a:endParaRPr lang="en-US" sz="4800" dirty="0">
              <a:solidFill>
                <a:schemeClr val="accent5"/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US" dirty="0" smtClean="0"/>
              <a:t>Primarily, it </a:t>
            </a:r>
            <a:r>
              <a:rPr lang="en-US" dirty="0"/>
              <a:t>is an automated solution so it will reduce the manpower.</a:t>
            </a:r>
            <a:br>
              <a:rPr lang="en-US" dirty="0"/>
            </a:br>
            <a:endParaRPr lang="en-US" dirty="0" smtClean="0"/>
          </a:p>
          <a:p>
            <a:pPr algn="just"/>
            <a:r>
              <a:rPr lang="en-US" dirty="0" smtClean="0"/>
              <a:t> Secondly, </a:t>
            </a:r>
            <a:r>
              <a:rPr lang="en-US" dirty="0"/>
              <a:t>the way our product will enhance </a:t>
            </a:r>
            <a:r>
              <a:rPr lang="en-US" dirty="0" smtClean="0"/>
              <a:t>the monitoring </a:t>
            </a:r>
            <a:r>
              <a:rPr lang="en-US" dirty="0"/>
              <a:t>systems prevailing in the present </a:t>
            </a:r>
            <a:r>
              <a:rPr lang="en-US" dirty="0" smtClean="0"/>
              <a:t>health sector </a:t>
            </a:r>
            <a:r>
              <a:rPr lang="en-US" dirty="0"/>
              <a:t>is </a:t>
            </a:r>
            <a:r>
              <a:rPr lang="en-US" dirty="0" smtClean="0"/>
              <a:t>inevitable. 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such system is </a:t>
            </a:r>
            <a:r>
              <a:rPr lang="en-US" dirty="0" smtClean="0"/>
              <a:t>introduced </a:t>
            </a:r>
            <a:r>
              <a:rPr lang="en-US" dirty="0"/>
              <a:t>in the market </a:t>
            </a:r>
            <a:r>
              <a:rPr lang="en-US" dirty="0" smtClean="0"/>
              <a:t>making </a:t>
            </a:r>
            <a:r>
              <a:rPr lang="en-US" dirty="0"/>
              <a:t>our product a  unique and efficient </a:t>
            </a:r>
            <a:r>
              <a:rPr lang="en-US" dirty="0" smtClean="0"/>
              <a:t>one.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will reduce the impending problem of </a:t>
            </a:r>
            <a:r>
              <a:rPr lang="en-US" dirty="0" smtClean="0"/>
              <a:t>ignorance </a:t>
            </a:r>
            <a:r>
              <a:rPr lang="en-US" dirty="0"/>
              <a:t>and </a:t>
            </a:r>
            <a:r>
              <a:rPr lang="en-US" dirty="0" smtClean="0"/>
              <a:t>delay in diagnostics.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9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501061"/>
            <a:ext cx="8229600" cy="964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Salient Features: -</a:t>
            </a:r>
            <a:endParaRPr lang="en-IN" sz="4800" b="1" dirty="0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0482256"/>
              </p:ext>
            </p:extLst>
          </p:nvPr>
        </p:nvGraphicFramePr>
        <p:xfrm>
          <a:off x="2471784" y="1213395"/>
          <a:ext cx="8518434" cy="508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12" y="171994"/>
            <a:ext cx="10018713" cy="1752599"/>
          </a:xfrm>
        </p:spPr>
        <p:txBody>
          <a:bodyPr>
            <a:normAutofit/>
          </a:bodyPr>
          <a:lstStyle/>
          <a:p>
            <a:r>
              <a:rPr lang="en-IN" altLang="en-US" sz="4800" b="1" dirty="0">
                <a:solidFill>
                  <a:schemeClr val="accent5"/>
                </a:solidFill>
              </a:rPr>
              <a:t>Novelty and Clarity of the idea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474" y="1079863"/>
            <a:ext cx="10411600" cy="49725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altLang="en-US" sz="2800" b="1" dirty="0" smtClean="0"/>
          </a:p>
          <a:p>
            <a:pPr algn="just"/>
            <a:r>
              <a:rPr lang="en-IN" altLang="en-US" b="1" dirty="0"/>
              <a:t>Our idea is entirely different and has not been implemented in any </a:t>
            </a:r>
            <a:r>
              <a:rPr lang="en-IN" altLang="en-US" b="1" dirty="0" smtClean="0"/>
              <a:t>health care sector  </a:t>
            </a:r>
            <a:r>
              <a:rPr lang="en-IN" altLang="en-US" b="1" dirty="0"/>
              <a:t>yet</a:t>
            </a:r>
            <a:r>
              <a:rPr lang="en-IN" altLang="en-US" b="1" dirty="0" smtClean="0"/>
              <a:t>.</a:t>
            </a:r>
            <a:endParaRPr lang="en-IN" altLang="en-US" b="1" dirty="0"/>
          </a:p>
          <a:p>
            <a:pPr algn="just"/>
            <a:r>
              <a:rPr lang="en-IN" altLang="en-US" b="1" dirty="0"/>
              <a:t> Our approach prioritizes the </a:t>
            </a:r>
            <a:r>
              <a:rPr lang="en-IN" altLang="en-US" b="1" dirty="0" smtClean="0"/>
              <a:t>child care </a:t>
            </a:r>
            <a:r>
              <a:rPr lang="en-IN" altLang="en-US" b="1" dirty="0"/>
              <a:t>with the help of an automatic </a:t>
            </a:r>
            <a:r>
              <a:rPr lang="en-IN" altLang="en-US" b="1" dirty="0" smtClean="0"/>
              <a:t>baby cradle monitoring system.</a:t>
            </a:r>
            <a:endParaRPr lang="en-IN" altLang="en-US" b="1" dirty="0"/>
          </a:p>
          <a:p>
            <a:pPr algn="just"/>
            <a:r>
              <a:rPr lang="en-IN" altLang="en-US" b="1" dirty="0"/>
              <a:t> Keep a check on </a:t>
            </a:r>
            <a:r>
              <a:rPr lang="en-IN" altLang="en-US" b="1" dirty="0" smtClean="0"/>
              <a:t> child’s every moment </a:t>
            </a:r>
            <a:r>
              <a:rPr lang="en-IN" altLang="en-US" b="1" dirty="0"/>
              <a:t>which would decrease the cases </a:t>
            </a:r>
            <a:r>
              <a:rPr lang="en-IN" altLang="en-US" b="1" dirty="0" smtClean="0"/>
              <a:t>of any mishap </a:t>
            </a:r>
            <a:r>
              <a:rPr lang="en-IN" altLang="en-US" b="1" dirty="0"/>
              <a:t>by many folds</a:t>
            </a:r>
            <a:r>
              <a:rPr lang="en-IN" altLang="en-US" b="1" dirty="0" smtClean="0"/>
              <a:t>.</a:t>
            </a:r>
            <a:endParaRPr lang="en-IN" altLang="en-US" b="1" dirty="0"/>
          </a:p>
          <a:p>
            <a:pPr algn="just"/>
            <a:r>
              <a:rPr lang="en-IN" altLang="en-US" b="1" dirty="0"/>
              <a:t>Our product is not only innovative and creative but </a:t>
            </a:r>
            <a:r>
              <a:rPr lang="en-IN" altLang="en-US" b="1" dirty="0" smtClean="0"/>
              <a:t> </a:t>
            </a:r>
            <a:r>
              <a:rPr lang="en-IN" altLang="en-US" b="1" dirty="0"/>
              <a:t>actually provides a real solution to the problem and in a efficient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3624943"/>
            <a:ext cx="4854528" cy="301969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35429"/>
            <a:ext cx="4854528" cy="30654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37" y="435429"/>
            <a:ext cx="5085806" cy="31089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59" y="3544388"/>
            <a:ext cx="4859383" cy="3004458"/>
          </a:xfrm>
          <a:prstGeom prst="rect">
            <a:avLst/>
          </a:prstGeom>
        </p:spPr>
      </p:pic>
      <p:sp>
        <p:nvSpPr>
          <p:cNvPr id="13" name="Folded Corner 12"/>
          <p:cNvSpPr/>
          <p:nvPr/>
        </p:nvSpPr>
        <p:spPr>
          <a:xfrm>
            <a:off x="4824549" y="714103"/>
            <a:ext cx="1933303" cy="2508068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-User friendly</a:t>
            </a:r>
          </a:p>
          <a:p>
            <a:pPr algn="just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-Entire Records</a:t>
            </a:r>
          </a:p>
          <a:p>
            <a:pPr algn="just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-Complete info</a:t>
            </a:r>
          </a:p>
          <a:p>
            <a:pPr algn="just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-Notification alert</a:t>
            </a:r>
          </a:p>
          <a:p>
            <a:pPr algn="just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-Hunger Alert</a:t>
            </a:r>
          </a:p>
          <a:p>
            <a:pPr algn="just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-Vaccination Record</a:t>
            </a:r>
          </a:p>
        </p:txBody>
      </p:sp>
    </p:spTree>
    <p:extLst>
      <p:ext uri="{BB962C8B-B14F-4D97-AF65-F5344CB8AC3E}">
        <p14:creationId xmlns:p14="http://schemas.microsoft.com/office/powerpoint/2010/main" val="22828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33252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5"/>
                </a:solidFill>
              </a:rPr>
              <a:t>Scale of impact, user experience &amp; future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9097"/>
            <a:ext cx="10018713" cy="3762103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The users </a:t>
            </a:r>
            <a:r>
              <a:rPr lang="en-IN" b="1" dirty="0"/>
              <a:t>will be mesmerized with the interface as it would give </a:t>
            </a:r>
            <a:r>
              <a:rPr lang="en-IN" b="1" dirty="0" smtClean="0"/>
              <a:t>them </a:t>
            </a:r>
            <a:r>
              <a:rPr lang="en-IN" b="1" dirty="0"/>
              <a:t>a chance to explore each and every </a:t>
            </a:r>
            <a:r>
              <a:rPr lang="en-IN" b="1" dirty="0" smtClean="0"/>
              <a:t>detail about the child releasing the tension level.</a:t>
            </a:r>
            <a:endParaRPr lang="en-IN" b="1" dirty="0"/>
          </a:p>
          <a:p>
            <a:pPr algn="just"/>
            <a:r>
              <a:rPr lang="en-IN" b="1" dirty="0" smtClean="0"/>
              <a:t>In </a:t>
            </a:r>
            <a:r>
              <a:rPr lang="en-IN" b="1" dirty="0"/>
              <a:t>future, we have plans to sync </a:t>
            </a:r>
            <a:r>
              <a:rPr lang="en-IN" b="1" dirty="0" smtClean="0"/>
              <a:t>the data about vaccinations, diet plans and future doctor appointments so as to ease parents to keep check on the health of their child.</a:t>
            </a:r>
            <a:endParaRPr lang="en-IN" b="1" dirty="0"/>
          </a:p>
          <a:p>
            <a:pPr algn="just"/>
            <a:r>
              <a:rPr lang="en-IN" b="1" dirty="0" smtClean="0"/>
              <a:t>The </a:t>
            </a:r>
            <a:r>
              <a:rPr lang="en-IN" b="1" dirty="0"/>
              <a:t>user will be able </a:t>
            </a:r>
            <a:r>
              <a:rPr lang="en-IN" b="1" dirty="0" smtClean="0"/>
              <a:t>to contact the medical services within seconds and book an appointment for their child.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802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9063" y="1976846"/>
            <a:ext cx="7933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accent5"/>
                </a:solidFill>
              </a:rPr>
              <a:t>    </a:t>
            </a:r>
            <a:r>
              <a:rPr lang="en-IN" sz="8800" b="1" dirty="0" smtClean="0">
                <a:solidFill>
                  <a:schemeClr val="accent5"/>
                </a:solidFill>
              </a:rPr>
              <a:t>Thank you … </a:t>
            </a:r>
            <a:endParaRPr lang="en-IN" sz="8800" b="1" dirty="0">
              <a:solidFill>
                <a:schemeClr val="accent5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395063" y="3753394"/>
            <a:ext cx="3300548" cy="26735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HAVE A NICE DAY AHEAD…!!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 smtClean="0"/>
              <a:t>Team: - The Infinite Loop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360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268</TotalTime>
  <Words>497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Corbel</vt:lpstr>
      <vt:lpstr>Parallax</vt:lpstr>
      <vt:lpstr>Octa -Cradle 2.0 Smart kid , Smart crib</vt:lpstr>
      <vt:lpstr>PRESENT HEATH SECTOR:- </vt:lpstr>
      <vt:lpstr>NEED..</vt:lpstr>
      <vt:lpstr>PowerPoint Presentation</vt:lpstr>
      <vt:lpstr>PowerPoint Presentation</vt:lpstr>
      <vt:lpstr>Novelty and Clarity of the idea</vt:lpstr>
      <vt:lpstr>PowerPoint Presentation</vt:lpstr>
      <vt:lpstr>Scale of impact, user experience &amp; future potential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Budhiraja</dc:creator>
  <cp:lastModifiedBy>Sumit Budhiraja</cp:lastModifiedBy>
  <cp:revision>15</cp:revision>
  <dcterms:created xsi:type="dcterms:W3CDTF">2019-09-21T04:54:53Z</dcterms:created>
  <dcterms:modified xsi:type="dcterms:W3CDTF">2019-11-03T05:57:40Z</dcterms:modified>
</cp:coreProperties>
</file>