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7D10D26-E7D9-4326-A59E-A9CC5F5166D6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7380093-6DBF-4DE1-BE28-41646B75280C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1097280"/>
            <a:ext cx="9071640" cy="375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  <a:p>
            <a:pPr algn="ctr"/>
            <a:endParaRPr b="0" lang="pt-BR" sz="4400" spc="-1" strike="noStrike">
              <a:solidFill>
                <a:srgbClr val="006699"/>
              </a:solidFill>
              <a:latin typeface="Arial"/>
            </a:endParaRPr>
          </a:p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IBM CAPSTONE PROJECT – The Battle of Neighborhoods: 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Best neighborhood to open a French restaurant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Conclusions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Stn A PO Boxes 25 The Esplanade is the best neighborhood to open a gourmet French restaurant.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Toronto has a high demand for foods from different cultures. 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Toronto → financial capital of Canada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A gourmet restaurant may proper and attract high spenders.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A famous French chef wants to open a gourmet restaurant in Toronto.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The problem: Find the best neighborhood with a high demand for French cuisine and has room for a top restaurant to prosper.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The Business Problem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Question: "Which neighborhood in Toronto is the best place to open a new top French restaurant?"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Solution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Find the neighborhoods that has the most French restaurants → high demand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Check which of these neighborhoods with high demand has room for a top French restaurant: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Average rating of their French restaurants is low. 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204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Data and Methodology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Data: merging data on Toronto neighborhoods, their geospace data and venue information from FourSquare API interface.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Mehodology: 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Collection of Data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Exploration and Understanding of Data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Data preparation and preprocessing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Modeling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pt-BR" sz="2200" spc="-1" strike="noStrike">
                <a:solidFill>
                  <a:srgbClr val="0066cc"/>
                </a:solidFill>
                <a:latin typeface="Arial"/>
              </a:rPr>
              <a:t>Analysis</a:t>
            </a:r>
            <a:endParaRPr b="0" lang="pt-BR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Four neighborhoods has more than 10 French restaurants and are considered with a high demand.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60000" y="2752200"/>
            <a:ext cx="5871960" cy="34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This neighborhoods are: 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Commerce Court, Victoria Hotel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'St. James Town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Stn A PO Boxes 25 The Esplanade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Toronto Dominion Centre, Design Exchange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By analyzing the mean ratings of French restaurants in these four neighborhoods: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pt-BR" sz="2600" spc="-1" strike="noStrike">
                <a:solidFill>
                  <a:srgbClr val="0066cc"/>
                </a:solidFill>
                <a:latin typeface="Arial"/>
              </a:rPr>
              <a:t>Stn A PO Boxes 25 The Esplanade has the lowest rating, so it has an opportunity for a top restaurant to prosper.</a:t>
            </a:r>
            <a:endParaRPr b="0" lang="pt-BR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259080" y="2770200"/>
            <a:ext cx="3580920" cy="147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By clustering all Toronto neighborhoods, the four high demanding neighborhoods are clustered together.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They are similar, so ‘Stn A PO Boxes 25 The Esplanade’ provides similar resources them the other neighborhoods with higher ratings.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2019-11-11T21:42:21Z</dcterms:created>
  <dc:creator/>
  <dc:description/>
  <dc:language>pt-BR</dc:language>
  <cp:lastModifiedBy/>
  <dcterms:modified xsi:type="dcterms:W3CDTF">2019-11-11T22:02:16Z</dcterms:modified>
  <cp:revision>2</cp:revision>
  <dc:subject/>
  <dc:title>Blue Curve</dc:title>
</cp:coreProperties>
</file>