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607"/>
  </p:normalViewPr>
  <p:slideViewPr>
    <p:cSldViewPr snapToGrid="0" snapToObjects="1">
      <p:cViewPr varScale="1">
        <p:scale>
          <a:sx n="73" d="100"/>
          <a:sy n="73" d="100"/>
        </p:scale>
        <p:origin x="2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t Jha" userId="b58cd4135b0ddecf" providerId="LiveId" clId="{BA81CB02-A53E-0C4C-BEC2-FBFA8D0EA9AE}"/>
    <pc:docChg chg="modSld">
      <pc:chgData name="Sumit Jha" userId="b58cd4135b0ddecf" providerId="LiveId" clId="{BA81CB02-A53E-0C4C-BEC2-FBFA8D0EA9AE}" dt="2020-08-02T10:05:38.043" v="2" actId="14100"/>
      <pc:docMkLst>
        <pc:docMk/>
      </pc:docMkLst>
      <pc:sldChg chg="modSp mod">
        <pc:chgData name="Sumit Jha" userId="b58cd4135b0ddecf" providerId="LiveId" clId="{BA81CB02-A53E-0C4C-BEC2-FBFA8D0EA9AE}" dt="2020-08-02T10:05:38.043" v="2" actId="14100"/>
        <pc:sldMkLst>
          <pc:docMk/>
          <pc:sldMk cId="4254144981" sldId="257"/>
        </pc:sldMkLst>
        <pc:picChg chg="mod">
          <ac:chgData name="Sumit Jha" userId="b58cd4135b0ddecf" providerId="LiveId" clId="{BA81CB02-A53E-0C4C-BEC2-FBFA8D0EA9AE}" dt="2020-08-02T10:05:38.043" v="2" actId="14100"/>
          <ac:picMkLst>
            <pc:docMk/>
            <pc:sldMk cId="4254144981" sldId="257"/>
            <ac:picMk id="17" creationId="{A678FB82-39F6-004E-9309-5D1BECBA71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85CE-8B73-1B42-B3E1-ABE2F9A2B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5C744-6AEC-474F-98A7-FE42D9EBD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6F485-EA31-9344-BD56-75ED84FA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1C598-B494-544D-96BB-981B8DBC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3D439-1925-054D-9259-BF8A0611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4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E4A6-F520-F646-965D-B8D4429C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47C5E-64FD-884C-9996-2EDB9594D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F9CFA-E4B0-D24B-9C78-87C0FCE2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44D8B-5118-5947-89AA-347A282E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332C-675F-7B4B-B36B-1EE760BC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3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0DBEC-5556-F44D-8DC8-E0DA2ECE7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EB523-9CEE-FA41-A5C9-83B9333FC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B2B2-F625-1E4C-9F36-D3617656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0C25-7B25-2948-9922-ECE7AA0F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6C11-FA1C-C046-A6C3-01BED25D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8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7FDA-53E9-F14F-99FE-DEE1F7FD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1A34-8EBA-EB4D-980D-EB6E2DCA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1969-D935-174B-A243-2A298489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CE56-0806-C14C-9255-5D56F190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AEFA-E271-B549-8335-CA0FCDCC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39ED-8DCF-6F4B-9CCA-D5E5D732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A57D0-5A42-0648-AB23-E8FE62AB0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812BA-527E-5240-87AA-35B1431F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3B4D4-5900-4043-960B-C5AFCA24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225A-341E-9D4C-A521-3114658C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610A-0AD0-AE4F-ADD1-7B5F38BA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6A82D-21C1-774B-932F-DF4BB3457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994E4-EA55-E04B-93B3-0BFAB475C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A3D81-7EA3-4E49-B786-A6A4FBE5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A3AF6-F7E1-474F-A03F-24922DB6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EC1C2-A43A-874E-B58B-89B76046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2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80E9-D7D3-654A-BB99-B4188C87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AB19-61C9-814B-BA85-81539DD1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22C5B-3C4D-3B44-9FD8-BEE49FB32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4F97C-1C81-4D4D-AC5B-D3E607632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26D21-9002-B040-BADC-BE136FB64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8EF30-A67A-5D42-870C-DF4ADE5C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7077D-6729-F440-9303-A63AF156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6EEE9-6E45-6745-B1F8-06B5D250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C2D6-C7D8-A342-8FBF-7FC12636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95558-B208-124F-9FCF-5470B00A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977FB-EF62-904E-BB7B-DD045EC3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F5EA1-9F1B-7D4E-9EF4-2115A175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9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080D6-53F3-084C-AC79-FBDF373C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0243E-7C32-1B4D-8A03-0C9F345A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820EA-423F-7E41-BA17-1D12C211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6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83DE-1283-A245-B6C8-E5C73ED4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C91B-CA9A-B74C-B377-0CCE1F63B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4571F-373A-484C-9409-96D342F2E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583C-6262-9D4A-A2C2-EBEB53E1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A84E2-5D19-E24E-8499-D5CDFF20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B8665-E874-CB49-BF3D-8AA57C23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4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24AC-87B4-DC4F-9744-6E90108C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C416B-4D6E-2D4D-B4A0-3CCD274CD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D7EEA-9FCD-9142-AB3E-15C4F8D19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F0221-67DD-4345-AC78-0A47A100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47982-EEE2-954C-B152-0F6E1457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A5DD7-35BB-4D4C-8440-DB0F6A80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3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9EE62-A467-1549-A178-224989E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6AFD7-B7F1-E74F-90B6-9B40B910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4444-D0E9-BE45-B500-C9ED81578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7F304-9203-3B4A-942E-4BF7D7ADA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A3ED-4379-2643-8E30-888D995F0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2DAD-CD80-4145-B402-4D092B75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3A5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78FB82-39F6-004E-9309-5D1BECBA7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76" y="661462"/>
            <a:ext cx="2085244" cy="5873927"/>
          </a:xfrm>
          <a:prstGeom prst="rect">
            <a:avLst/>
          </a:prstGeom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FA82B3-854D-154C-A17C-B01D74C9420A}"/>
              </a:ext>
            </a:extLst>
          </p:cNvPr>
          <p:cNvSpPr txBox="1"/>
          <p:nvPr/>
        </p:nvSpPr>
        <p:spPr>
          <a:xfrm>
            <a:off x="5214581" y="2438400"/>
            <a:ext cx="6422848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Application installed with Cloud </a:t>
            </a:r>
            <a:r>
              <a:rPr lang="en-US" sz="2000" cap="small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mysql</a:t>
            </a:r>
            <a:r>
              <a:rPr lang="en-US" sz="20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proxy will execute in container</a:t>
            </a:r>
          </a:p>
          <a:p>
            <a:pPr marL="342900"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Cloud </a:t>
            </a:r>
            <a:r>
              <a:rPr lang="en-US" sz="2000" cap="small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Mysql</a:t>
            </a:r>
            <a:r>
              <a:rPr lang="en-US" sz="20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proxy will communicate with Cloud MySQL</a:t>
            </a:r>
          </a:p>
          <a:p>
            <a:pPr marL="342900"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000" cap="small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14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82D96-4023-8146-8EE8-4F2C42E5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Advantages</a:t>
            </a: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CA11-9767-D740-9D9D-C142B740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EFFFF"/>
                </a:solidFill>
              </a:rPr>
              <a:t>Low Cost(Approx $1500 max)</a:t>
            </a:r>
          </a:p>
          <a:p>
            <a:r>
              <a:rPr lang="en-US" sz="2400">
                <a:solidFill>
                  <a:srgbClr val="FEFFFF"/>
                </a:solidFill>
              </a:rPr>
              <a:t>Pay per use</a:t>
            </a:r>
          </a:p>
          <a:p>
            <a:r>
              <a:rPr lang="en-IN" sz="2400">
                <a:solidFill>
                  <a:srgbClr val="FEFFFF"/>
                </a:solidFill>
              </a:rPr>
              <a:t>HTTPS URLs</a:t>
            </a:r>
          </a:p>
          <a:p>
            <a:r>
              <a:rPr lang="en-IN" sz="2400">
                <a:solidFill>
                  <a:srgbClr val="FEFFFF"/>
                </a:solidFill>
              </a:rPr>
              <a:t>Fast autoscaling</a:t>
            </a:r>
          </a:p>
          <a:p>
            <a:r>
              <a:rPr lang="en-US" sz="2400">
                <a:solidFill>
                  <a:srgbClr val="FEFFFF"/>
                </a:solidFill>
              </a:rPr>
              <a:t>Fully Managed</a:t>
            </a:r>
          </a:p>
          <a:p>
            <a:r>
              <a:rPr lang="en-US" sz="2400">
                <a:solidFill>
                  <a:srgbClr val="FEFFFF"/>
                </a:solidFill>
              </a:rPr>
              <a:t>Secured Transection with Database</a:t>
            </a:r>
          </a:p>
          <a:p>
            <a:r>
              <a:rPr lang="en-IN" sz="2400">
                <a:solidFill>
                  <a:srgbClr val="FEFFFF"/>
                </a:solidFill>
              </a:rPr>
              <a:t>Integrated logging and monitoring</a:t>
            </a:r>
          </a:p>
          <a:p>
            <a:r>
              <a:rPr lang="en-IN" sz="2400">
                <a:solidFill>
                  <a:srgbClr val="FEFFFF"/>
                </a:solidFill>
              </a:rPr>
              <a:t>Strict container isolation</a:t>
            </a:r>
          </a:p>
          <a:p>
            <a:r>
              <a:rPr lang="en-IN" sz="2400">
                <a:solidFill>
                  <a:srgbClr val="FEFFFF"/>
                </a:solidFill>
              </a:rPr>
              <a:t>Custom domains</a:t>
            </a:r>
            <a:endParaRPr lang="en-US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1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 </vt:lpstr>
      <vt:lpstr>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</dc:title>
  <dc:creator>Sumit Jha</dc:creator>
  <cp:lastModifiedBy>Jha, Sumit</cp:lastModifiedBy>
  <cp:revision>2</cp:revision>
  <dcterms:created xsi:type="dcterms:W3CDTF">2020-08-01T19:05:25Z</dcterms:created>
  <dcterms:modified xsi:type="dcterms:W3CDTF">2020-08-04T18:00:48Z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sumit.jha@atos.net</vt:lpwstr>
  </property>
  <property fmtid="{D5CDD505-2E9C-101B-9397-08002B2CF9AE}" pid="5" name="MSIP_Label_112e00b9-34e2-4b26-a577-af1fd0f9f7ee_SetDate">
    <vt:lpwstr>2020-08-04T18:00:43.2493371Z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316618bf-4354-43d3-b4b6-63d749678f5d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sumit.jha@atos.net</vt:lpwstr>
  </property>
  <property fmtid="{D5CDD505-2E9C-101B-9397-08002B2CF9AE}" pid="13" name="MSIP_Label_e463cba9-5f6c-478d-9329-7b2295e4e8ed_SetDate">
    <vt:lpwstr>2020-08-04T18:00:43.2493371Z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316618bf-4354-43d3-b4b6-63d749678f5d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