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0" r:id="rId2"/>
    <p:sldId id="261" r:id="rId3"/>
    <p:sldId id="262" r:id="rId4"/>
    <p:sldId id="257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4/13/2025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5292-2BEB-E2F6-66E9-524F0A09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Performance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D992-8D81-489A-EEEE-E2C0C406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76500"/>
            <a:ext cx="10058400" cy="3695700"/>
          </a:xfrm>
        </p:spPr>
        <p:txBody>
          <a:bodyPr/>
          <a:lstStyle/>
          <a:p>
            <a:r>
              <a:rPr lang="en-US" b="1" dirty="0"/>
              <a:t>Subtitle:</a:t>
            </a:r>
            <a:br>
              <a:rPr lang="en-US" dirty="0"/>
            </a:br>
            <a:r>
              <a:rPr lang="en-US" dirty="0"/>
              <a:t>A Power BI Project to Analyze and Visualize Sales Data</a:t>
            </a:r>
          </a:p>
          <a:p>
            <a:r>
              <a:rPr lang="en-US" b="1" dirty="0"/>
              <a:t>Presented by:</a:t>
            </a:r>
            <a:br>
              <a:rPr lang="en-US" dirty="0"/>
            </a:br>
            <a:r>
              <a:rPr lang="en-US" i="1" dirty="0"/>
              <a:t>Sumit Malgotra</a:t>
            </a:r>
            <a:br>
              <a:rPr lang="en-US" dirty="0"/>
            </a:br>
            <a:r>
              <a:rPr lang="en-US" i="1" dirty="0"/>
              <a:t>Date: April 2025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8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CA1C-AD20-9588-441F-037805FC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5C00-E738-0585-B2E6-65586A47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design an interactive dashboard using Power BI that helps stakeholders understand the overall sales performance, identify patterns, and support data-driven decisions.</a:t>
            </a:r>
          </a:p>
          <a:p>
            <a:r>
              <a:rPr lang="en-US" b="1" dirty="0"/>
              <a:t>Key Goals: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Total Sales and Order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performance by Product Line and Deal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customer purchase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data visually appealing and interactive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20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5ED0-2F04-22DF-C936-B4447BBB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35BE-072F-29D3-ADF4-7A6A6BAFC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09750"/>
            <a:ext cx="10058400" cy="4362450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KPIs Included: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🧾 Total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📦 Total Order Quantity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💰 Average Order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💵 Total Sales</a:t>
            </a:r>
          </a:p>
          <a:p>
            <a:r>
              <a:rPr lang="en-IN" b="1" dirty="0"/>
              <a:t>Visualizations Used: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📉 </a:t>
            </a:r>
            <a:r>
              <a:rPr lang="en-IN" i="1" dirty="0"/>
              <a:t>Sales vs Quantity Ordered by Product Line</a:t>
            </a:r>
            <a:r>
              <a:rPr lang="en-IN" dirty="0"/>
              <a:t> (Scatter Plot)</a:t>
            </a:r>
          </a:p>
          <a:p>
            <a:pPr>
              <a:buFont typeface="+mj-lt"/>
              <a:buAutoNum type="arabicPeriod"/>
            </a:pPr>
            <a:r>
              <a:rPr lang="en-IN" dirty="0"/>
              <a:t>📊 </a:t>
            </a:r>
            <a:r>
              <a:rPr lang="en-IN" i="1" dirty="0"/>
              <a:t>Total Sales by Deal Size</a:t>
            </a:r>
            <a:r>
              <a:rPr lang="en-IN" dirty="0"/>
              <a:t> (Column Chart)</a:t>
            </a:r>
          </a:p>
          <a:p>
            <a:pPr>
              <a:buFont typeface="+mj-lt"/>
              <a:buAutoNum type="arabicPeriod"/>
            </a:pPr>
            <a:r>
              <a:rPr lang="en-IN" dirty="0"/>
              <a:t>📈 </a:t>
            </a:r>
            <a:r>
              <a:rPr lang="en-IN" i="1" dirty="0"/>
              <a:t>Monthly Sales Trend</a:t>
            </a:r>
            <a:r>
              <a:rPr lang="en-IN" dirty="0"/>
              <a:t> (Line Chart)</a:t>
            </a:r>
          </a:p>
          <a:p>
            <a:pPr>
              <a:buFont typeface="+mj-lt"/>
              <a:buAutoNum type="arabicPeriod"/>
            </a:pPr>
            <a:r>
              <a:rPr lang="en-IN" dirty="0"/>
              <a:t>🧩 </a:t>
            </a:r>
            <a:r>
              <a:rPr lang="en-IN" i="1" dirty="0"/>
              <a:t>Sales by Product Line</a:t>
            </a:r>
            <a:r>
              <a:rPr lang="en-IN" dirty="0"/>
              <a:t> (Donut/Pie Chart)</a:t>
            </a:r>
          </a:p>
          <a:p>
            <a:pPr>
              <a:buFont typeface="+mj-lt"/>
              <a:buAutoNum type="arabicPeriod"/>
            </a:pPr>
            <a:r>
              <a:rPr lang="en-IN" dirty="0"/>
              <a:t>🎯 KPI Cards for quick insights</a:t>
            </a:r>
          </a:p>
          <a:p>
            <a:r>
              <a:rPr lang="en-IN" b="1" dirty="0"/>
              <a:t>Interactivity: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Filters by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Dynamic tooltips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Emojis for visual clarity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1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397B-E35F-CEA7-12EF-26502614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81050"/>
            <a:ext cx="10058400" cy="1924050"/>
          </a:xfrm>
        </p:spPr>
        <p:txBody>
          <a:bodyPr/>
          <a:lstStyle/>
          <a:p>
            <a:r>
              <a:rPr lang="en-IN" dirty="0"/>
              <a:t>Tools &amp; Techniques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4D97A2-D118-9242-BE98-EE7824BC2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7" y="2438644"/>
            <a:ext cx="842657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Desktop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(for data pre-cleaning)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Measures: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 Sales = SUM(SALES)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 Orders = DISTINCTCOUNT(ORDERNUMBER)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 Order Value = [Total Sales] / [Total Orders]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&amp;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Filters and Tooltips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8DFB-EB40-FF55-FE06-228AE3E7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26A465-D403-6C65-CE5A-3AE6149DC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2950" y="2460921"/>
            <a:ext cx="102482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dashboard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overview of sales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 help stakeholders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 trends and anomalies quickly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businesses to make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decisions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product line, region, or deal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First-hand experience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visualization, dashboard layout, and storytelling with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0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FFF062-FA60-206D-0AFD-801B90277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17"/>
          <a:stretch/>
        </p:blipFill>
        <p:spPr>
          <a:xfrm>
            <a:off x="0" y="0"/>
            <a:ext cx="121920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83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</TotalTime>
  <Words>269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Rockwell</vt:lpstr>
      <vt:lpstr>Rockwell Condensed</vt:lpstr>
      <vt:lpstr>Wingdings</vt:lpstr>
      <vt:lpstr>Wood Type</vt:lpstr>
      <vt:lpstr>Sales Performance Dashboard</vt:lpstr>
      <vt:lpstr>Project Objective</vt:lpstr>
      <vt:lpstr>Dashboard Highlights</vt:lpstr>
      <vt:lpstr>Tools &amp; Techniques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Dashboard</dc:title>
  <dc:creator>Sumit Malgotra</dc:creator>
  <cp:lastModifiedBy>Sumit Malgotra</cp:lastModifiedBy>
  <cp:revision>1</cp:revision>
  <dcterms:created xsi:type="dcterms:W3CDTF">2025-04-13T14:50:36Z</dcterms:created>
  <dcterms:modified xsi:type="dcterms:W3CDTF">2025-04-13T15:00:20Z</dcterms:modified>
</cp:coreProperties>
</file>