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0" r:id="rId6"/>
    <p:sldId id="262" r:id="rId7"/>
    <p:sldId id="266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Barlow Light" panose="00000400000000000000" pitchFamily="2" charset="0"/>
      <p:regular r:id="rId13"/>
      <p:bold r:id="rId14"/>
      <p:italic r:id="rId15"/>
      <p:boldItalic r:id="rId16"/>
    </p:embeddedFont>
    <p:embeddedFont>
      <p:font typeface="Raleway" pitchFamily="2" charset="0"/>
      <p:regular r:id="rId17"/>
      <p:bold r:id="rId18"/>
      <p:italic r:id="rId19"/>
      <p:boldItalic r:id="rId20"/>
    </p:embeddedFont>
    <p:embeddedFont>
      <p:font typeface="Raleway Thin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386" y="9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0;p1">
            <a:extLst>
              <a:ext uri="{FF2B5EF4-FFF2-40B4-BE49-F238E27FC236}">
                <a16:creationId xmlns:a16="http://schemas.microsoft.com/office/drawing/2014/main" id="{006055C0-605F-82F1-E05E-60DA56B4B3A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67095" y="176621"/>
            <a:ext cx="5981221" cy="107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D096EA-B4BA-ACB1-2F02-A862DE8F15EF}"/>
              </a:ext>
            </a:extLst>
          </p:cNvPr>
          <p:cNvSpPr txBox="1"/>
          <p:nvPr/>
        </p:nvSpPr>
        <p:spPr>
          <a:xfrm>
            <a:off x="0" y="1604070"/>
            <a:ext cx="35431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HackToFuture-2024</a:t>
            </a:r>
          </a:p>
          <a:p>
            <a:pPr algn="ctr"/>
            <a:r>
              <a:rPr lang="en-US" sz="1800" dirty="0"/>
              <a:t>In Association with </a:t>
            </a:r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2000" b="1" dirty="0">
              <a:solidFill>
                <a:srgbClr val="FFC000"/>
              </a:solidFill>
            </a:endParaRP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         </a:t>
            </a:r>
            <a:r>
              <a:rPr lang="en-US" sz="1600" b="1" dirty="0">
                <a:solidFill>
                  <a:srgbClr val="FF0000"/>
                </a:solidFill>
              </a:rPr>
              <a:t>The Institution of Engineers (India)</a:t>
            </a:r>
            <a:endParaRPr lang="en-IN" sz="1600" dirty="0">
              <a:solidFill>
                <a:srgbClr val="FF0000"/>
              </a:solidFill>
            </a:endParaRP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IEI Local Centre, Belagavi</a:t>
            </a:r>
            <a:endParaRPr lang="en-IN" sz="1600" dirty="0">
              <a:solidFill>
                <a:srgbClr val="FF0000"/>
              </a:solidFill>
            </a:endParaRPr>
          </a:p>
          <a:p>
            <a:pPr algn="ctr"/>
            <a:endParaRPr lang="en-IN" sz="2000" b="1" dirty="0">
              <a:solidFill>
                <a:srgbClr val="FFC000"/>
              </a:solidFill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3B2E7EEA-19B5-C28C-C47F-7EED12721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058" y="111133"/>
            <a:ext cx="1379643" cy="1395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C:\Users\Administrator\Desktop\LOGO.png">
            <a:extLst>
              <a:ext uri="{FF2B5EF4-FFF2-40B4-BE49-F238E27FC236}">
                <a16:creationId xmlns:a16="http://schemas.microsoft.com/office/drawing/2014/main" id="{71889120-4669-B0AB-E529-B20CABC89C2D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59058" y="2381096"/>
            <a:ext cx="1365911" cy="1395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211;p1">
            <a:extLst>
              <a:ext uri="{FF2B5EF4-FFF2-40B4-BE49-F238E27FC236}">
                <a16:creationId xmlns:a16="http://schemas.microsoft.com/office/drawing/2014/main" id="{734F3831-FDA8-9650-96D0-D3D7BB16402A}"/>
              </a:ext>
            </a:extLst>
          </p:cNvPr>
          <p:cNvSpPr txBox="1">
            <a:spLocks/>
          </p:cNvSpPr>
          <p:nvPr/>
        </p:nvSpPr>
        <p:spPr>
          <a:xfrm>
            <a:off x="3763065" y="1680055"/>
            <a:ext cx="4159353" cy="3463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lt2"/>
              </a:buClr>
              <a:buSzPts val="1800"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Domain : IoT</a:t>
            </a:r>
            <a:endParaRPr lang="en-US" dirty="0">
              <a:ea typeface="Franklin Gothic"/>
            </a:endParaRPr>
          </a:p>
          <a:p>
            <a:pPr>
              <a:lnSpc>
                <a:spcPct val="90000"/>
              </a:lnSpc>
              <a:buClr>
                <a:schemeClr val="lt2"/>
              </a:buClr>
              <a:buSzPts val="1800"/>
            </a:pP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>
              <a:lnSpc>
                <a:spcPct val="90000"/>
              </a:lnSpc>
              <a:buClr>
                <a:schemeClr val="lt2"/>
              </a:buClr>
              <a:buSzPts val="1800"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03</a:t>
            </a: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SzPts val="1800"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dirty="0"/>
              <a:t>Develop an </a:t>
            </a:r>
            <a:r>
              <a:rPr lang="en-US" dirty="0" err="1"/>
              <a:t>loT</a:t>
            </a:r>
            <a:r>
              <a:rPr lang="en-US" dirty="0"/>
              <a:t> enabled Android application to give real time parking space available on the campus.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SzPts val="1800"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TechForge</a:t>
            </a: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SzPts val="1800"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Sphurti.M.Sanadi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SzPts val="1800"/>
            </a:pPr>
            <a:r>
              <a:rPr lang="en-US" dirty="0">
                <a:latin typeface="Franklin Gothic"/>
                <a:sym typeface="Franklin Gothic"/>
              </a:rPr>
              <a:t>Table Code Assigned: 1.7</a:t>
            </a: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SzPts val="1800"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K.L.S Gogte </a:t>
            </a:r>
            <a:r>
              <a:rPr lang="en-IN" dirty="0">
                <a:latin typeface="Franklin Gothic"/>
                <a:ea typeface="Franklin Gothic"/>
                <a:cs typeface="Franklin Gothic"/>
                <a:sym typeface="Franklin Gothic"/>
              </a:rPr>
              <a:t>Institute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IN" dirty="0">
                <a:latin typeface="Franklin Gothic"/>
                <a:ea typeface="Franklin Gothic"/>
                <a:cs typeface="Franklin Gothic"/>
                <a:sym typeface="Franklin Gothic"/>
              </a:rPr>
              <a:t>of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IN" dirty="0">
                <a:latin typeface="Franklin Gothic"/>
                <a:ea typeface="Franklin Gothic"/>
                <a:cs typeface="Franklin Gothic"/>
                <a:sym typeface="Franklin Gothic"/>
              </a:rPr>
              <a:t>technology </a:t>
            </a: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lt2"/>
              </a:buClr>
              <a:buSzPts val="1800"/>
            </a:pP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0E302-F131-801E-CAFA-E296994CBC3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764631" y="1321594"/>
            <a:ext cx="3257550" cy="2157412"/>
          </a:xfrm>
        </p:spPr>
        <p:txBody>
          <a:bodyPr/>
          <a:lstStyle/>
          <a:p>
            <a:pPr marL="127000" indent="0" algn="ctr">
              <a:buNone/>
            </a:pPr>
            <a:r>
              <a:rPr lang="en-IN" sz="6000" dirty="0"/>
              <a:t>THANK </a:t>
            </a:r>
          </a:p>
          <a:p>
            <a:pPr marL="127000" indent="0" algn="ctr">
              <a:buNone/>
            </a:pPr>
            <a:r>
              <a:rPr lang="en-IN" sz="6000" dirty="0"/>
              <a:t>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B6331-2623-2FDB-F31C-A95014F733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999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527251" y="381469"/>
            <a:ext cx="5640900" cy="68150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Overview </a:t>
            </a:r>
            <a:endParaRPr dirty="0"/>
          </a:p>
        </p:txBody>
      </p:sp>
      <p:sp>
        <p:nvSpPr>
          <p:cNvPr id="346" name="Google Shape;346;p13"/>
          <p:cNvSpPr txBox="1">
            <a:spLocks noGrp="1"/>
          </p:cNvSpPr>
          <p:nvPr>
            <p:ph type="body" idx="2"/>
          </p:nvPr>
        </p:nvSpPr>
        <p:spPr>
          <a:xfrm>
            <a:off x="457200" y="4265975"/>
            <a:ext cx="8229600" cy="62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3"/>
              </a:solidFill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35931-5C08-51C3-E119-46BFF2F67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1312" y="1351800"/>
            <a:ext cx="5464969" cy="2984456"/>
          </a:xfrm>
        </p:spPr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Problem Statement</a:t>
            </a:r>
          </a:p>
          <a:p>
            <a:r>
              <a:rPr lang="en-IN" dirty="0"/>
              <a:t>Solution Overview</a:t>
            </a:r>
          </a:p>
          <a:p>
            <a:r>
              <a:rPr lang="en-IN" dirty="0"/>
              <a:t>Block Diagram</a:t>
            </a:r>
          </a:p>
          <a:p>
            <a:r>
              <a:rPr lang="en-IN" dirty="0"/>
              <a:t>Application Features</a:t>
            </a:r>
          </a:p>
          <a:p>
            <a:r>
              <a:rPr lang="en-IN" dirty="0"/>
              <a:t>Implementation Details</a:t>
            </a:r>
          </a:p>
          <a:p>
            <a:r>
              <a:rPr lang="en-IN" dirty="0"/>
              <a:t>Participants Details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57262" y="250031"/>
            <a:ext cx="7229475" cy="72627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 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957262" y="1164432"/>
            <a:ext cx="7308058" cy="343614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Traditional parking systems often struggle to meet the demands of the pandemic, necessitating innovative solutions.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Our project aims to address this need by developing an IoT-based Android application for real-time parking space availability.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By leveraging IoT technology, we offer a seamless and contactless parking experience, enhancing safety and efficiency on campus.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955374" y="478361"/>
            <a:ext cx="5640900" cy="8864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Problem Statement</a:t>
            </a:r>
            <a:br>
              <a:rPr lang="en-IN" dirty="0"/>
            </a:b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59850" y="1640418"/>
            <a:ext cx="5080802" cy="23211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71500" lvl="1" indent="0">
              <a:buNone/>
            </a:pPr>
            <a:r>
              <a:rPr lang="en-US" dirty="0"/>
              <a:t>In the present scenario of covid pandemic automatic parking system is one of the important prototypes that we need . Hence design a </a:t>
            </a:r>
            <a:r>
              <a:rPr lang="en-US" dirty="0" err="1"/>
              <a:t>Iot</a:t>
            </a:r>
            <a:r>
              <a:rPr lang="en-US" dirty="0"/>
              <a:t> based android application of parking system to detect an available parking slot in a parking space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875984" y="150020"/>
            <a:ext cx="3681728" cy="67725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IN" sz="3600" dirty="0">
                <a:solidFill>
                  <a:schemeClr val="tx1"/>
                </a:solidFill>
              </a:rPr>
              <a:t>Solution Overview: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70DD06E-3DFF-8369-7DC6-40D17BE494E5}"/>
              </a:ext>
            </a:extLst>
          </p:cNvPr>
          <p:cNvSpPr txBox="1"/>
          <p:nvPr/>
        </p:nvSpPr>
        <p:spPr>
          <a:xfrm>
            <a:off x="758815" y="970772"/>
            <a:ext cx="518851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Our solution involves the development of an IoT-enabled Android application tailored for campus parking management.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Utilizing IoT technology, the application provides real-time updates on parking space availability, ensuring users can quickly locate vacant spots.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By integrating with sensors installed in parking spaces, the app accurately detects the status of each spot, facilitating efficient parking.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user-friendly interface offers intuitive navigation, reservation options, and notifications, enhancing the overall parking experience.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Our solution aims to alleviate the challenges posed by the COVID-19 pandemic, offering a safer and more convenient parking solution for campus communities.</a:t>
            </a:r>
            <a:endParaRPr lang="en-IN" dirty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2171706" y="439130"/>
            <a:ext cx="4636288" cy="73250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>
                <a:solidFill>
                  <a:schemeClr val="accent1"/>
                </a:solidFill>
              </a:rPr>
              <a:t>Block </a:t>
            </a:r>
            <a:r>
              <a:rPr lang="en-IN" sz="6000" dirty="0">
                <a:solidFill>
                  <a:schemeClr val="accent1"/>
                </a:solidFill>
              </a:rPr>
              <a:t> </a:t>
            </a:r>
            <a:r>
              <a:rPr lang="en-IN" sz="4000" dirty="0">
                <a:solidFill>
                  <a:schemeClr val="accent1"/>
                </a:solidFill>
              </a:rPr>
              <a:t>Diagram</a:t>
            </a:r>
            <a:r>
              <a:rPr lang="en-IN" sz="6000" dirty="0">
                <a:solidFill>
                  <a:schemeClr val="accent1"/>
                </a:solidFill>
              </a:rPr>
              <a:t>: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E09DBD-68CE-5702-0EEA-9759E3FB5DDD}"/>
              </a:ext>
            </a:extLst>
          </p:cNvPr>
          <p:cNvSpPr/>
          <p:nvPr/>
        </p:nvSpPr>
        <p:spPr>
          <a:xfrm>
            <a:off x="43444" y="2238834"/>
            <a:ext cx="1257137" cy="7087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IN" sz="1600" dirty="0">
                <a:solidFill>
                  <a:schemeClr val="tx1"/>
                </a:solidFill>
              </a:rPr>
              <a:t>PARKING AREA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D61749-4E48-5B74-A63F-05BD89CFFAB2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1300581" y="2592568"/>
            <a:ext cx="302958" cy="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05D7F3D-F014-40DC-3D29-4D812B375AC8}"/>
              </a:ext>
            </a:extLst>
          </p:cNvPr>
          <p:cNvSpPr/>
          <p:nvPr/>
        </p:nvSpPr>
        <p:spPr>
          <a:xfrm>
            <a:off x="1603539" y="2262354"/>
            <a:ext cx="1956928" cy="66042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IN" sz="1600" dirty="0">
                <a:solidFill>
                  <a:schemeClr val="tx1"/>
                </a:solidFill>
              </a:rPr>
              <a:t>DATASET FROM PARKING AREA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13316F3-BE40-ED04-694D-7AC03A5CA17D}"/>
              </a:ext>
            </a:extLst>
          </p:cNvPr>
          <p:cNvCxnSpPr>
            <a:cxnSpLocks/>
          </p:cNvCxnSpPr>
          <p:nvPr/>
        </p:nvCxnSpPr>
        <p:spPr>
          <a:xfrm>
            <a:off x="3560467" y="2550932"/>
            <a:ext cx="464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A209EF0-F576-7781-876F-5EDEE05CCC87}"/>
              </a:ext>
            </a:extLst>
          </p:cNvPr>
          <p:cNvSpPr/>
          <p:nvPr/>
        </p:nvSpPr>
        <p:spPr>
          <a:xfrm>
            <a:off x="4025094" y="2287168"/>
            <a:ext cx="1418443" cy="66042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IN" sz="16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470703-6433-FAAA-1E79-BC75D2A3102F}"/>
              </a:ext>
            </a:extLst>
          </p:cNvPr>
          <p:cNvSpPr/>
          <p:nvPr/>
        </p:nvSpPr>
        <p:spPr>
          <a:xfrm>
            <a:off x="5847103" y="2217369"/>
            <a:ext cx="1568110" cy="70541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IN" sz="1600" dirty="0">
                <a:solidFill>
                  <a:schemeClr val="tx1"/>
                </a:solidFill>
              </a:rPr>
              <a:t>ANDROID APPLICATION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6CFED0-BD0E-1FB0-4594-000D17CE8263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7415213" y="2570075"/>
            <a:ext cx="574889" cy="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B51D5E7-9F34-3DAE-86D8-6F8B6238EA27}"/>
              </a:ext>
            </a:extLst>
          </p:cNvPr>
          <p:cNvSpPr/>
          <p:nvPr/>
        </p:nvSpPr>
        <p:spPr>
          <a:xfrm>
            <a:off x="7990102" y="2217369"/>
            <a:ext cx="1031190" cy="70876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IN" sz="1600" dirty="0">
                <a:solidFill>
                  <a:schemeClr val="tx1"/>
                </a:solidFill>
              </a:rPr>
              <a:t>USER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21C1BB3-FDB7-0D59-5191-581046E999E0}"/>
              </a:ext>
            </a:extLst>
          </p:cNvPr>
          <p:cNvCxnSpPr>
            <a:cxnSpLocks/>
          </p:cNvCxnSpPr>
          <p:nvPr/>
        </p:nvCxnSpPr>
        <p:spPr>
          <a:xfrm>
            <a:off x="5500688" y="2550932"/>
            <a:ext cx="346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CC85C9-C73A-178F-7FC5-833905DB76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B25148-66F6-6977-02BD-23DB9D3E4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0"/>
            <a:ext cx="4572000" cy="2571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E47268-52FA-5DB5-B064-C28BF756A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2571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4C2B3E-8693-0170-DF01-8CF208A4B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571750"/>
            <a:ext cx="4572000" cy="2571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606F12-BACF-90B1-2E26-1581535A1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19" y="2571750"/>
            <a:ext cx="4572000" cy="257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9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121444" y="262701"/>
            <a:ext cx="3429000" cy="5302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1">
                    <a:lumMod val="50000"/>
                  </a:schemeClr>
                </a:solidFill>
              </a:rPr>
              <a:t>App Features:</a:t>
            </a:r>
            <a:endParaRPr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B09CE-7CF8-F2F6-51C1-4D87FFC72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9" y="991426"/>
            <a:ext cx="1750218" cy="3889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1C2743-090D-1912-D162-4E0493D93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575" y="981675"/>
            <a:ext cx="1750218" cy="3889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C1109A-BCEA-C1B5-F7DA-1BE5091E6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932" y="991426"/>
            <a:ext cx="1750218" cy="38893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964406" y="605600"/>
            <a:ext cx="4679156" cy="61598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Participants Details</a:t>
            </a:r>
            <a:endParaRPr sz="4000" dirty="0"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49E9E8-66EF-C3CA-E862-D5CF82DA365D}"/>
              </a:ext>
            </a:extLst>
          </p:cNvPr>
          <p:cNvSpPr txBox="1"/>
          <p:nvPr/>
        </p:nvSpPr>
        <p:spPr>
          <a:xfrm>
            <a:off x="704569" y="1771863"/>
            <a:ext cx="5379243" cy="286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Team Leader Name: Sphurti Sanadi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dirty="0"/>
              <a:t>Branch: BE, Stream :ECE, Year: II.</a:t>
            </a:r>
            <a:endParaRPr lang="en-US"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Team Member 1 Name: Sumit Patil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dirty="0"/>
              <a:t>Branch: BE, Stream: ECE, Year: 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Team Member 2 Name: Yash Amasi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dirty="0"/>
              <a:t>Branch: BE, Stream: ECE, Year: 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Team Member 3 Name: Sudarshan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dirty="0"/>
              <a:t>Branch: BE, Stream: ECE, Year: 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100" b="1" dirty="0">
                <a:solidFill>
                  <a:srgbClr val="804160"/>
                </a:solidFill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415</Words>
  <Application>Microsoft Office PowerPoint</Application>
  <PresentationFormat>On-screen Show (16:9)</PresentationFormat>
  <Paragraphs>73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Barlow Light</vt:lpstr>
      <vt:lpstr>Franklin Gothic</vt:lpstr>
      <vt:lpstr>Raleway</vt:lpstr>
      <vt:lpstr>Raleway Thin</vt:lpstr>
      <vt:lpstr>Arial</vt:lpstr>
      <vt:lpstr>Calibri</vt:lpstr>
      <vt:lpstr>Gaoler template</vt:lpstr>
      <vt:lpstr>Basic Details of the Team and Problem Statement</vt:lpstr>
      <vt:lpstr>Overview </vt:lpstr>
      <vt:lpstr>Introduction </vt:lpstr>
      <vt:lpstr>Problem Statement </vt:lpstr>
      <vt:lpstr>PowerPoint Presentation</vt:lpstr>
      <vt:lpstr>Block  Diagram:</vt:lpstr>
      <vt:lpstr>PowerPoint Presentation</vt:lpstr>
      <vt:lpstr>App Features:</vt:lpstr>
      <vt:lpstr>Participants Details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SHRIRAKSHA KARIGOUDAR</dc:creator>
  <cp:lastModifiedBy>SHRIRAKSHA KARIGOUDAR</cp:lastModifiedBy>
  <cp:revision>4</cp:revision>
  <dcterms:modified xsi:type="dcterms:W3CDTF">2024-06-05T06:13:17Z</dcterms:modified>
</cp:coreProperties>
</file>