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SemiBold" panose="020B0604020202020204" charset="0"/>
      <p:regular r:id="rId18"/>
      <p:bold r:id="rId19"/>
      <p:italic r:id="rId20"/>
      <p:boldItalic r:id="rId21"/>
    </p:embeddedFont>
    <p:embeddedFont>
      <p:font typeface="Source Code Pr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&lt;Student Name&gt;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Data Science with Python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311700" y="993350"/>
            <a:ext cx="57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Insert related links for your github and streamlit website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insights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EDA Graphs.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and conclusion on Data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Cleaning &amp; Pre-Processing Steps.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ML Modeling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Deployment of ML Models using Streamlit.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and give brief summary about the  what you understand about the data.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EDA Graphs.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the relevant screenshots of EDA using various EDA libraries such as Pandas , Matplotlib &amp; Seaborn.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and conclusion on Data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Give a brief conclusion about the Graphical analysis and EDA on the Data.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Pre-Processing Steps.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0575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Screenshot of the Data Cleaning and Pre-processing  and explain why did you apply the Data cleaning and Pre-processing steps on the data.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ML Modeling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0729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Screenshot of the Machine Modeling and what is the best model and why did u select the particular model as best based on what criteria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Deployment of ML Models using Streamlit.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Insert Screenshot of the github files and streamlit website that is publicly available.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 SemiBold</vt:lpstr>
      <vt:lpstr>Arial</vt:lpstr>
      <vt:lpstr>Source Code Pro</vt:lpstr>
      <vt:lpstr>Montserrat</vt:lpstr>
      <vt:lpstr>Simple Light</vt:lpstr>
      <vt:lpstr>3_Beach Day</vt:lpstr>
      <vt:lpstr>PowerPoint Presentation</vt:lpstr>
      <vt:lpstr>PowerPoint Presentation</vt:lpstr>
      <vt:lpstr>Data Exploration </vt:lpstr>
      <vt:lpstr>Data insights </vt:lpstr>
      <vt:lpstr>EDA Graphs.</vt:lpstr>
      <vt:lpstr>Graphical Analysis and conclusion on Data</vt:lpstr>
      <vt:lpstr>Data Cleaning &amp; Pre-Processing Steps.</vt:lpstr>
      <vt:lpstr>ML Modeling</vt:lpstr>
      <vt:lpstr>Deployment of ML Models using Streamlit.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</dc:creator>
  <cp:lastModifiedBy>Sumit</cp:lastModifiedBy>
  <cp:revision>1</cp:revision>
  <dcterms:modified xsi:type="dcterms:W3CDTF">2023-12-31T15:27:20Z</dcterms:modified>
</cp:coreProperties>
</file>