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64" r:id="rId4"/>
    <p:sldId id="259" r:id="rId5"/>
    <p:sldId id="260" r:id="rId6"/>
    <p:sldId id="261" r:id="rId7"/>
    <p:sldId id="263" r:id="rId8"/>
    <p:sldId id="267" r:id="rId9"/>
    <p:sldId id="268" r:id="rId10"/>
    <p:sldId id="269" r:id="rId11"/>
    <p:sldId id="26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7" autoAdjust="0"/>
    <p:restoredTop sz="95799" autoAdjust="0"/>
  </p:normalViewPr>
  <p:slideViewPr>
    <p:cSldViewPr snapToGrid="0">
      <p:cViewPr varScale="1">
        <p:scale>
          <a:sx n="95" d="100"/>
          <a:sy n="95" d="100"/>
        </p:scale>
        <p:origin x="220" y="60"/>
      </p:cViewPr>
      <p:guideLst>
        <p:guide orient="horz" pos="792"/>
        <p:guide pos="192"/>
        <p:guide orient="horz" pos="1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7773A-7CB7-4D1B-86B6-8F935C978176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DD2CB-6CA0-45A5-9B59-10B0B3DA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1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DD2CB-6CA0-45A5-9B59-10B0B3DA3A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5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8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3D140C-62ED-7CF4-8021-2465FC026FC6}"/>
              </a:ext>
            </a:extLst>
          </p:cNvPr>
          <p:cNvSpPr txBox="1"/>
          <p:nvPr/>
        </p:nvSpPr>
        <p:spPr>
          <a:xfrm>
            <a:off x="5006277" y="2353672"/>
            <a:ext cx="62420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Project:  Deforestation (Fire classification )</a:t>
            </a:r>
          </a:p>
          <a:p>
            <a:endParaRPr lang="en-US" sz="2400" b="1" dirty="0">
              <a:solidFill>
                <a:schemeClr val="bg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 Name  : Sumit Sahu </a:t>
            </a:r>
          </a:p>
          <a:p>
            <a:endParaRPr lang="en-US" sz="2000" b="1" dirty="0">
              <a:solidFill>
                <a:schemeClr val="bg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 Student ID : STU6825b67befad21747302011</a:t>
            </a:r>
          </a:p>
          <a:p>
            <a:endParaRPr lang="en-US" sz="2000" b="1" dirty="0">
              <a:solidFill>
                <a:schemeClr val="bg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   AICTET ID  : INTERNSHIP_1748923002683e727a876ea</a:t>
            </a:r>
          </a:p>
          <a:p>
            <a:pPr algn="r"/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83CD0C-0C32-5946-A5B6-17D466782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59" y="900953"/>
            <a:ext cx="9063317" cy="564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7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CEA31-6C46-901D-1E25-21856C0DABB5}"/>
              </a:ext>
            </a:extLst>
          </p:cNvPr>
          <p:cNvSpPr txBox="1"/>
          <p:nvPr/>
        </p:nvSpPr>
        <p:spPr>
          <a:xfrm>
            <a:off x="366182" y="1696206"/>
            <a:ext cx="9717617" cy="21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-  ML models detect fire zones effectively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-  Enhances environmental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-  Scalable tech solution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-  Future: real-time alerts and drones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36516" y="798344"/>
            <a:ext cx="7310835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5000"/>
          </a:blip>
          <a:srcRect l="13763" t="6135" r="13650"/>
          <a:stretch/>
        </p:blipFill>
        <p:spPr>
          <a:xfrm>
            <a:off x="7853680" y="1046842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9352279" y="2798058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81BD7A9-45F0-88D8-B4DF-01A1659E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43" y="959811"/>
            <a:ext cx="825315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 to preprocess and analyze satellite or aerial imagery for fire detection.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Extract key features (e.g., vegetation index, thermal bands) to identify fire-          affected areas.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Apply machine learning or deep learning models to classify fire vs. non-fire    zones.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Evaluate model performance using metrics like accuracy, precision, and recall.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skills to build automated tools for monitoring and managing forest fires.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Understand the environmental causes and impacts of deforestation-related fires.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B7955C-8120-8870-D005-5E05A292F25C}"/>
              </a:ext>
            </a:extLst>
          </p:cNvPr>
          <p:cNvSpPr txBox="1"/>
          <p:nvPr/>
        </p:nvSpPr>
        <p:spPr>
          <a:xfrm>
            <a:off x="446730" y="1186626"/>
            <a:ext cx="12045416" cy="9140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Tools and Technology used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1600" dirty="0"/>
              <a:t>Programming Languages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    Python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    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    </a:t>
            </a:r>
            <a:r>
              <a:rPr lang="en-US" sz="1400" dirty="0" err="1"/>
              <a:t>Vsc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600" dirty="0"/>
              <a:t>2. Remote Sensing &amp; Satellite Data Sources</a:t>
            </a:r>
          </a:p>
          <a:p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MODIS (NASA)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Landsat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Sentinel-2 (ESA)</a:t>
            </a:r>
          </a:p>
          <a:p>
            <a:endParaRPr lang="en-US" sz="1400" dirty="0"/>
          </a:p>
          <a:p>
            <a:r>
              <a:rPr lang="en-US" sz="1600" dirty="0"/>
              <a:t>3. Software and Libraries</a:t>
            </a:r>
          </a:p>
          <a:p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QGIS / ArcGIS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OpenCV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scikit-learn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600" dirty="0"/>
              <a:t>4. Visualization &amp; Analysis</a:t>
            </a:r>
          </a:p>
          <a:p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Pandas / NumPy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12822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9294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  : 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dirty="0"/>
              <a:t>1. Data Collection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r>
              <a:rPr lang="en-US" sz="2000" dirty="0"/>
              <a:t>2. Preprocessing Images</a:t>
            </a:r>
          </a:p>
          <a:p>
            <a:endParaRPr lang="en-US" sz="2000" dirty="0"/>
          </a:p>
          <a:p>
            <a:r>
              <a:rPr lang="en-US" sz="2000" dirty="0"/>
              <a:t>3. Feature Extraction</a:t>
            </a:r>
          </a:p>
          <a:p>
            <a:endParaRPr lang="en-US" sz="2000" dirty="0"/>
          </a:p>
          <a:p>
            <a:r>
              <a:rPr lang="en-US" sz="2000" dirty="0"/>
              <a:t>4. Classification with ML</a:t>
            </a:r>
          </a:p>
          <a:p>
            <a:endParaRPr lang="en-US" sz="2000" dirty="0"/>
          </a:p>
          <a:p>
            <a:r>
              <a:rPr lang="en-US" sz="2000" dirty="0"/>
              <a:t>5. Evaluation</a:t>
            </a:r>
          </a:p>
          <a:p>
            <a:endParaRPr lang="en-US" sz="2000" dirty="0"/>
          </a:p>
          <a:p>
            <a:r>
              <a:rPr lang="en-US" sz="2000" dirty="0"/>
              <a:t>6. Visualization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84731" y="950303"/>
            <a:ext cx="6102626" cy="10556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Manual fire monitoring is inefficient and lacks real-time precision.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Forest are burning due to both natural causes and human activities like illegal  logging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These fires are hard to track quickly , especially in remotes areas 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Satellite images it gives helpful data but need is not system to analyze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Challenge: scale, terrain, and inaccessible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21316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EFF3E3E-C7EC-99B3-7D3B-38886616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" y="3889569"/>
            <a:ext cx="92987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C473AD3-2EF9-B0DC-7E77-B588FE2F7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F34A759-4B2D-8D56-B0A2-A13D1CB79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871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-  Automated classification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-  Satellite image processing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-  Pattern recognition via ML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-  Quick visual feedback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3" y="1054412"/>
            <a:ext cx="11876402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 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Before Deforestation                                  After Deforestation  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C7515-DE9A-46AA-F82A-FAFFE4B30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563554"/>
            <a:ext cx="3867318" cy="4017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884838-42E7-11A2-D520-9E76E8777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27" y="1619394"/>
            <a:ext cx="3867318" cy="401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7A830A-97FC-3458-F3BE-43626A1392AA}"/>
              </a:ext>
            </a:extLst>
          </p:cNvPr>
          <p:cNvSpPr txBox="1"/>
          <p:nvPr/>
        </p:nvSpPr>
        <p:spPr>
          <a:xfrm>
            <a:off x="287867" y="1216035"/>
            <a:ext cx="11238442" cy="2678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latitude          longitude     brightness     ...  bright_t31             </a:t>
            </a:r>
            <a:r>
              <a:rPr lang="en-US" dirty="0" err="1"/>
              <a:t>frp</a:t>
            </a:r>
            <a:r>
              <a:rPr lang="en-US" dirty="0"/>
              <a:t>                    type</a:t>
            </a:r>
          </a:p>
          <a:p>
            <a:r>
              <a:rPr lang="en-US" dirty="0"/>
              <a:t>count   2.000000      2.000000      2.000000    ...      2.000000            2.000000         2.000000 </a:t>
            </a:r>
          </a:p>
          <a:p>
            <a:r>
              <a:rPr lang="en-US" dirty="0"/>
              <a:t>mean   25.938600    91.696700    308.800000  ...    297.550000       9.750000         1.000000 </a:t>
            </a:r>
          </a:p>
          <a:p>
            <a:r>
              <a:rPr lang="en-US" dirty="0"/>
              <a:t>std       3.055691      7.497595      8.202439       …   7.000357           1.6 26346        1.414214 </a:t>
            </a:r>
          </a:p>
          <a:p>
            <a:r>
              <a:rPr lang="en-US" dirty="0"/>
              <a:t>min      23.777900    86.395100    303.000000  ...     292.600000       8 .600000        0.000000 </a:t>
            </a:r>
          </a:p>
          <a:p>
            <a:r>
              <a:rPr lang="en-US" dirty="0"/>
              <a:t>25%    24.858250    89.045900    305.900000  ...     295.075000       9.175000          0.500000 </a:t>
            </a:r>
          </a:p>
          <a:p>
            <a:r>
              <a:rPr lang="en-US" dirty="0"/>
              <a:t>50%    25.938600    91.696700    308.800000  ...     297.550000       9.750000         1.000000 </a:t>
            </a:r>
          </a:p>
          <a:p>
            <a:r>
              <a:rPr lang="en-US" dirty="0"/>
              <a:t>75%    27.018950    94.347500    311.700000  ...     300.025000       10.325000       1.500000 </a:t>
            </a:r>
          </a:p>
          <a:p>
            <a:r>
              <a:rPr lang="en-US" dirty="0"/>
              <a:t>max    28.099300    96.998300    314.600000  ...     302.500000        10.900000       2.000000 </a:t>
            </a:r>
          </a:p>
        </p:txBody>
      </p:sp>
    </p:spTree>
    <p:extLst>
      <p:ext uri="{BB962C8B-B14F-4D97-AF65-F5344CB8AC3E}">
        <p14:creationId xmlns:p14="http://schemas.microsoft.com/office/powerpoint/2010/main" val="401462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374A2-DC30-A903-7303-47E5786E7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58333"/>
            <a:ext cx="11303000" cy="529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89986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133</TotalTime>
  <Words>404</Words>
  <Application>Microsoft Office PowerPoint</Application>
  <PresentationFormat>Widescreen</PresentationFormat>
  <Paragraphs>188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Narrow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sumit sahu</cp:lastModifiedBy>
  <cp:revision>8</cp:revision>
  <dcterms:created xsi:type="dcterms:W3CDTF">2024-12-31T09:40:01Z</dcterms:created>
  <dcterms:modified xsi:type="dcterms:W3CDTF">2025-08-02T15:45:47Z</dcterms:modified>
</cp:coreProperties>
</file>