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REaVSeeEadvBO5AfoXnWKsxHx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" type="body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4" type="body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DSDM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5CS024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Process of DSDM</a:t>
            </a:r>
            <a:endParaRPr/>
          </a:p>
        </p:txBody>
      </p:sp>
      <p:pic>
        <p:nvPicPr>
          <p:cNvPr id="172" name="Google Shape;17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896" y="1811051"/>
            <a:ext cx="6361044" cy="491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2575675" y="286600"/>
            <a:ext cx="9385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/>
            </a:br>
            <a:br>
              <a:rPr lang="en-US"/>
            </a:br>
            <a:r>
              <a:rPr lang="en-US"/>
              <a:t>4.1 Process of DSDM: </a:t>
            </a:r>
            <a:r>
              <a:rPr lang="en-US">
                <a:solidFill>
                  <a:srgbClr val="FF0000"/>
                </a:solidFill>
              </a:rPr>
              <a:t>Pre- Project phase 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main work of this phase is to ensure that only the right project is started.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is made sure that the project is set up correctly according to the clearly defined objective of the project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follows the DSDM philosophy i.e. </a:t>
            </a:r>
            <a:r>
              <a:rPr i="1" lang="en-US" sz="2400">
                <a:solidFill>
                  <a:srgbClr val="FF0000"/>
                </a:solidFill>
              </a:rPr>
              <a:t>“that best business value emerges when projects are aligned to clear business goals”. </a:t>
            </a:r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0" y="873100"/>
            <a:ext cx="26823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of DSDM: Feasibility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2575675" y="286600"/>
            <a:ext cx="9385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4.2 Process of DSDM: </a:t>
            </a:r>
            <a:r>
              <a:rPr lang="en-US">
                <a:solidFill>
                  <a:srgbClr val="FF0000"/>
                </a:solidFill>
              </a:rPr>
              <a:t>Feasibility Phase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This phase is primarily intended to establish whether the project is technically feasible or not and also whether it is cost effective from the business point of view.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This phase decides whether the project should be stopped, considering the feasibility of the project form both technical and business perspective or carry on with the project.</a:t>
            </a:r>
            <a:endParaRPr/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-12" y="926025"/>
            <a:ext cx="27888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Process of DSDM: Feasibility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2575675" y="286600"/>
            <a:ext cx="9508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4.3 Process of DSDM: </a:t>
            </a:r>
            <a:r>
              <a:rPr lang="en-US">
                <a:solidFill>
                  <a:srgbClr val="FF0000"/>
                </a:solidFill>
              </a:rPr>
              <a:t>Foundation Phase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2575675" y="1845725"/>
            <a:ext cx="9508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This phase takes the preliminary investigation of the Feasibility phase to the next level or in more detail.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 The fundamental understanding of the business rationale of the project is established.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 The potential solution, and how the development and delivery of the solution will be managed   will be decided in this phase.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 Low-level details are intentionally avoided.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The details of the requirement and how the requirement meets the solution is left for the evolutionary phase. 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this phase lasts up to few weeks depending on the complexity of the project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100"/>
              <a:t>Sometimes this phase is revisited even after the deployment phase, if the deployment phase produces an unexpected outcome. </a:t>
            </a:r>
            <a:endParaRPr sz="2100"/>
          </a:p>
        </p:txBody>
      </p:sp>
      <p:pic>
        <p:nvPicPr>
          <p:cNvPr id="197" name="Google Shape;1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/>
        </p:nvSpPr>
        <p:spPr>
          <a:xfrm>
            <a:off x="0" y="873100"/>
            <a:ext cx="26823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Process of DSDM: Feasibility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4.4 Process of DSDM: </a:t>
            </a:r>
            <a:r>
              <a:rPr lang="en-US">
                <a:solidFill>
                  <a:srgbClr val="FF0000"/>
                </a:solidFill>
              </a:rPr>
              <a:t>Evolutionary Development Phase 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2575575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Main purpose of this phase is to evolve the solution.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Solution Development Team to apply the practice like iterative development, timeboxing, MoSCoW prioritization.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By working with the time boxes the team creates the increments, iteratively completing all the low-level details of the requirements.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/>
        </p:nvSpPr>
        <p:spPr>
          <a:xfrm>
            <a:off x="0" y="873100"/>
            <a:ext cx="26823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Process of DSDM: Feasibility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4.5 Process of DSDM: </a:t>
            </a:r>
            <a:r>
              <a:rPr lang="en-US" sz="4800">
                <a:solidFill>
                  <a:srgbClr val="FF0000"/>
                </a:solidFill>
              </a:rPr>
              <a:t>Deployment Phase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The main objective of the deployment phase is that it brings the baseline of an evolving solution into the operational use.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sz="2200"/>
              <a:t>The release that is deploys may be the final solution or just the part of the final solution as the development is done Iteratively.</a:t>
            </a:r>
            <a:endParaRPr/>
          </a:p>
        </p:txBody>
      </p:sp>
      <p:pic>
        <p:nvPicPr>
          <p:cNvPr id="213" name="Google Shape;2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/>
        </p:nvSpPr>
        <p:spPr>
          <a:xfrm>
            <a:off x="0" y="873100"/>
            <a:ext cx="26823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Process of DSDM: Feasibility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4.6 Process of DSDM: </a:t>
            </a:r>
            <a:r>
              <a:rPr lang="en-US" sz="4800">
                <a:solidFill>
                  <a:srgbClr val="FF0000"/>
                </a:solidFill>
              </a:rPr>
              <a:t>Post-project Phase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This post-project phase checks how well the expected business benefits have been met.</a:t>
            </a:r>
            <a:endParaRPr sz="2400">
              <a:solidFill>
                <a:srgbClr val="FF0000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some of the immediate benefits can be highlighted but rest of them will accrue over some time of live use of the solution.</a:t>
            </a:r>
            <a:endParaRPr sz="2400">
              <a:solidFill>
                <a:srgbClr val="FF0000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benefits can be assessed for the individual releases or the overall final product release depending upon the needs of the organization.</a:t>
            </a:r>
            <a:endParaRPr sz="2400">
              <a:solidFill>
                <a:srgbClr val="FF0000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-12" y="890725"/>
            <a:ext cx="27888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4.1 Process of DSDM: Pre-Project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4.2 Process of DSDM: Feasibility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4.3 Process of DSDM: Foundation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4.4 Process of DSDM: Evolutionary Development 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4.5 Process of DSDM: Deployment Phase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4.6 Process of DSDM:  Post project Phase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Practices of DSDM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Facilitated Workshops: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Facilitated workshops is a specialized type of meeting where the team can work on a clear objective of the pre-set deliverables.</a:t>
            </a:r>
            <a:endParaRPr sz="2400">
              <a:solidFill>
                <a:srgbClr val="FF0000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An independent person is made Workshop Facilitator to enable the effective achievement of the object of the project.</a:t>
            </a:r>
            <a:endParaRPr sz="2400">
              <a:solidFill>
                <a:srgbClr val="FF0000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team or a set of people for the facilitated workshops are specifically chosen and empowered to deliver the required outcome.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Practices of DSDM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2575675" y="1845725"/>
            <a:ext cx="9473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Modelling: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is used to communicate between the teams of mixed specialization.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This practice is used in order to improve understanding through visual representations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can be anything which helps to boost up the understanding of any project.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Eg. An architectural blue-prints to define a housing development.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Iterative Development: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is a process in which, evolving solution, or a part of it, evolves form high level concept to something having an acknowledged business value. 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Practices of DSDM</a:t>
            </a:r>
            <a:endParaRPr/>
          </a:p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MoSCoW Prioritization: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MoSCoW is a simple prioritizing technique, which helps in understanding and prioritizing the tasks to be performed.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letters of MoSCoW stands for Must Have, Should Have, Could Have and Won’t have and the prioritization takes place according to these letters. </a:t>
            </a:r>
            <a:endParaRPr/>
          </a:p>
        </p:txBody>
      </p:sp>
      <p:pic>
        <p:nvPicPr>
          <p:cNvPr id="245" name="Google Shape;2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1. </a:t>
            </a:r>
            <a:r>
              <a:rPr lang="en-US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Dynamic System Development Method (DSDM)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Principles of DSDM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Process of DSDM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Practices of DSDM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Roles in DSDM</a:t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0" y="20500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Objectives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Practices of DSDM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Time Boxing: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Time boxing is like a milestone is in the tradition software development approach or a sprint is in the Scrum Framework of Agile Method.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Time boxing is the amount of work to be done in a fixed given time.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One software development project will have multiple time boxes, and every time box is assigned with one specific objective.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Roles in DSDM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Project Level: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project level is concerned with the managing aspect of the project.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roles in the project level is responsible for interacting with the stakeholders and providing project governance.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This role provides the required vision of the project and works to ensure the vision is achieved. </a:t>
            </a:r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7. Any Questions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Roles in DSDM</a:t>
            </a:r>
            <a:endParaRPr/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Solution Development Team: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Solution Development Team ensures that the vision is brought to life.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 The team works together collaboratively to build the planned product.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people those who are assigned in this roles should not be changed or replaces as far as possible.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main goal is to create a stable solution development team which can take ownership of their work. </a:t>
            </a:r>
            <a:endParaRPr/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7. Any Questions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Roles in DSDM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Supporting Roles: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supporting roles provides the required guideline.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They might support multiple projects or have their roles in the organization.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mainly advice or support the Solution Development Team in their respective specialized areas. </a:t>
            </a:r>
            <a:endParaRPr/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0" y="19314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5. Practices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6. Roles in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7. Any Questions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3287" y="-90813"/>
            <a:ext cx="5658678" cy="663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Any Questions</a:t>
            </a:r>
            <a:endParaRPr/>
          </a:p>
        </p:txBody>
      </p:sp>
      <p:pic>
        <p:nvPicPr>
          <p:cNvPr descr="http://i.huffpost.com/gen/1604482/images/o-WOMAN-ASKING-QUESTION-facebook.jpg" id="289" name="Google Shape;28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083" y="1737360"/>
            <a:ext cx="9061834" cy="453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 DSDM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DSDM was created in 1994 after the project managers using Rapid Application Development (RAD) seek for more governance and discipline to this new iterative way of working.</a:t>
            </a:r>
            <a:endParaRPr/>
          </a:p>
          <a:p>
            <a:pPr indent="-9144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an agile approach which focuses in the full process life cycle which provides best practice guidance for on-time, in-budget delivery of projects.</a:t>
            </a:r>
            <a:endParaRPr/>
          </a:p>
          <a:p>
            <a:pPr indent="-9144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DSDM has proven scalability to address projects of all sizes and any business sector.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0" y="20500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Objectives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 DSDM Continue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2683076" y="1845725"/>
            <a:ext cx="8472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DSDM is based upon the philosophy “that any project must be aligned to clearly defined strategic goals and focus upon early delivery of real benefits to the business.” ( Agile Business Consortium, n.d.)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is a framework made up of eight principles, a lifecycle and products, roles and responsibilities and several best practice techniques. 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0" y="2050025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Objectives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Principles of DSDM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DSDM consist of eight principles which represents the way of working.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If a principle gets compromised, it represents risk to the successful execution and completion of a project.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 I. Focus on the business need: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Deliver what business needs when it needs it.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Business priorities must be understood and establish a business case.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Seek for continuous business sponsorship and commitment, and guarantee minimum usable subset. 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Principles of DSDM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II. Deliver on time: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Various time boxes are planned in advance and the time frameset.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The set dates do not change. Features may be varied according to the business priorities in order to meet the deadlines.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FF0000"/>
                </a:solidFill>
              </a:rPr>
              <a:t>III. Collaborate: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Active cooperation and commitment among the team members are required.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It encourages the understanding, speed and shared ownership.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The team must be empowered and should include the business representative as well. 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Principles of DSDM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8001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FF0000"/>
                </a:solidFill>
              </a:rPr>
              <a:t>IV. Never compromise quality: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The level of quality is agreed at the start or outset.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Then the work is aimed at achieving that level, no more, no less.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The project must test early and continuously and review constantly with the customer.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FF0000"/>
                </a:solidFill>
              </a:rPr>
              <a:t>V. Build incrementally from firm foundations: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Increments allows the business to take advantage of work before the final completion. </a:t>
            </a:r>
            <a:endParaRPr/>
          </a:p>
          <a:p>
            <a:pPr indent="-8001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It encourages the stakeholder’s confidence and regular and constant feedback.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Principles of DSDM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4097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FF0000"/>
                </a:solidFill>
              </a:rPr>
              <a:t>VI. Develop iteratively: 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The work might not be perfect at first time. Timeboxes can be used to allow for the changes continuously in order the secure the right solution. 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FF0000"/>
                </a:solidFill>
              </a:rPr>
              <a:t>VII. Communicate continuously and clearly: 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Visibility and transparency is encouraged through regular communication and collaboration amongst all the project stakeholders. Facilitated workshops, daily stand-ups, modelling, prototyping, presentations and informal face-to-face communication can be used for this.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rgbClr val="FF0000"/>
                </a:solidFill>
              </a:rPr>
              <a:t>VIII. Demonstrate control: 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The teams should be proactive while monitoring and controlling the progress. The team need to constantly evaluate the project viability based on the business objective. 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2575676" y="286600"/>
            <a:ext cx="85800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Process of DSDM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2575676" y="1845725"/>
            <a:ext cx="858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approach of DSDM in the development and delivery of the project is both </a:t>
            </a:r>
            <a:r>
              <a:rPr lang="en-US" sz="2400">
                <a:solidFill>
                  <a:srgbClr val="FF0000"/>
                </a:solidFill>
              </a:rPr>
              <a:t>iterative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incremental</a:t>
            </a:r>
            <a:r>
              <a:rPr lang="en-US" sz="2400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The important features are addressed early and the less important part are delivered later.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T</a:t>
            </a:r>
            <a:r>
              <a:rPr lang="en-US" sz="2400"/>
              <a:t>here are four main phases in the DSDM i.e. </a:t>
            </a:r>
            <a:r>
              <a:rPr lang="en-US" sz="2400">
                <a:solidFill>
                  <a:srgbClr val="FF0000"/>
                </a:solidFill>
              </a:rPr>
              <a:t>Feasibility</a:t>
            </a:r>
            <a:r>
              <a:rPr lang="en-US" sz="2400"/>
              <a:t>, </a:t>
            </a:r>
            <a:r>
              <a:rPr lang="en-US" sz="2400">
                <a:solidFill>
                  <a:srgbClr val="FF0000"/>
                </a:solidFill>
              </a:rPr>
              <a:t>Foundations</a:t>
            </a:r>
            <a:r>
              <a:rPr lang="en-US" sz="2400"/>
              <a:t>, </a:t>
            </a:r>
            <a:r>
              <a:rPr lang="en-US" sz="2400">
                <a:solidFill>
                  <a:srgbClr val="FF0000"/>
                </a:solidFill>
              </a:rPr>
              <a:t>Evolutionary Development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deployment</a:t>
            </a:r>
            <a:r>
              <a:rPr lang="en-US" sz="2400"/>
              <a:t>. 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75675" cy="6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0" y="1737400"/>
            <a:ext cx="27888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3. Principles of DSDM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4. Process of DSDM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2017-10-31T20:28:57Z</dcterms:created>
  <dc:creator>Matt Howell</dc:creator>
</cp:coreProperties>
</file>