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Alfa Slab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hB8zne2Hw6oSIlXdALh+0wsr21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a0427b63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2a0427b63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a0427b63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2a0427b63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a0427b6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2a0427b6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a0427b63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2a0427b63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a0427b63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2a0427b63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a0427b63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2a0427b63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a0427b63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2a0427b63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a0427b63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2a0427b63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a0427b63f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2a0427b63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a0427b63f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2a0427b63f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1a35908b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21a35908b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a0427b63f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2a0427b63f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a35908b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1a35908b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a0427b6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2a0427b6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a0427b63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2a0427b63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a0427b63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2a0427b63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a0427b63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2a0427b63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a0427b63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2a0427b63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a0427b63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2a0427b63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4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4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4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4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35;p4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4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4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5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2"/>
          <p:cNvSpPr txBox="1"/>
          <p:nvPr>
            <p:ph type="title"/>
          </p:nvPr>
        </p:nvSpPr>
        <p:spPr>
          <a:xfrm>
            <a:off x="2483767" y="141479"/>
            <a:ext cx="5297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FFC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52"/>
          <p:cNvSpPr txBox="1"/>
          <p:nvPr>
            <p:ph idx="1" type="body"/>
          </p:nvPr>
        </p:nvSpPr>
        <p:spPr>
          <a:xfrm>
            <a:off x="179512" y="789552"/>
            <a:ext cx="87849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3.png"/><Relationship Id="rId6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6.png"/><Relationship Id="rId8" Type="http://schemas.openxmlformats.org/officeDocument/2006/relationships/image" Target="../media/image5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53.png"/><Relationship Id="rId5" Type="http://schemas.openxmlformats.org/officeDocument/2006/relationships/image" Target="../media/image25.png"/><Relationship Id="rId6" Type="http://schemas.openxmlformats.org/officeDocument/2006/relationships/image" Target="../media/image18.png"/><Relationship Id="rId7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Relationship Id="rId5" Type="http://schemas.openxmlformats.org/officeDocument/2006/relationships/image" Target="../media/image27.png"/><Relationship Id="rId6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Relationship Id="rId7" Type="http://schemas.openxmlformats.org/officeDocument/2006/relationships/image" Target="../media/image48.png"/><Relationship Id="rId8" Type="http://schemas.openxmlformats.org/officeDocument/2006/relationships/image" Target="../media/image4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46.png"/><Relationship Id="rId5" Type="http://schemas.openxmlformats.org/officeDocument/2006/relationships/image" Target="../media/image5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Relationship Id="rId10" Type="http://schemas.openxmlformats.org/officeDocument/2006/relationships/image" Target="../media/image43.png"/><Relationship Id="rId9" Type="http://schemas.openxmlformats.org/officeDocument/2006/relationships/image" Target="../media/image45.png"/><Relationship Id="rId5" Type="http://schemas.openxmlformats.org/officeDocument/2006/relationships/image" Target="../media/image54.png"/><Relationship Id="rId6" Type="http://schemas.openxmlformats.org/officeDocument/2006/relationships/image" Target="../media/image49.png"/><Relationship Id="rId7" Type="http://schemas.openxmlformats.org/officeDocument/2006/relationships/image" Target="../media/image39.png"/><Relationship Id="rId8" Type="http://schemas.openxmlformats.org/officeDocument/2006/relationships/image" Target="../media/image4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11" Type="http://schemas.openxmlformats.org/officeDocument/2006/relationships/image" Target="../media/image10.png"/><Relationship Id="rId10" Type="http://schemas.openxmlformats.org/officeDocument/2006/relationships/image" Target="../media/image13.png"/><Relationship Id="rId9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>
                <a:solidFill>
                  <a:schemeClr val="lt2"/>
                </a:solidFill>
              </a:rPr>
              <a:t>Distributed System &amp;</a:t>
            </a:r>
            <a:r>
              <a:rPr lang="en"/>
              <a:t> </a:t>
            </a:r>
            <a:r>
              <a:rPr lang="en">
                <a:solidFill>
                  <a:srgbClr val="434343"/>
                </a:solidFill>
              </a:rPr>
              <a:t>Cloud Computing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2" name="Google Shape;52;p1"/>
          <p:cNvSpPr txBox="1"/>
          <p:nvPr>
            <p:ph idx="1" type="subTitle"/>
          </p:nvPr>
        </p:nvSpPr>
        <p:spPr>
          <a:xfrm>
            <a:off x="410175" y="2957898"/>
            <a:ext cx="8520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5CS022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Virtualization</a:t>
            </a:r>
            <a:endParaRPr b="1"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a0427b63f_0_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2"/>
                </a:solidFill>
              </a:rPr>
              <a:t>CPU Virtualization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4" name="Google Shape;134;g22a0427b63f_0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577" y="1125425"/>
            <a:ext cx="6385550" cy="371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2a0427b63f_0_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4275" y="1348250"/>
            <a:ext cx="2110150" cy="33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2a0427b63f_0_1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6450" y="1273863"/>
            <a:ext cx="214579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2a0427b63f_0_1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8075" y="1300287"/>
            <a:ext cx="2668655" cy="3416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a0427b63f_0_149"/>
          <p:cNvSpPr txBox="1"/>
          <p:nvPr>
            <p:ph type="title"/>
          </p:nvPr>
        </p:nvSpPr>
        <p:spPr>
          <a:xfrm>
            <a:off x="199300" y="269625"/>
            <a:ext cx="86328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2"/>
                </a:solidFill>
              </a:rPr>
              <a:t>Memory Virtualization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3" name="Google Shape;143;g22a0427b63f_0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576" y="937850"/>
            <a:ext cx="8352724" cy="39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2a0427b63f_0_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8354" y="1272688"/>
            <a:ext cx="3552877" cy="188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2a0427b63f_0_1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8367" y="4161614"/>
            <a:ext cx="7481824" cy="434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2a0427b63f_0_1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60081" y="1407447"/>
            <a:ext cx="1603248" cy="60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2a0427b63f_0_1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9975" y="2451142"/>
            <a:ext cx="3166910" cy="504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2a0427b63f_0_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8354" y="4129679"/>
            <a:ext cx="7511514" cy="48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0427b63f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2"/>
                </a:solidFill>
              </a:rPr>
              <a:t>Network Virtualization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4" name="Google Shape;154;g22a0427b63f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02" y="1017724"/>
            <a:ext cx="7126250" cy="40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2a0427b63f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857" y="1053225"/>
            <a:ext cx="7126243" cy="39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2a0427b63f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9475" y="1142525"/>
            <a:ext cx="3885824" cy="379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2a0427b63f_1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5934" y="3099300"/>
            <a:ext cx="1922813" cy="166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g22a0427b63f_1_0"/>
          <p:cNvCxnSpPr/>
          <p:nvPr/>
        </p:nvCxnSpPr>
        <p:spPr>
          <a:xfrm flipH="1">
            <a:off x="2801975" y="2766650"/>
            <a:ext cx="1301100" cy="14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9" name="Google Shape;159;g22a0427b63f_1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90400" y="2571750"/>
            <a:ext cx="1034550" cy="48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g22a0427b63f_1_0"/>
          <p:cNvCxnSpPr>
            <a:stCxn id="159" idx="3"/>
          </p:cNvCxnSpPr>
          <p:nvPr/>
        </p:nvCxnSpPr>
        <p:spPr>
          <a:xfrm>
            <a:off x="6224950" y="2813363"/>
            <a:ext cx="617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a0427b63f_1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2"/>
                </a:solidFill>
              </a:rPr>
              <a:t>Storage Virtualization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6" name="Google Shape;166;g22a0427b63f_1_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7" name="Google Shape;167;g22a0427b63f_1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50243"/>
            <a:ext cx="9144002" cy="3652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a0427b63f_1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2"/>
                </a:solidFill>
              </a:rPr>
              <a:t>Benefits of Virtualization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3" name="Google Shape;173;g22a0427b63f_1_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 upfront hardware and continuing operating costs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Minimized or eliminated downtime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IT productivity and responsiveness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Greater business continuity and disaster recovery response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Simplified data center management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provisioning of applications and resources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a0427b63f_1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2"/>
                </a:solidFill>
              </a:rPr>
              <a:t>Consolidation and Efficiency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9" name="Google Shape;179;g22a0427b63f_1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325" y="1381938"/>
            <a:ext cx="657225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2a0427b63f_1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8700" y="1225900"/>
            <a:ext cx="2405475" cy="30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a0427b63f_1_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2"/>
                </a:solidFill>
              </a:rPr>
              <a:t>Mobility: to migrate VMs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86" name="Google Shape;186;g22a0427b63f_1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5775" y="1000075"/>
            <a:ext cx="4811999" cy="371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2a0427b63f_1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3033" y="1142655"/>
            <a:ext cx="4382061" cy="3429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2a0427b63f_1_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1322525"/>
            <a:ext cx="3750975" cy="3338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2a0427b63f_1_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523" y="1418800"/>
            <a:ext cx="3840877" cy="333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a0427b63f_1_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2"/>
                </a:solidFill>
              </a:rPr>
              <a:t>Example Migration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5" name="Google Shape;195;g22a0427b63f_1_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6" name="Google Shape;196;g22a0427b63f_1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6958"/>
            <a:ext cx="9144001" cy="4136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22a0427b63f_1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1676400"/>
            <a:ext cx="356659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22a0427b63f_1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3581400"/>
            <a:ext cx="356659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2a0427b63f_1_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2498" y="3721623"/>
            <a:ext cx="1024250" cy="7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2a0427b63f_1_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88850" y="2095950"/>
            <a:ext cx="7715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2a0427b63f_1_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62500" y="1958500"/>
            <a:ext cx="1024250" cy="77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2a0427b63f_1_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74575" y="3746863"/>
            <a:ext cx="8001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2a0427b63f_1_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1064496"/>
            <a:ext cx="9144001" cy="408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a0427b63f_1_59"/>
          <p:cNvSpPr txBox="1"/>
          <p:nvPr>
            <p:ph type="title"/>
          </p:nvPr>
        </p:nvSpPr>
        <p:spPr>
          <a:xfrm>
            <a:off x="2355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Load Balancing</a:t>
            </a:r>
            <a:endParaRPr/>
          </a:p>
        </p:txBody>
      </p:sp>
      <p:sp>
        <p:nvSpPr>
          <p:cNvPr id="209" name="Google Shape;209;g22a0427b63f_1_59"/>
          <p:cNvSpPr txBox="1"/>
          <p:nvPr>
            <p:ph idx="1" type="body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0" name="Google Shape;210;g22a0427b63f_1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729" y="941523"/>
            <a:ext cx="7567120" cy="37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2a0427b63f_1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13" y="0"/>
            <a:ext cx="906857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2a0427b63f_1_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50"/>
            <a:ext cx="9144000" cy="51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a0427b63f_1_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2"/>
                </a:solidFill>
              </a:rPr>
              <a:t>How to convert a Physical server to VMs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8" name="Google Shape;218;g22a0427b63f_1_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9" name="Google Shape;219;g22a0427b63f_1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625" y="1091075"/>
            <a:ext cx="4416875" cy="40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22a0427b63f_1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3425" y="1076275"/>
            <a:ext cx="4249672" cy="40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22a0427b63f_1_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0276" y="1752950"/>
            <a:ext cx="1299125" cy="10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22a0427b63f_1_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99603" y="4157569"/>
            <a:ext cx="127826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2a0427b63f_1_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07273" y="2934250"/>
            <a:ext cx="1479252" cy="10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2a0427b63f_1_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23171" y="2934258"/>
            <a:ext cx="1479250" cy="1688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2a0427b63f_1_6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63928" y="3573475"/>
            <a:ext cx="886597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22a0427b63f_1_6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04975" y="3497272"/>
            <a:ext cx="1107734" cy="10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a35908b8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2"/>
                </a:solidFill>
              </a:rPr>
              <a:t>Agenda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" name="Google Shape;58;g21a35908b85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what VMs, Hosts, and Hypervisors are.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convert a physical server to a virtual machine.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the resources of a host are shared by multiple VMs.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a0427b63f_1_86"/>
          <p:cNvSpPr txBox="1"/>
          <p:nvPr>
            <p:ph idx="1" type="body"/>
          </p:nvPr>
        </p:nvSpPr>
        <p:spPr>
          <a:xfrm>
            <a:off x="319500" y="3051450"/>
            <a:ext cx="7089300" cy="17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2"/>
                </a:solidFill>
              </a:rPr>
              <a:t>End</a:t>
            </a:r>
            <a:endParaRPr sz="6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a35908b85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2"/>
                </a:solidFill>
              </a:rPr>
              <a:t>What is a Virtualization?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" name="Google Shape;64;g21a35908b85_0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Virtualization is technology that you can use to create virtual representations of servers, storage, networks, and other physical machines.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a0427b63f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2"/>
                </a:solidFill>
              </a:rPr>
              <a:t>What is a Virtual Machine?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" name="Google Shape;70;g22a0427b63f_0_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1" name="Google Shape;71;g22a0427b63f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08025"/>
            <a:ext cx="9144002" cy="36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22a0427b63f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6745" y="3241625"/>
            <a:ext cx="3090125" cy="10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22a0427b63f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4475" y="1577469"/>
            <a:ext cx="3811826" cy="139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22a0427b63f_0_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6360" y="2924050"/>
            <a:ext cx="3451340" cy="13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22a0427b63f_0_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6441" y="1662695"/>
            <a:ext cx="135875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22a0427b63f_0_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0112" y="2235400"/>
            <a:ext cx="1131425" cy="14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22a0427b63f_0_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45246" y="1239967"/>
            <a:ext cx="3811825" cy="34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22a0427b63f_0_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46965" y="1917024"/>
            <a:ext cx="2177623" cy="13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22a0427b63f_0_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30837" y="1854400"/>
            <a:ext cx="1242375" cy="15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22a0427b63f_0_9"/>
          <p:cNvSpPr/>
          <p:nvPr/>
        </p:nvSpPr>
        <p:spPr>
          <a:xfrm>
            <a:off x="2039825" y="2098425"/>
            <a:ext cx="307200" cy="13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2a0427b63f_0_9"/>
          <p:cNvSpPr/>
          <p:nvPr/>
        </p:nvSpPr>
        <p:spPr>
          <a:xfrm>
            <a:off x="4478225" y="2098425"/>
            <a:ext cx="410400" cy="13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2a0427b63f_0_9"/>
          <p:cNvSpPr/>
          <p:nvPr/>
        </p:nvSpPr>
        <p:spPr>
          <a:xfrm>
            <a:off x="4261350" y="3176950"/>
            <a:ext cx="140700" cy="42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22a0427b63f_0_9"/>
          <p:cNvSpPr/>
          <p:nvPr/>
        </p:nvSpPr>
        <p:spPr>
          <a:xfrm>
            <a:off x="2889750" y="3176950"/>
            <a:ext cx="1407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2a0427b63f_0_9"/>
          <p:cNvSpPr/>
          <p:nvPr/>
        </p:nvSpPr>
        <p:spPr>
          <a:xfrm rot="5400000">
            <a:off x="4923700" y="2373825"/>
            <a:ext cx="427800" cy="1248600"/>
          </a:xfrm>
          <a:prstGeom prst="bentArrow">
            <a:avLst>
              <a:gd fmla="val 25000" name="adj1"/>
              <a:gd fmla="val 27971" name="adj2"/>
              <a:gd fmla="val 25000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2a0427b63f_0_9"/>
          <p:cNvSpPr/>
          <p:nvPr/>
        </p:nvSpPr>
        <p:spPr>
          <a:xfrm>
            <a:off x="2039825" y="2631825"/>
            <a:ext cx="307200" cy="13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22a0427b63f_0_9"/>
          <p:cNvSpPr/>
          <p:nvPr/>
        </p:nvSpPr>
        <p:spPr>
          <a:xfrm>
            <a:off x="4478225" y="2327025"/>
            <a:ext cx="410400" cy="13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2a0427b63f_0_9"/>
          <p:cNvSpPr/>
          <p:nvPr/>
        </p:nvSpPr>
        <p:spPr>
          <a:xfrm rot="5400000">
            <a:off x="4791800" y="2658075"/>
            <a:ext cx="287100" cy="844200"/>
          </a:xfrm>
          <a:prstGeom prst="bentArrow">
            <a:avLst>
              <a:gd fmla="val 25000" name="adj1"/>
              <a:gd fmla="val 27971" name="adj2"/>
              <a:gd fmla="val 25000" name="adj3"/>
              <a:gd fmla="val 43750" name="adj4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22a0427b63f_0_9"/>
          <p:cNvSpPr/>
          <p:nvPr/>
        </p:nvSpPr>
        <p:spPr>
          <a:xfrm>
            <a:off x="4032750" y="3176950"/>
            <a:ext cx="140700" cy="42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2a0427b63f_0_9"/>
          <p:cNvSpPr/>
          <p:nvPr/>
        </p:nvSpPr>
        <p:spPr>
          <a:xfrm>
            <a:off x="2584950" y="3176950"/>
            <a:ext cx="1407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a0427b63f_0_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2"/>
                </a:solidFill>
              </a:rPr>
              <a:t>What is a Hypervisor?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" name="Google Shape;95;g22a0427b63f_0_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hypervisor, also known as a virtual machine monitor (VMM), is software that creates and runs virtual machines (VMs).</a:t>
            </a:r>
            <a:endParaRPr/>
          </a:p>
        </p:txBody>
      </p:sp>
      <p:sp>
        <p:nvSpPr>
          <p:cNvPr id="96" name="Google Shape;96;g22a0427b63f_0_100"/>
          <p:cNvSpPr txBox="1"/>
          <p:nvPr>
            <p:ph type="title"/>
          </p:nvPr>
        </p:nvSpPr>
        <p:spPr>
          <a:xfrm>
            <a:off x="387900" y="3797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2"/>
                </a:solidFill>
              </a:rPr>
              <a:t>Types of Hypervisor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a0427b63f_0_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2"/>
                </a:solidFill>
              </a:rPr>
              <a:t>Type 1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2" name="Google Shape;102;g22a0427b63f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6150" y="123087"/>
            <a:ext cx="6840376" cy="48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a0427b63f_0_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2"/>
                </a:solidFill>
              </a:rPr>
              <a:t>Type 2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8" name="Google Shape;108;g22a0427b63f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925" y="57150"/>
            <a:ext cx="668655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a0427b63f_0_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2"/>
                </a:solidFill>
              </a:rPr>
              <a:t>VM Files and Live State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4" name="Google Shape;114;g22a0427b63f_0_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5" name="Google Shape;115;g22a0427b63f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44119"/>
            <a:ext cx="9144000" cy="378551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2a0427b63f_0_121"/>
          <p:cNvSpPr/>
          <p:nvPr/>
        </p:nvSpPr>
        <p:spPr>
          <a:xfrm>
            <a:off x="1535725" y="1934300"/>
            <a:ext cx="375000" cy="19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2a0427b63f_0_121"/>
          <p:cNvSpPr/>
          <p:nvPr/>
        </p:nvSpPr>
        <p:spPr>
          <a:xfrm>
            <a:off x="4454775" y="1934300"/>
            <a:ext cx="427800" cy="19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2a0427b63f_0_121"/>
          <p:cNvSpPr/>
          <p:nvPr/>
        </p:nvSpPr>
        <p:spPr>
          <a:xfrm rot="5400000">
            <a:off x="1529850" y="3646025"/>
            <a:ext cx="1175400" cy="19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2a0427b63f_0_121"/>
          <p:cNvSpPr/>
          <p:nvPr/>
        </p:nvSpPr>
        <p:spPr>
          <a:xfrm rot="5400000">
            <a:off x="3571075" y="3442175"/>
            <a:ext cx="688800" cy="11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2a0427b63f_0_121"/>
          <p:cNvSpPr/>
          <p:nvPr/>
        </p:nvSpPr>
        <p:spPr>
          <a:xfrm rot="2206493">
            <a:off x="4408802" y="3209845"/>
            <a:ext cx="542701" cy="1281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2a0427b63f_0_121"/>
          <p:cNvSpPr/>
          <p:nvPr/>
        </p:nvSpPr>
        <p:spPr>
          <a:xfrm>
            <a:off x="1535725" y="2098425"/>
            <a:ext cx="7443500" cy="1855625"/>
          </a:xfrm>
          <a:custGeom>
            <a:rect b="b" l="l" r="r" t="t"/>
            <a:pathLst>
              <a:path extrusionOk="0" h="74225" w="297740">
                <a:moveTo>
                  <a:pt x="0" y="0"/>
                </a:moveTo>
                <a:cubicBezTo>
                  <a:pt x="7855" y="4365"/>
                  <a:pt x="14279" y="10996"/>
                  <a:pt x="20633" y="17350"/>
                </a:cubicBezTo>
                <a:cubicBezTo>
                  <a:pt x="26183" y="22900"/>
                  <a:pt x="29599" y="31750"/>
                  <a:pt x="37045" y="34232"/>
                </a:cubicBezTo>
                <a:cubicBezTo>
                  <a:pt x="59864" y="41838"/>
                  <a:pt x="84680" y="41053"/>
                  <a:pt x="108321" y="45486"/>
                </a:cubicBezTo>
                <a:cubicBezTo>
                  <a:pt x="125706" y="48746"/>
                  <a:pt x="142987" y="52542"/>
                  <a:pt x="160372" y="55802"/>
                </a:cubicBezTo>
                <a:cubicBezTo>
                  <a:pt x="176349" y="58798"/>
                  <a:pt x="192884" y="55802"/>
                  <a:pt x="209140" y="55802"/>
                </a:cubicBezTo>
                <a:cubicBezTo>
                  <a:pt x="219753" y="55802"/>
                  <a:pt x="231066" y="56212"/>
                  <a:pt x="240557" y="60960"/>
                </a:cubicBezTo>
                <a:cubicBezTo>
                  <a:pt x="242534" y="61949"/>
                  <a:pt x="245323" y="60613"/>
                  <a:pt x="247122" y="61898"/>
                </a:cubicBezTo>
                <a:cubicBezTo>
                  <a:pt x="255176" y="67652"/>
                  <a:pt x="265829" y="69870"/>
                  <a:pt x="275727" y="69870"/>
                </a:cubicBezTo>
                <a:cubicBezTo>
                  <a:pt x="279166" y="69870"/>
                  <a:pt x="282850" y="71147"/>
                  <a:pt x="286043" y="69870"/>
                </a:cubicBezTo>
                <a:cubicBezTo>
                  <a:pt x="289553" y="68466"/>
                  <a:pt x="293767" y="63168"/>
                  <a:pt x="291670" y="60022"/>
                </a:cubicBezTo>
                <a:cubicBezTo>
                  <a:pt x="290993" y="59006"/>
                  <a:pt x="289057" y="61163"/>
                  <a:pt x="288857" y="62367"/>
                </a:cubicBezTo>
                <a:cubicBezTo>
                  <a:pt x="288395" y="65147"/>
                  <a:pt x="286044" y="69244"/>
                  <a:pt x="288388" y="70808"/>
                </a:cubicBezTo>
                <a:cubicBezTo>
                  <a:pt x="289695" y="71680"/>
                  <a:pt x="291506" y="71277"/>
                  <a:pt x="293077" y="71277"/>
                </a:cubicBezTo>
                <a:cubicBezTo>
                  <a:pt x="293702" y="71277"/>
                  <a:pt x="294606" y="71797"/>
                  <a:pt x="294953" y="71277"/>
                </a:cubicBezTo>
                <a:cubicBezTo>
                  <a:pt x="296909" y="68343"/>
                  <a:pt x="295542" y="62916"/>
                  <a:pt x="292608" y="60960"/>
                </a:cubicBezTo>
                <a:cubicBezTo>
                  <a:pt x="290016" y="59232"/>
                  <a:pt x="287202" y="68142"/>
                  <a:pt x="289794" y="69870"/>
                </a:cubicBezTo>
                <a:cubicBezTo>
                  <a:pt x="291490" y="71000"/>
                  <a:pt x="294449" y="71781"/>
                  <a:pt x="295890" y="70339"/>
                </a:cubicBezTo>
                <a:cubicBezTo>
                  <a:pt x="297772" y="68456"/>
                  <a:pt x="298573" y="63844"/>
                  <a:pt x="296359" y="62367"/>
                </a:cubicBezTo>
                <a:cubicBezTo>
                  <a:pt x="294279" y="60979"/>
                  <a:pt x="290625" y="60598"/>
                  <a:pt x="288857" y="62367"/>
                </a:cubicBezTo>
                <a:cubicBezTo>
                  <a:pt x="286416" y="64809"/>
                  <a:pt x="286004" y="69810"/>
                  <a:pt x="287919" y="72683"/>
                </a:cubicBezTo>
                <a:cubicBezTo>
                  <a:pt x="289136" y="74508"/>
                  <a:pt x="292933" y="74703"/>
                  <a:pt x="294484" y="73152"/>
                </a:cubicBezTo>
                <a:cubicBezTo>
                  <a:pt x="296476" y="71160"/>
                  <a:pt x="296833" y="64712"/>
                  <a:pt x="294015" y="6471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g22a0427b63f_0_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7673" y="3547272"/>
            <a:ext cx="1604677" cy="6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a0427b63f_0_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2"/>
                </a:solidFill>
              </a:rPr>
              <a:t>Types of Virtualizations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8" name="Google Shape;128;g22a0427b63f_0_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 Virtualization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Virtualization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Virtualization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 Virtualization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jenny rajak</dc:creator>
</cp:coreProperties>
</file>