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gNeb8IQ+DPrXMmLMETMDNaRzsy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10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N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3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4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9" name="Google Shape;89;p4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4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3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43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5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2" name="Google Shape;112;p4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34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8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0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4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/>
        </p:nvSpPr>
        <p:spPr>
          <a:xfrm>
            <a:off x="1681718" y="5519727"/>
            <a:ext cx="464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NP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Tutorial 1</a:t>
            </a:r>
            <a:endParaRPr/>
          </a:p>
        </p:txBody>
      </p:sp>
      <p:pic>
        <p:nvPicPr>
          <p:cNvPr descr="Make an Enquiry - University of Wolverhampton"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7391" y="951310"/>
            <a:ext cx="7117218" cy="149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0" y="3051857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NP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Human Computer Interaction (HCI)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3775362" y="4018304"/>
            <a:ext cx="464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5CS020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5825836" y="2036619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810001" y="3079550"/>
            <a:ext cx="10571998" cy="1506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pixels does mouse pointer interacts with?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5825836" y="1676784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810001" y="2620623"/>
            <a:ext cx="10571998" cy="121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pixels does mouse pointer interacts with?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3332018" y="4100948"/>
            <a:ext cx="5271654" cy="1039091"/>
          </a:xfrm>
          <a:prstGeom prst="rect">
            <a:avLst/>
          </a:prstGeom>
          <a:solidFill>
            <a:srgbClr val="00B050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3332018" y="4367647"/>
            <a:ext cx="5271654" cy="50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NP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5825836" y="2133601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810001" y="3176532"/>
            <a:ext cx="10571998" cy="1506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what purpose was the Joystick invented?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5825836" y="1676784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810001" y="2620623"/>
            <a:ext cx="10571998" cy="121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what purpose was the Joystick invented?</a:t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3332018" y="4100948"/>
            <a:ext cx="5271654" cy="1039091"/>
          </a:xfrm>
          <a:prstGeom prst="rect">
            <a:avLst/>
          </a:prstGeom>
          <a:solidFill>
            <a:srgbClr val="00B050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3332018" y="4367647"/>
            <a:ext cx="5271654" cy="50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NP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Flying planes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/>
          <p:nvPr/>
        </p:nvSpPr>
        <p:spPr>
          <a:xfrm>
            <a:off x="5825836" y="2299855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810001" y="3342786"/>
            <a:ext cx="10571998" cy="1506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was the first touch screen phone available for public?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5825836" y="1676784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810001" y="2620623"/>
            <a:ext cx="10571998" cy="121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was the first touch screen phone available for public?</a:t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3332018" y="4100948"/>
            <a:ext cx="5271654" cy="1039091"/>
          </a:xfrm>
          <a:prstGeom prst="rect">
            <a:avLst/>
          </a:prstGeom>
          <a:solidFill>
            <a:srgbClr val="00B050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3332018" y="4367647"/>
            <a:ext cx="5271654" cy="50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NP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IBM Simon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lang="en-NP" sz="7200"/>
              <a:t>Lecture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6452391" y="2435957"/>
            <a:ext cx="4603444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800"/>
              <a:buFont typeface="Century Gothic"/>
              <a:buNone/>
            </a:pPr>
            <a:r>
              <a:rPr b="1" lang="en-NP" sz="8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/>
        </p:nvSpPr>
        <p:spPr>
          <a:xfrm>
            <a:off x="818713" y="1466893"/>
            <a:ext cx="10554574" cy="436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🞆"/>
            </a:pPr>
            <a:r>
              <a:rPr lang="en-NP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﻿How interfaces have evolved from punch card to keyboard to mouse to touchscreens to VUI?</a:t>
            </a:r>
            <a:endParaRPr/>
          </a:p>
          <a:p>
            <a:pPr indent="-1905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🞆"/>
            </a:pPr>
            <a:r>
              <a:rPr lang="en-NP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﻿How small/touch screens have changed the UI design paradigms?</a:t>
            </a:r>
            <a:endParaRPr/>
          </a:p>
          <a:p>
            <a:pPr indent="-285750" lvl="1" marL="742950" marR="0" rtl="0" algn="l"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🞆"/>
            </a:pPr>
            <a:r>
              <a:rPr b="0" i="0" lang="en-NP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 Buttons and Spacing</a:t>
            </a:r>
            <a:endParaRPr/>
          </a:p>
          <a:p>
            <a:pPr indent="-285750" lvl="1" marL="742950" marR="0" rtl="0" algn="l"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🞆"/>
            </a:pPr>
            <a:r>
              <a:rPr b="0" i="0" lang="en-NP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Declutter / Minimalism</a:t>
            </a:r>
            <a:endParaRPr/>
          </a:p>
          <a:p>
            <a:pPr indent="-285750" lvl="1" marL="742950" marR="0" rtl="0" algn="l"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🞆"/>
            </a:pPr>
            <a:r>
              <a:rPr b="0" i="0" lang="en-NP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 based UI and Stackable Layout</a:t>
            </a:r>
            <a:endParaRPr/>
          </a:p>
          <a:p>
            <a:pPr indent="-285750" lvl="1" marL="742950" marR="0" rtl="0" algn="l"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🞆"/>
            </a:pPr>
            <a:r>
              <a:rPr b="0" i="0" lang="en-NP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Contrast</a:t>
            </a:r>
            <a:endParaRPr/>
          </a:p>
          <a:p>
            <a:pPr indent="-285750" lvl="1" marL="742950" marR="0" rtl="0" algn="l"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🞆"/>
            </a:pPr>
            <a:r>
              <a:rPr b="0" i="0" lang="en-NP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Feedback Mechanism (Haptics/Visual)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Century Gothic"/>
              <a:buNone/>
            </a:pPr>
            <a:r>
              <a:rPr lang="en-NP" sz="6000"/>
              <a:t>Brain</a:t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6096000" y="2435957"/>
            <a:ext cx="4603444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Century Gothic"/>
              <a:buNone/>
            </a:pPr>
            <a:r>
              <a:rPr b="1" lang="en-NP" sz="6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Storming</a:t>
            </a:r>
            <a:endParaRPr b="1" sz="6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>
            <a:off x="-898033" y="-941070"/>
            <a:ext cx="5977466" cy="5977466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185525" y="332100"/>
            <a:ext cx="41208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entury Gothic"/>
              <a:buNone/>
            </a:pPr>
            <a:r>
              <a:rPr b="1" lang="en-NP" sz="5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Early Steps in</a:t>
            </a:r>
            <a:r>
              <a:rPr b="1" lang="en-NP" sz="5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Design Process</a:t>
            </a:r>
            <a:endParaRPr sz="100"/>
          </a:p>
        </p:txBody>
      </p:sp>
      <p:sp>
        <p:nvSpPr>
          <p:cNvPr id="254" name="Google Shape;254;p19"/>
          <p:cNvSpPr/>
          <p:nvPr/>
        </p:nvSpPr>
        <p:spPr>
          <a:xfrm>
            <a:off x="8169370" y="1251045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Persona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8711321" y="3193722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Flow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5510976" y="2505456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Flow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5387170" y="4596526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 Flow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5590303" y="225997"/>
            <a:ext cx="2782201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Stroming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372504" y="5129054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Mood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What will we do today?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818713" y="2305414"/>
            <a:ext cx="10554574" cy="43724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Play Quiz</a:t>
            </a:r>
            <a:endParaRPr/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Do the Lecture Revision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Discuss Task 1 with project criteria</a:t>
            </a:r>
            <a:endParaRPr/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Brainstorming</a:t>
            </a:r>
            <a:endParaRPr/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List of Example Industry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/>
          <p:nvPr/>
        </p:nvSpPr>
        <p:spPr>
          <a:xfrm>
            <a:off x="8169370" y="1251045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Persona</a:t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8711321" y="3193722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Flow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5510976" y="2505456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Flow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5387170" y="4596526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 Flow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5590303" y="225997"/>
            <a:ext cx="2782201" cy="155075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Stroming</a:t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8372504" y="5129054"/>
            <a:ext cx="2782200" cy="155075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Mood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Board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-898033" y="-941070"/>
            <a:ext cx="5977500" cy="597750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185525" y="332100"/>
            <a:ext cx="41208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entury Gothic"/>
              <a:buNone/>
            </a:pPr>
            <a:r>
              <a:rPr b="1" lang="en-NP" sz="5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Early Steps in Design Process</a:t>
            </a:r>
            <a:endParaRPr sz="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/>
          <p:nvPr/>
        </p:nvSpPr>
        <p:spPr>
          <a:xfrm>
            <a:off x="8169370" y="1251045"/>
            <a:ext cx="2782200" cy="15507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Persona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8711321" y="3193722"/>
            <a:ext cx="2782200" cy="15507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Flow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5510976" y="2505456"/>
            <a:ext cx="2782200" cy="15507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Flow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5387170" y="4596526"/>
            <a:ext cx="2782200" cy="15507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 Flow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5590303" y="225997"/>
            <a:ext cx="2782200" cy="155070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Stroming</a:t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8372504" y="5129054"/>
            <a:ext cx="2782200" cy="15507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Mood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Board</a:t>
            </a: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-25630" y="5568906"/>
            <a:ext cx="5977500" cy="1374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upcoming workshop</a:t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-898033" y="-941070"/>
            <a:ext cx="5977500" cy="597750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185525" y="332100"/>
            <a:ext cx="41208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entury Gothic"/>
              <a:buNone/>
            </a:pPr>
            <a:r>
              <a:rPr b="1" lang="en-NP" sz="5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Early Steps in Design Process</a:t>
            </a:r>
            <a:endParaRPr sz="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Brain Stroming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Problem-solving method that involves the spontaneous contribution of creative ideas and solutions</a:t>
            </a:r>
            <a:endParaRPr/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Also known as Ideation Phase</a:t>
            </a:r>
            <a:endParaRPr/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Can be done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Individually or,</a:t>
            </a:r>
            <a:endParaRPr/>
          </a:p>
          <a:p>
            <a:pPr indent="-285750" lvl="1" marL="74295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NP" sz="2400"/>
              <a:t>In a group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Brain Stroming</a:t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3032" l="0" r="0" t="14343"/>
          <a:stretch/>
        </p:blipFill>
        <p:spPr>
          <a:xfrm>
            <a:off x="4391891" y="1902119"/>
            <a:ext cx="7800109" cy="495588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3"/>
          <p:cNvSpPr txBox="1"/>
          <p:nvPr/>
        </p:nvSpPr>
        <p:spPr>
          <a:xfrm>
            <a:off x="297382" y="2604655"/>
            <a:ext cx="3845127" cy="380615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 house rules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Facilitator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Scribber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View Ux Developer And Ui Designer Brainstorming About Mobile - Fusion  360 Blog" id="302" name="Google Shape;3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26" y="734291"/>
            <a:ext cx="5985164" cy="351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xiom" id="303" name="Google Shape;3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6836" y="2058305"/>
            <a:ext cx="5985164" cy="396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Century Gothic"/>
              <a:buNone/>
            </a:pPr>
            <a:r>
              <a:rPr lang="en-NP" sz="6000"/>
              <a:t>About</a:t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6096000" y="2435957"/>
            <a:ext cx="4603444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9600"/>
              <a:buFont typeface="Century Gothic"/>
              <a:buNone/>
            </a:pPr>
            <a:r>
              <a:rPr b="1" lang="en-NP" sz="96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</a:t>
            </a:r>
            <a:endParaRPr b="1" sz="96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818712" y="584374"/>
            <a:ext cx="10554574" cy="5189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🞆"/>
            </a:pPr>
            <a:r>
              <a:rPr lang="en-NP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report part of Task-1 will be more clear after the second lecture</a:t>
            </a:r>
            <a:endParaRPr/>
          </a:p>
          <a:p>
            <a:pPr indent="-1905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🞆"/>
            </a:pPr>
            <a:r>
              <a:rPr lang="en-NP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meantime, please start thinking about your project ideas</a:t>
            </a:r>
            <a:endParaRPr/>
          </a:p>
          <a:p>
            <a:pPr indent="-1905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🞆"/>
            </a:pPr>
            <a:r>
              <a:rPr lang="en-NP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start making wireframes in the workshop so try and come up with ideas for the project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860072" y="3913909"/>
            <a:ext cx="8471853" cy="1350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b="1" lang="en-NP" sz="4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 to Everyone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397404" y="4844088"/>
            <a:ext cx="11397188" cy="1350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b="0" lang="en-NP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 ready with your topic for upcoming workshop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21" y="0"/>
            <a:ext cx="1192695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Wire Frame Requirement</a:t>
            </a:r>
            <a:endParaRPr/>
          </a:p>
        </p:txBody>
      </p:sp>
      <p:sp>
        <p:nvSpPr>
          <p:cNvPr id="327" name="Google Shape;327;p28"/>
          <p:cNvSpPr txBox="1"/>
          <p:nvPr>
            <p:ph idx="1" type="body"/>
          </p:nvPr>
        </p:nvSpPr>
        <p:spPr>
          <a:xfrm>
            <a:off x="818712" y="2099734"/>
            <a:ext cx="10554574" cy="4572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10 keyframes with decision mapping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What will be counted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Main content screens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Setting screen (2 max)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Profile/ Account screen (2 max)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What won’t be counted but is needed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Splash Screen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Notifications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en-NP" sz="2000"/>
              <a:t>Login/ Signup screens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For Workshop</a:t>
            </a:r>
            <a:endParaRPr/>
          </a:p>
        </p:txBody>
      </p:sp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818712" y="2099734"/>
            <a:ext cx="10554574" cy="4572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🞆"/>
            </a:pPr>
            <a:r>
              <a:rPr lang="en-NP" sz="2800"/>
              <a:t>Bring your laptop with Figma installed in it</a:t>
            </a:r>
            <a:endParaRPr/>
          </a:p>
          <a:p>
            <a:pPr indent="-165100" lvl="0" marL="342900" rtl="0" algn="l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800"/>
              <a:buChar char="🞆"/>
            </a:pPr>
            <a:r>
              <a:rPr lang="en-NP" sz="2800"/>
              <a:t>Think about various project idea and shortlist what you would like to 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lang="en-NP" sz="7200"/>
              <a:t>Lets Play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6452390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0"/>
              <a:buFont typeface="Century Gothic"/>
              <a:buNone/>
            </a:pPr>
            <a:r>
              <a:rPr b="1" lang="en-NP" sz="15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/>
        </p:nvSpPr>
        <p:spPr>
          <a:xfrm>
            <a:off x="810001" y="4288647"/>
            <a:ext cx="10571998" cy="153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b="1" lang="en-NP" sz="7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a good day!!!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810001" y="1634052"/>
            <a:ext cx="10571998" cy="2226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3800"/>
              <a:buFont typeface="Century Gothic"/>
              <a:buNone/>
            </a:pPr>
            <a:r>
              <a:rPr b="1" lang="en-NP" sz="13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5825836" y="1967346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810001" y="3010278"/>
            <a:ext cx="10571998" cy="1277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tasks/assignments are there to full-fill HCI requirement?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5825836" y="1182838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810001" y="2225769"/>
            <a:ext cx="10571998" cy="1506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tasks/assignments are there to full-fill HCI requirement?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3332018" y="4100948"/>
            <a:ext cx="5271654" cy="1039091"/>
          </a:xfrm>
          <a:prstGeom prst="rect">
            <a:avLst/>
          </a:prstGeom>
          <a:solidFill>
            <a:srgbClr val="00B050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3332018" y="4367647"/>
            <a:ext cx="5271654" cy="50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NP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5825836" y="2272146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810001" y="3315078"/>
            <a:ext cx="10571998" cy="9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topic is not included in HCI module?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5825836" y="1676784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810001" y="2620624"/>
            <a:ext cx="10571998" cy="80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topic is not included in HCI module?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3332018" y="4100948"/>
            <a:ext cx="5271654" cy="1039091"/>
          </a:xfrm>
          <a:prstGeom prst="rect">
            <a:avLst/>
          </a:prstGeom>
          <a:solidFill>
            <a:srgbClr val="00B050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3332018" y="4367647"/>
            <a:ext cx="5271654" cy="50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NP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Augmented Reality (AR)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5825836" y="2036619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810001" y="3079550"/>
            <a:ext cx="10571998" cy="1506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was a mouse first shipped with a computer?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5825836" y="1676784"/>
            <a:ext cx="540327" cy="540327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P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810001" y="2620623"/>
            <a:ext cx="10571998" cy="1355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NP" sz="4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was a mouse first shipped with a computer?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3332018" y="4100948"/>
            <a:ext cx="5271654" cy="1039091"/>
          </a:xfrm>
          <a:prstGeom prst="rect">
            <a:avLst/>
          </a:prstGeom>
          <a:solidFill>
            <a:srgbClr val="00B050"/>
          </a:solidFill>
          <a:ln cap="rnd" cmpd="sng" w="15875">
            <a:solidFill>
              <a:srgbClr val="008C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332018" y="4367647"/>
            <a:ext cx="5271654" cy="50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lang="en-NP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1981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1C0F3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2023-02-20T06:11:03Z</dcterms:created>
  <dc:creator>Abishek Sitaula</dc:creator>
</cp:coreProperties>
</file>