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25"/>
  </p:notesMasterIdLst>
  <p:sldIdLst>
    <p:sldId id="256" r:id="rId3"/>
    <p:sldId id="257" r:id="rId4"/>
    <p:sldId id="27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</p:sldIdLst>
  <p:sldSz cx="9144000" cy="6858000" type="screen4x3"/>
  <p:notesSz cx="6797675" cy="9926638"/>
  <p:embeddedFontLs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Helvetica Neue" panose="020B0604020202020204" charset="0"/>
      <p:regular r:id="rId30"/>
      <p:bold r:id="rId31"/>
      <p:italic r:id="rId32"/>
      <p:boldItalic r:id="rId33"/>
    </p:embeddedFont>
    <p:embeddedFont>
      <p:font typeface="Rockwell" panose="02060603020205020403" pitchFamily="18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098">
          <p15:clr>
            <a:srgbClr val="A4A3A4"/>
          </p15:clr>
        </p15:guide>
        <p15:guide id="3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673660-1DB3-467E-AB71-B18D04D7BC16}" v="36" dt="2024-01-10T04:25:14.1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153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126"/>
        <p:guide pos="2098"/>
        <p:guide pos="214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1.fntdata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font" Target="fonts/font9.fntdata"/><Relationship Id="rId42" Type="http://schemas.microsoft.com/office/2016/11/relationships/changesInfo" Target="changesInfos/changesInfo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4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6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43" Type="http://schemas.microsoft.com/office/2015/10/relationships/revisionInfo" Target="revisionInfo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bash Khatiwada" userId="82ebb907-69e0-4888-9ca7-a664fef6b159" providerId="ADAL" clId="{41673660-1DB3-467E-AB71-B18D04D7BC16}"/>
    <pc:docChg chg="undo custSel addSld modSld sldOrd">
      <pc:chgData name="Subash Khatiwada" userId="82ebb907-69e0-4888-9ca7-a664fef6b159" providerId="ADAL" clId="{41673660-1DB3-467E-AB71-B18D04D7BC16}" dt="2024-01-10T04:25:14.118" v="129" actId="13926"/>
      <pc:docMkLst>
        <pc:docMk/>
      </pc:docMkLst>
      <pc:sldChg chg="modSp mod">
        <pc:chgData name="Subash Khatiwada" userId="82ebb907-69e0-4888-9ca7-a664fef6b159" providerId="ADAL" clId="{41673660-1DB3-467E-AB71-B18D04D7BC16}" dt="2024-01-09T05:52:35.463" v="72" actId="1076"/>
        <pc:sldMkLst>
          <pc:docMk/>
          <pc:sldMk cId="0" sldId="257"/>
        </pc:sldMkLst>
        <pc:spChg chg="mod">
          <ac:chgData name="Subash Khatiwada" userId="82ebb907-69e0-4888-9ca7-a664fef6b159" providerId="ADAL" clId="{41673660-1DB3-467E-AB71-B18D04D7BC16}" dt="2024-01-09T05:52:35.463" v="72" actId="1076"/>
          <ac:spMkLst>
            <pc:docMk/>
            <pc:sldMk cId="0" sldId="257"/>
            <ac:spMk id="133" creationId="{00000000-0000-0000-0000-000000000000}"/>
          </ac:spMkLst>
        </pc:spChg>
      </pc:sldChg>
      <pc:sldChg chg="modSp mod">
        <pc:chgData name="Subash Khatiwada" userId="82ebb907-69e0-4888-9ca7-a664fef6b159" providerId="ADAL" clId="{41673660-1DB3-467E-AB71-B18D04D7BC16}" dt="2024-01-09T05:51:21.278" v="65" actId="1076"/>
        <pc:sldMkLst>
          <pc:docMk/>
          <pc:sldMk cId="0" sldId="258"/>
        </pc:sldMkLst>
        <pc:picChg chg="mod">
          <ac:chgData name="Subash Khatiwada" userId="82ebb907-69e0-4888-9ca7-a664fef6b159" providerId="ADAL" clId="{41673660-1DB3-467E-AB71-B18D04D7BC16}" dt="2024-01-09T05:51:21.278" v="65" actId="1076"/>
          <ac:picMkLst>
            <pc:docMk/>
            <pc:sldMk cId="0" sldId="258"/>
            <ac:picMk id="141" creationId="{00000000-0000-0000-0000-000000000000}"/>
          </ac:picMkLst>
        </pc:picChg>
      </pc:sldChg>
      <pc:sldChg chg="modSp mod">
        <pc:chgData name="Subash Khatiwada" userId="82ebb907-69e0-4888-9ca7-a664fef6b159" providerId="ADAL" clId="{41673660-1DB3-467E-AB71-B18D04D7BC16}" dt="2024-01-09T05:51:43.934" v="67" actId="1076"/>
        <pc:sldMkLst>
          <pc:docMk/>
          <pc:sldMk cId="0" sldId="259"/>
        </pc:sldMkLst>
        <pc:picChg chg="mod">
          <ac:chgData name="Subash Khatiwada" userId="82ebb907-69e0-4888-9ca7-a664fef6b159" providerId="ADAL" clId="{41673660-1DB3-467E-AB71-B18D04D7BC16}" dt="2024-01-09T05:51:43.934" v="67" actId="1076"/>
          <ac:picMkLst>
            <pc:docMk/>
            <pc:sldMk cId="0" sldId="259"/>
            <ac:picMk id="149" creationId="{00000000-0000-0000-0000-000000000000}"/>
          </ac:picMkLst>
        </pc:picChg>
      </pc:sldChg>
      <pc:sldChg chg="modSp mod">
        <pc:chgData name="Subash Khatiwada" userId="82ebb907-69e0-4888-9ca7-a664fef6b159" providerId="ADAL" clId="{41673660-1DB3-467E-AB71-B18D04D7BC16}" dt="2024-01-09T05:52:01.027" v="70" actId="1076"/>
        <pc:sldMkLst>
          <pc:docMk/>
          <pc:sldMk cId="0" sldId="260"/>
        </pc:sldMkLst>
        <pc:picChg chg="mod">
          <ac:chgData name="Subash Khatiwada" userId="82ebb907-69e0-4888-9ca7-a664fef6b159" providerId="ADAL" clId="{41673660-1DB3-467E-AB71-B18D04D7BC16}" dt="2024-01-09T05:52:01.027" v="70" actId="1076"/>
          <ac:picMkLst>
            <pc:docMk/>
            <pc:sldMk cId="0" sldId="260"/>
            <ac:picMk id="157" creationId="{00000000-0000-0000-0000-000000000000}"/>
          </ac:picMkLst>
        </pc:picChg>
        <pc:picChg chg="mod">
          <ac:chgData name="Subash Khatiwada" userId="82ebb907-69e0-4888-9ca7-a664fef6b159" providerId="ADAL" clId="{41673660-1DB3-467E-AB71-B18D04D7BC16}" dt="2024-01-09T05:51:55.933" v="69" actId="1076"/>
          <ac:picMkLst>
            <pc:docMk/>
            <pc:sldMk cId="0" sldId="260"/>
            <ac:picMk id="158" creationId="{00000000-0000-0000-0000-000000000000}"/>
          </ac:picMkLst>
        </pc:picChg>
      </pc:sldChg>
      <pc:sldChg chg="modSp mod">
        <pc:chgData name="Subash Khatiwada" userId="82ebb907-69e0-4888-9ca7-a664fef6b159" providerId="ADAL" clId="{41673660-1DB3-467E-AB71-B18D04D7BC16}" dt="2024-01-09T05:49:58.800" v="10" actId="27636"/>
        <pc:sldMkLst>
          <pc:docMk/>
          <pc:sldMk cId="0" sldId="261"/>
        </pc:sldMkLst>
        <pc:spChg chg="mod">
          <ac:chgData name="Subash Khatiwada" userId="82ebb907-69e0-4888-9ca7-a664fef6b159" providerId="ADAL" clId="{41673660-1DB3-467E-AB71-B18D04D7BC16}" dt="2024-01-09T05:49:58.800" v="10" actId="27636"/>
          <ac:spMkLst>
            <pc:docMk/>
            <pc:sldMk cId="0" sldId="261"/>
            <ac:spMk id="165" creationId="{00000000-0000-0000-0000-000000000000}"/>
          </ac:spMkLst>
        </pc:spChg>
        <pc:spChg chg="mod">
          <ac:chgData name="Subash Khatiwada" userId="82ebb907-69e0-4888-9ca7-a664fef6b159" providerId="ADAL" clId="{41673660-1DB3-467E-AB71-B18D04D7BC16}" dt="2024-01-09T05:49:58.768" v="9" actId="27636"/>
          <ac:spMkLst>
            <pc:docMk/>
            <pc:sldMk cId="0" sldId="261"/>
            <ac:spMk id="167" creationId="{00000000-0000-0000-0000-000000000000}"/>
          </ac:spMkLst>
        </pc:spChg>
      </pc:sldChg>
      <pc:sldChg chg="modAnim">
        <pc:chgData name="Subash Khatiwada" userId="82ebb907-69e0-4888-9ca7-a664fef6b159" providerId="ADAL" clId="{41673660-1DB3-467E-AB71-B18D04D7BC16}" dt="2024-01-09T05:53:31.477" v="73"/>
        <pc:sldMkLst>
          <pc:docMk/>
          <pc:sldMk cId="0" sldId="263"/>
        </pc:sldMkLst>
      </pc:sldChg>
      <pc:sldChg chg="modSp modAnim">
        <pc:chgData name="Subash Khatiwada" userId="82ebb907-69e0-4888-9ca7-a664fef6b159" providerId="ADAL" clId="{41673660-1DB3-467E-AB71-B18D04D7BC16}" dt="2024-01-09T05:58:26.586" v="84" actId="5793"/>
        <pc:sldMkLst>
          <pc:docMk/>
          <pc:sldMk cId="0" sldId="266"/>
        </pc:sldMkLst>
        <pc:spChg chg="mod">
          <ac:chgData name="Subash Khatiwada" userId="82ebb907-69e0-4888-9ca7-a664fef6b159" providerId="ADAL" clId="{41673660-1DB3-467E-AB71-B18D04D7BC16}" dt="2024-01-09T05:58:26.586" v="84" actId="5793"/>
          <ac:spMkLst>
            <pc:docMk/>
            <pc:sldMk cId="0" sldId="266"/>
            <ac:spMk id="208" creationId="{00000000-0000-0000-0000-000000000000}"/>
          </ac:spMkLst>
        </pc:spChg>
      </pc:sldChg>
      <pc:sldChg chg="modAnim">
        <pc:chgData name="Subash Khatiwada" userId="82ebb907-69e0-4888-9ca7-a664fef6b159" providerId="ADAL" clId="{41673660-1DB3-467E-AB71-B18D04D7BC16}" dt="2024-01-09T05:59:03.632" v="85"/>
        <pc:sldMkLst>
          <pc:docMk/>
          <pc:sldMk cId="0" sldId="267"/>
        </pc:sldMkLst>
      </pc:sldChg>
      <pc:sldChg chg="modSp mod modAnim">
        <pc:chgData name="Subash Khatiwada" userId="82ebb907-69e0-4888-9ca7-a664fef6b159" providerId="ADAL" clId="{41673660-1DB3-467E-AB71-B18D04D7BC16}" dt="2024-01-09T05:59:32.253" v="89"/>
        <pc:sldMkLst>
          <pc:docMk/>
          <pc:sldMk cId="0" sldId="268"/>
        </pc:sldMkLst>
        <pc:spChg chg="mod">
          <ac:chgData name="Subash Khatiwada" userId="82ebb907-69e0-4888-9ca7-a664fef6b159" providerId="ADAL" clId="{41673660-1DB3-467E-AB71-B18D04D7BC16}" dt="2024-01-09T05:59:27.253" v="88" actId="13926"/>
          <ac:spMkLst>
            <pc:docMk/>
            <pc:sldMk cId="0" sldId="268"/>
            <ac:spMk id="220" creationId="{00000000-0000-0000-0000-000000000000}"/>
          </ac:spMkLst>
        </pc:spChg>
      </pc:sldChg>
      <pc:sldChg chg="mod modShow">
        <pc:chgData name="Subash Khatiwada" userId="82ebb907-69e0-4888-9ca7-a664fef6b159" providerId="ADAL" clId="{41673660-1DB3-467E-AB71-B18D04D7BC16}" dt="2024-01-09T06:02:01.030" v="90" actId="729"/>
        <pc:sldMkLst>
          <pc:docMk/>
          <pc:sldMk cId="0" sldId="269"/>
        </pc:sldMkLst>
      </pc:sldChg>
      <pc:sldChg chg="mod modShow">
        <pc:chgData name="Subash Khatiwada" userId="82ebb907-69e0-4888-9ca7-a664fef6b159" providerId="ADAL" clId="{41673660-1DB3-467E-AB71-B18D04D7BC16}" dt="2024-01-09T06:02:05.326" v="91" actId="729"/>
        <pc:sldMkLst>
          <pc:docMk/>
          <pc:sldMk cId="0" sldId="270"/>
        </pc:sldMkLst>
      </pc:sldChg>
      <pc:sldChg chg="modSp mod modAnim">
        <pc:chgData name="Subash Khatiwada" userId="82ebb907-69e0-4888-9ca7-a664fef6b159" providerId="ADAL" clId="{41673660-1DB3-467E-AB71-B18D04D7BC16}" dt="2024-01-10T04:25:14.118" v="129" actId="13926"/>
        <pc:sldMkLst>
          <pc:docMk/>
          <pc:sldMk cId="0" sldId="271"/>
        </pc:sldMkLst>
        <pc:spChg chg="mod">
          <ac:chgData name="Subash Khatiwada" userId="82ebb907-69e0-4888-9ca7-a664fef6b159" providerId="ADAL" clId="{41673660-1DB3-467E-AB71-B18D04D7BC16}" dt="2024-01-10T04:25:14.118" v="129" actId="13926"/>
          <ac:spMkLst>
            <pc:docMk/>
            <pc:sldMk cId="0" sldId="271"/>
            <ac:spMk id="257" creationId="{00000000-0000-0000-0000-000000000000}"/>
          </ac:spMkLst>
        </pc:spChg>
      </pc:sldChg>
      <pc:sldChg chg="ord modAnim">
        <pc:chgData name="Subash Khatiwada" userId="82ebb907-69e0-4888-9ca7-a664fef6b159" providerId="ADAL" clId="{41673660-1DB3-467E-AB71-B18D04D7BC16}" dt="2024-01-09T06:24:00.596" v="127"/>
        <pc:sldMkLst>
          <pc:docMk/>
          <pc:sldMk cId="0" sldId="274"/>
        </pc:sldMkLst>
      </pc:sldChg>
      <pc:sldChg chg="modSp mod">
        <pc:chgData name="Subash Khatiwada" userId="82ebb907-69e0-4888-9ca7-a664fef6b159" providerId="ADAL" clId="{41673660-1DB3-467E-AB71-B18D04D7BC16}" dt="2024-01-09T05:49:58.971" v="11" actId="27636"/>
        <pc:sldMkLst>
          <pc:docMk/>
          <pc:sldMk cId="0" sldId="275"/>
        </pc:sldMkLst>
        <pc:spChg chg="mod">
          <ac:chgData name="Subash Khatiwada" userId="82ebb907-69e0-4888-9ca7-a664fef6b159" providerId="ADAL" clId="{41673660-1DB3-467E-AB71-B18D04D7BC16}" dt="2024-01-09T05:49:58.971" v="11" actId="27636"/>
          <ac:spMkLst>
            <pc:docMk/>
            <pc:sldMk cId="0" sldId="275"/>
            <ac:spMk id="282" creationId="{00000000-0000-0000-0000-000000000000}"/>
          </ac:spMkLst>
        </pc:spChg>
      </pc:sldChg>
      <pc:sldChg chg="modSp mod">
        <pc:chgData name="Subash Khatiwada" userId="82ebb907-69e0-4888-9ca7-a664fef6b159" providerId="ADAL" clId="{41673660-1DB3-467E-AB71-B18D04D7BC16}" dt="2024-01-10T04:24:29.580" v="128" actId="14100"/>
        <pc:sldMkLst>
          <pc:docMk/>
          <pc:sldMk cId="0" sldId="276"/>
        </pc:sldMkLst>
        <pc:spChg chg="mod">
          <ac:chgData name="Subash Khatiwada" userId="82ebb907-69e0-4888-9ca7-a664fef6b159" providerId="ADAL" clId="{41673660-1DB3-467E-AB71-B18D04D7BC16}" dt="2024-01-10T04:24:29.580" v="128" actId="14100"/>
          <ac:spMkLst>
            <pc:docMk/>
            <pc:sldMk cId="0" sldId="276"/>
            <ac:spMk id="288" creationId="{00000000-0000-0000-0000-000000000000}"/>
          </ac:spMkLst>
        </pc:spChg>
        <pc:spChg chg="mod">
          <ac:chgData name="Subash Khatiwada" userId="82ebb907-69e0-4888-9ca7-a664fef6b159" providerId="ADAL" clId="{41673660-1DB3-467E-AB71-B18D04D7BC16}" dt="2024-01-09T06:13:40.022" v="119" actId="1076"/>
          <ac:spMkLst>
            <pc:docMk/>
            <pc:sldMk cId="0" sldId="276"/>
            <ac:spMk id="289" creationId="{00000000-0000-0000-0000-000000000000}"/>
          </ac:spMkLst>
        </pc:spChg>
      </pc:sldChg>
      <pc:sldChg chg="addSp delSp modSp new mod">
        <pc:chgData name="Subash Khatiwada" userId="82ebb907-69e0-4888-9ca7-a664fef6b159" providerId="ADAL" clId="{41673660-1DB3-467E-AB71-B18D04D7BC16}" dt="2024-01-09T05:50:59.982" v="64" actId="1076"/>
        <pc:sldMkLst>
          <pc:docMk/>
          <pc:sldMk cId="3689283750" sldId="277"/>
        </pc:sldMkLst>
        <pc:spChg chg="mod">
          <ac:chgData name="Subash Khatiwada" userId="82ebb907-69e0-4888-9ca7-a664fef6b159" providerId="ADAL" clId="{41673660-1DB3-467E-AB71-B18D04D7BC16}" dt="2024-01-09T05:50:50.748" v="62"/>
          <ac:spMkLst>
            <pc:docMk/>
            <pc:sldMk cId="3689283750" sldId="277"/>
            <ac:spMk id="2" creationId="{D7B6BA14-7385-28F0-E95B-2E6F8440B145}"/>
          </ac:spMkLst>
        </pc:spChg>
        <pc:spChg chg="del">
          <ac:chgData name="Subash Khatiwada" userId="82ebb907-69e0-4888-9ca7-a664fef6b159" providerId="ADAL" clId="{41673660-1DB3-467E-AB71-B18D04D7BC16}" dt="2024-01-09T05:50:55.810" v="63" actId="478"/>
          <ac:spMkLst>
            <pc:docMk/>
            <pc:sldMk cId="3689283750" sldId="277"/>
            <ac:spMk id="3" creationId="{30F01144-5A7B-E21D-1013-B75140DCA9D0}"/>
          </ac:spMkLst>
        </pc:spChg>
        <pc:spChg chg="mod">
          <ac:chgData name="Subash Khatiwada" userId="82ebb907-69e0-4888-9ca7-a664fef6b159" providerId="ADAL" clId="{41673660-1DB3-467E-AB71-B18D04D7BC16}" dt="2024-01-09T05:49:58.565" v="8"/>
          <ac:spMkLst>
            <pc:docMk/>
            <pc:sldMk cId="3689283750" sldId="277"/>
            <ac:spMk id="7" creationId="{C8D1E155-35B5-8B1C-7AFD-06EC69D6E02F}"/>
          </ac:spMkLst>
        </pc:spChg>
        <pc:grpChg chg="add mod">
          <ac:chgData name="Subash Khatiwada" userId="82ebb907-69e0-4888-9ca7-a664fef6b159" providerId="ADAL" clId="{41673660-1DB3-467E-AB71-B18D04D7BC16}" dt="2024-01-09T05:50:59.982" v="64" actId="1076"/>
          <ac:grpSpMkLst>
            <pc:docMk/>
            <pc:sldMk cId="3689283750" sldId="277"/>
            <ac:grpSpMk id="4" creationId="{F0AB55E5-2EB6-BE92-933D-6A756EB9C272}"/>
          </ac:grpSpMkLst>
        </pc:grpChg>
        <pc:picChg chg="mod">
          <ac:chgData name="Subash Khatiwada" userId="82ebb907-69e0-4888-9ca7-a664fef6b159" providerId="ADAL" clId="{41673660-1DB3-467E-AB71-B18D04D7BC16}" dt="2024-01-09T05:49:58.565" v="8"/>
          <ac:picMkLst>
            <pc:docMk/>
            <pc:sldMk cId="3689283750" sldId="277"/>
            <ac:picMk id="5" creationId="{53245174-B586-B4FE-FE98-393E092D806B}"/>
          </ac:picMkLst>
        </pc:picChg>
        <pc:picChg chg="mod">
          <ac:chgData name="Subash Khatiwada" userId="82ebb907-69e0-4888-9ca7-a664fef6b159" providerId="ADAL" clId="{41673660-1DB3-467E-AB71-B18D04D7BC16}" dt="2024-01-09T05:49:58.565" v="8"/>
          <ac:picMkLst>
            <pc:docMk/>
            <pc:sldMk cId="3689283750" sldId="277"/>
            <ac:picMk id="6" creationId="{7C57BF0E-9FF7-5720-2E46-907BCFAC7F6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1" y="0"/>
            <a:ext cx="2946145" cy="49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49911" y="0"/>
            <a:ext cx="2946144" cy="49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0254" y="4714876"/>
            <a:ext cx="5437168" cy="446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1" y="9428164"/>
            <a:ext cx="2946145" cy="496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49911" y="9428164"/>
            <a:ext cx="2946144" cy="496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:notes"/>
          <p:cNvSpPr txBox="1">
            <a:spLocks noGrp="1"/>
          </p:cNvSpPr>
          <p:nvPr>
            <p:ph type="sldNum" idx="12"/>
          </p:nvPr>
        </p:nvSpPr>
        <p:spPr>
          <a:xfrm>
            <a:off x="3849911" y="9428164"/>
            <a:ext cx="2946144" cy="496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6" name="Google Shape;126;p1:notes"/>
          <p:cNvSpPr txBox="1">
            <a:spLocks noGrp="1"/>
          </p:cNvSpPr>
          <p:nvPr>
            <p:ph type="body" idx="1"/>
          </p:nvPr>
        </p:nvSpPr>
        <p:spPr>
          <a:xfrm>
            <a:off x="680254" y="4714876"/>
            <a:ext cx="5437168" cy="446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0:notes"/>
          <p:cNvSpPr txBox="1">
            <a:spLocks noGrp="1"/>
          </p:cNvSpPr>
          <p:nvPr>
            <p:ph type="body" idx="1"/>
          </p:nvPr>
        </p:nvSpPr>
        <p:spPr>
          <a:xfrm>
            <a:off x="680254" y="4714876"/>
            <a:ext cx="5437168" cy="44672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1:notes"/>
          <p:cNvSpPr txBox="1">
            <a:spLocks noGrp="1"/>
          </p:cNvSpPr>
          <p:nvPr>
            <p:ph type="body" idx="1"/>
          </p:nvPr>
        </p:nvSpPr>
        <p:spPr>
          <a:xfrm>
            <a:off x="680254" y="4714876"/>
            <a:ext cx="5437168" cy="44672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2:notes"/>
          <p:cNvSpPr txBox="1">
            <a:spLocks noGrp="1"/>
          </p:cNvSpPr>
          <p:nvPr>
            <p:ph type="body" idx="1"/>
          </p:nvPr>
        </p:nvSpPr>
        <p:spPr>
          <a:xfrm>
            <a:off x="680254" y="4714876"/>
            <a:ext cx="5437168" cy="44672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3:notes"/>
          <p:cNvSpPr txBox="1">
            <a:spLocks noGrp="1"/>
          </p:cNvSpPr>
          <p:nvPr>
            <p:ph type="body" idx="1"/>
          </p:nvPr>
        </p:nvSpPr>
        <p:spPr>
          <a:xfrm>
            <a:off x="680254" y="4714876"/>
            <a:ext cx="5437168" cy="44672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4:notes"/>
          <p:cNvSpPr txBox="1">
            <a:spLocks noGrp="1"/>
          </p:cNvSpPr>
          <p:nvPr>
            <p:ph type="body" idx="1"/>
          </p:nvPr>
        </p:nvSpPr>
        <p:spPr>
          <a:xfrm>
            <a:off x="680254" y="4714876"/>
            <a:ext cx="5437168" cy="44672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5:notes"/>
          <p:cNvSpPr txBox="1">
            <a:spLocks noGrp="1"/>
          </p:cNvSpPr>
          <p:nvPr>
            <p:ph type="body" idx="1"/>
          </p:nvPr>
        </p:nvSpPr>
        <p:spPr>
          <a:xfrm>
            <a:off x="680254" y="4714876"/>
            <a:ext cx="5437168" cy="44672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6:notes"/>
          <p:cNvSpPr txBox="1">
            <a:spLocks noGrp="1"/>
          </p:cNvSpPr>
          <p:nvPr>
            <p:ph type="body" idx="1"/>
          </p:nvPr>
        </p:nvSpPr>
        <p:spPr>
          <a:xfrm>
            <a:off x="680254" y="4714876"/>
            <a:ext cx="5437168" cy="44672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7:notes"/>
          <p:cNvSpPr txBox="1">
            <a:spLocks noGrp="1"/>
          </p:cNvSpPr>
          <p:nvPr>
            <p:ph type="body" idx="1"/>
          </p:nvPr>
        </p:nvSpPr>
        <p:spPr>
          <a:xfrm>
            <a:off x="680254" y="4714876"/>
            <a:ext cx="5437168" cy="44672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8:notes"/>
          <p:cNvSpPr txBox="1">
            <a:spLocks noGrp="1"/>
          </p:cNvSpPr>
          <p:nvPr>
            <p:ph type="body" idx="1"/>
          </p:nvPr>
        </p:nvSpPr>
        <p:spPr>
          <a:xfrm>
            <a:off x="680254" y="4714876"/>
            <a:ext cx="5437168" cy="44672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9:notes"/>
          <p:cNvSpPr txBox="1">
            <a:spLocks noGrp="1"/>
          </p:cNvSpPr>
          <p:nvPr>
            <p:ph type="body" idx="1"/>
          </p:nvPr>
        </p:nvSpPr>
        <p:spPr>
          <a:xfrm>
            <a:off x="680254" y="4714876"/>
            <a:ext cx="5437168" cy="44672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:notes"/>
          <p:cNvSpPr txBox="1">
            <a:spLocks noGrp="1"/>
          </p:cNvSpPr>
          <p:nvPr>
            <p:ph type="body" idx="1"/>
          </p:nvPr>
        </p:nvSpPr>
        <p:spPr>
          <a:xfrm>
            <a:off x="680254" y="4714876"/>
            <a:ext cx="5437168" cy="44672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78" name="Google Shape;278;p20:notes"/>
          <p:cNvSpPr txBox="1">
            <a:spLocks noGrp="1"/>
          </p:cNvSpPr>
          <p:nvPr>
            <p:ph type="body" idx="1"/>
          </p:nvPr>
        </p:nvSpPr>
        <p:spPr>
          <a:xfrm>
            <a:off x="680254" y="4714876"/>
            <a:ext cx="5437168" cy="446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20:notes"/>
          <p:cNvSpPr txBox="1">
            <a:spLocks noGrp="1"/>
          </p:cNvSpPr>
          <p:nvPr>
            <p:ph type="sldNum" idx="12"/>
          </p:nvPr>
        </p:nvSpPr>
        <p:spPr>
          <a:xfrm>
            <a:off x="3849911" y="9428164"/>
            <a:ext cx="2946144" cy="496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21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1:notes"/>
          <p:cNvSpPr txBox="1">
            <a:spLocks noGrp="1"/>
          </p:cNvSpPr>
          <p:nvPr>
            <p:ph type="body" idx="1"/>
          </p:nvPr>
        </p:nvSpPr>
        <p:spPr>
          <a:xfrm>
            <a:off x="680254" y="4714876"/>
            <a:ext cx="5437168" cy="44672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:notes"/>
          <p:cNvSpPr txBox="1">
            <a:spLocks noGrp="1"/>
          </p:cNvSpPr>
          <p:nvPr>
            <p:ph type="body" idx="1"/>
          </p:nvPr>
        </p:nvSpPr>
        <p:spPr>
          <a:xfrm>
            <a:off x="680254" y="4714876"/>
            <a:ext cx="5437168" cy="44672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44" name="Google Shape;144;p4:notes"/>
          <p:cNvSpPr txBox="1">
            <a:spLocks noGrp="1"/>
          </p:cNvSpPr>
          <p:nvPr>
            <p:ph type="body" idx="1"/>
          </p:nvPr>
        </p:nvSpPr>
        <p:spPr>
          <a:xfrm>
            <a:off x="680254" y="4714876"/>
            <a:ext cx="5437168" cy="446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4:notes"/>
          <p:cNvSpPr txBox="1">
            <a:spLocks noGrp="1"/>
          </p:cNvSpPr>
          <p:nvPr>
            <p:ph type="sldNum" idx="12"/>
          </p:nvPr>
        </p:nvSpPr>
        <p:spPr>
          <a:xfrm>
            <a:off x="3849911" y="9428164"/>
            <a:ext cx="2946144" cy="496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5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52" name="Google Shape;152;p5:notes"/>
          <p:cNvSpPr txBox="1">
            <a:spLocks noGrp="1"/>
          </p:cNvSpPr>
          <p:nvPr>
            <p:ph type="body" idx="1"/>
          </p:nvPr>
        </p:nvSpPr>
        <p:spPr>
          <a:xfrm>
            <a:off x="680254" y="4714876"/>
            <a:ext cx="5437168" cy="446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5:notes"/>
          <p:cNvSpPr txBox="1">
            <a:spLocks noGrp="1"/>
          </p:cNvSpPr>
          <p:nvPr>
            <p:ph type="sldNum" idx="12"/>
          </p:nvPr>
        </p:nvSpPr>
        <p:spPr>
          <a:xfrm>
            <a:off x="3849911" y="9428164"/>
            <a:ext cx="2946144" cy="496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6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61" name="Google Shape;161;p6:notes"/>
          <p:cNvSpPr txBox="1">
            <a:spLocks noGrp="1"/>
          </p:cNvSpPr>
          <p:nvPr>
            <p:ph type="body" idx="1"/>
          </p:nvPr>
        </p:nvSpPr>
        <p:spPr>
          <a:xfrm>
            <a:off x="680254" y="4714876"/>
            <a:ext cx="5437168" cy="446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6:notes"/>
          <p:cNvSpPr txBox="1">
            <a:spLocks noGrp="1"/>
          </p:cNvSpPr>
          <p:nvPr>
            <p:ph type="sldNum" idx="12"/>
          </p:nvPr>
        </p:nvSpPr>
        <p:spPr>
          <a:xfrm>
            <a:off x="3849911" y="9428164"/>
            <a:ext cx="2946144" cy="496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7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7:notes"/>
          <p:cNvSpPr txBox="1">
            <a:spLocks noGrp="1"/>
          </p:cNvSpPr>
          <p:nvPr>
            <p:ph type="body" idx="1"/>
          </p:nvPr>
        </p:nvSpPr>
        <p:spPr>
          <a:xfrm>
            <a:off x="680254" y="4714876"/>
            <a:ext cx="5437168" cy="44672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8:notes"/>
          <p:cNvSpPr txBox="1">
            <a:spLocks noGrp="1"/>
          </p:cNvSpPr>
          <p:nvPr>
            <p:ph type="body" idx="1"/>
          </p:nvPr>
        </p:nvSpPr>
        <p:spPr>
          <a:xfrm>
            <a:off x="680254" y="4714876"/>
            <a:ext cx="5437168" cy="44672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9:notes"/>
          <p:cNvSpPr txBox="1">
            <a:spLocks noGrp="1"/>
          </p:cNvSpPr>
          <p:nvPr>
            <p:ph type="body" idx="1"/>
          </p:nvPr>
        </p:nvSpPr>
        <p:spPr>
          <a:xfrm>
            <a:off x="680254" y="4714876"/>
            <a:ext cx="5437168" cy="44672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395536" y="2512921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395536" y="4268688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ckwell"/>
              <a:buNone/>
              <a:defRPr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>
            <a:spLocks noGrp="1"/>
          </p:cNvSpPr>
          <p:nvPr>
            <p:ph type="title"/>
          </p:nvPr>
        </p:nvSpPr>
        <p:spPr>
          <a:xfrm>
            <a:off x="323863" y="980728"/>
            <a:ext cx="7488498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body" idx="1"/>
          </p:nvPr>
        </p:nvSpPr>
        <p:spPr>
          <a:xfrm rot="5400000">
            <a:off x="2016014" y="-63351"/>
            <a:ext cx="5040560" cy="8424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title"/>
          </p:nvPr>
        </p:nvSpPr>
        <p:spPr>
          <a:xfrm rot="5400000">
            <a:off x="4964919" y="2669385"/>
            <a:ext cx="5462588" cy="2105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body" idx="1"/>
          </p:nvPr>
        </p:nvSpPr>
        <p:spPr>
          <a:xfrm rot="5400000">
            <a:off x="676275" y="638178"/>
            <a:ext cx="5462588" cy="6167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2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1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1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00" name="Google Shape;100;p21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2483767" y="188639"/>
            <a:ext cx="5297827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179512" y="1052736"/>
            <a:ext cx="8784976" cy="5616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2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07" name="Google Shape;107;p22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108" name="Google Shape;108;p2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3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3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4" name="Google Shape;114;p2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4"/>
          <p:cNvSpPr txBox="1">
            <a:spLocks noGrp="1"/>
          </p:cNvSpPr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24"/>
          <p:cNvSpPr txBox="1">
            <a:spLocks noGrp="1"/>
          </p:cNvSpPr>
          <p:nvPr>
            <p:ph type="body" idx="1"/>
          </p:nvPr>
        </p:nvSpPr>
        <p:spPr>
          <a:xfrm rot="5400000">
            <a:off x="623094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0" name="Google Shape;120;p2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  <a:defRPr sz="2000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  <a:defRPr sz="18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sz="16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sz="14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sz="14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sz="14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sz="14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23862" y="1004877"/>
            <a:ext cx="8424863" cy="551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23850" y="1628801"/>
            <a:ext cx="4135438" cy="5544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»"/>
              <a:defRPr sz="18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611700" y="1628801"/>
            <a:ext cx="4137025" cy="5544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»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57200" y="151391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body" idx="1"/>
          </p:nvPr>
        </p:nvSpPr>
        <p:spPr>
          <a:xfrm>
            <a:off x="457200" y="2774389"/>
            <a:ext cx="4040188" cy="639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sz="1600" b="1"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body" idx="2"/>
          </p:nvPr>
        </p:nvSpPr>
        <p:spPr>
          <a:xfrm>
            <a:off x="457200" y="3414149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»"/>
              <a:defRPr sz="1600"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3"/>
          </p:nvPr>
        </p:nvSpPr>
        <p:spPr>
          <a:xfrm>
            <a:off x="4645033" y="2774389"/>
            <a:ext cx="4041775" cy="639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sz="1600" b="1"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4"/>
          </p:nvPr>
        </p:nvSpPr>
        <p:spPr>
          <a:xfrm>
            <a:off x="4645033" y="3414149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»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23863" y="980728"/>
            <a:ext cx="7488498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>
            <a:spLocks noGrp="1"/>
          </p:cNvSpPr>
          <p:nvPr>
            <p:ph type="title"/>
          </p:nvPr>
        </p:nvSpPr>
        <p:spPr>
          <a:xfrm>
            <a:off x="457212" y="1594873"/>
            <a:ext cx="3008313" cy="1162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1"/>
          </p:nvPr>
        </p:nvSpPr>
        <p:spPr>
          <a:xfrm>
            <a:off x="3575050" y="1594881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sz="20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body" idx="2"/>
          </p:nvPr>
        </p:nvSpPr>
        <p:spPr>
          <a:xfrm>
            <a:off x="457212" y="2756931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0"/>
          <p:cNvSpPr>
            <a:spLocks noGrp="1"/>
          </p:cNvSpPr>
          <p:nvPr>
            <p:ph type="pic" idx="2"/>
          </p:nvPr>
        </p:nvSpPr>
        <p:spPr>
          <a:xfrm>
            <a:off x="1792288" y="1604802"/>
            <a:ext cx="5486400" cy="3122777"/>
          </a:xfrm>
          <a:prstGeom prst="rect">
            <a:avLst/>
          </a:prstGeom>
          <a:noFill/>
          <a:ln>
            <a:noFill/>
          </a:ln>
        </p:spPr>
      </p:sp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1792288" y="5367345"/>
            <a:ext cx="5486400" cy="804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323863" y="980728"/>
            <a:ext cx="7488498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323862" y="1628801"/>
            <a:ext cx="8424863" cy="504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Char char="•"/>
              <a:defRPr sz="3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Char char="–"/>
              <a:defRPr sz="2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Char char="•"/>
              <a:defRPr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–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>
            <a:spLocks noGrp="1"/>
          </p:cNvSpPr>
          <p:nvPr>
            <p:ph type="subTitle" idx="1"/>
          </p:nvPr>
        </p:nvSpPr>
        <p:spPr>
          <a:xfrm>
            <a:off x="167638" y="2060848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4000"/>
              <a:buFont typeface="Rockwell"/>
              <a:buNone/>
            </a:pPr>
            <a:r>
              <a:rPr lang="en-GB" sz="4000" dirty="0">
                <a:solidFill>
                  <a:srgbClr val="FFC000"/>
                </a:solidFill>
              </a:rPr>
              <a:t>5CS021 Numerical Methods and Concurrency</a:t>
            </a:r>
            <a:endParaRPr dirty="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rgbClr val="FACB18"/>
              </a:buClr>
              <a:buSzPts val="2400"/>
              <a:buFont typeface="Rockwell"/>
              <a:buNone/>
            </a:pPr>
            <a:r>
              <a:rPr lang="en-GB" sz="2400" dirty="0">
                <a:solidFill>
                  <a:srgbClr val="FACB18"/>
                </a:solidFill>
                <a:latin typeface="Rockwell"/>
                <a:ea typeface="Rockwell"/>
                <a:cs typeface="Rockwell"/>
                <a:sym typeface="Rockwell"/>
              </a:rPr>
              <a:t>Multithreading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3"/>
          <p:cNvSpPr/>
          <p:nvPr/>
        </p:nvSpPr>
        <p:spPr>
          <a:xfrm>
            <a:off x="968742" y="1817786"/>
            <a:ext cx="2448272" cy="1872208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88A3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33"/>
          <p:cNvSpPr txBox="1"/>
          <p:nvPr/>
        </p:nvSpPr>
        <p:spPr>
          <a:xfrm>
            <a:off x="1259632" y="2079200"/>
            <a:ext cx="165618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187" name="Google Shape;187;p33"/>
          <p:cNvSpPr txBox="1"/>
          <p:nvPr/>
        </p:nvSpPr>
        <p:spPr>
          <a:xfrm>
            <a:off x="1259632" y="2458400"/>
            <a:ext cx="165618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188" name="Google Shape;188;p33"/>
          <p:cNvSpPr txBox="1"/>
          <p:nvPr/>
        </p:nvSpPr>
        <p:spPr>
          <a:xfrm>
            <a:off x="1228387" y="2831821"/>
            <a:ext cx="165618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/>
          </a:p>
        </p:txBody>
      </p:sp>
      <p:sp>
        <p:nvSpPr>
          <p:cNvPr id="189" name="Google Shape;189;p33"/>
          <p:cNvSpPr txBox="1"/>
          <p:nvPr/>
        </p:nvSpPr>
        <p:spPr>
          <a:xfrm>
            <a:off x="1247776" y="3263945"/>
            <a:ext cx="165618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/>
          </a:p>
        </p:txBody>
      </p:sp>
      <p:sp>
        <p:nvSpPr>
          <p:cNvPr id="190" name="Google Shape;190;p33"/>
          <p:cNvSpPr/>
          <p:nvPr/>
        </p:nvSpPr>
        <p:spPr>
          <a:xfrm>
            <a:off x="968742" y="4571837"/>
            <a:ext cx="2448272" cy="1872208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88A3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33"/>
          <p:cNvSpPr txBox="1"/>
          <p:nvPr/>
        </p:nvSpPr>
        <p:spPr>
          <a:xfrm>
            <a:off x="1228387" y="4655645"/>
            <a:ext cx="165618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192" name="Google Shape;192;p33"/>
          <p:cNvSpPr txBox="1"/>
          <p:nvPr/>
        </p:nvSpPr>
        <p:spPr>
          <a:xfrm>
            <a:off x="1259632" y="5052345"/>
            <a:ext cx="165618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/>
          </a:p>
        </p:txBody>
      </p:sp>
      <p:sp>
        <p:nvSpPr>
          <p:cNvPr id="193" name="Google Shape;193;p33"/>
          <p:cNvSpPr txBox="1"/>
          <p:nvPr/>
        </p:nvSpPr>
        <p:spPr>
          <a:xfrm>
            <a:off x="1247776" y="5456841"/>
            <a:ext cx="165618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</a:t>
            </a:r>
            <a:endParaRPr/>
          </a:p>
        </p:txBody>
      </p:sp>
      <p:sp>
        <p:nvSpPr>
          <p:cNvPr id="194" name="Google Shape;194;p33"/>
          <p:cNvSpPr txBox="1"/>
          <p:nvPr/>
        </p:nvSpPr>
        <p:spPr>
          <a:xfrm>
            <a:off x="1216980" y="5854868"/>
            <a:ext cx="165618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endParaRPr/>
          </a:p>
        </p:txBody>
      </p:sp>
      <p:sp>
        <p:nvSpPr>
          <p:cNvPr id="195" name="Google Shape;195;p33"/>
          <p:cNvSpPr/>
          <p:nvPr/>
        </p:nvSpPr>
        <p:spPr>
          <a:xfrm>
            <a:off x="4694642" y="3318792"/>
            <a:ext cx="3462100" cy="101250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88A3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33"/>
          <p:cNvSpPr txBox="1"/>
          <p:nvPr/>
        </p:nvSpPr>
        <p:spPr>
          <a:xfrm>
            <a:off x="5597600" y="3640378"/>
            <a:ext cx="165618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Processing Element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4"/>
          <p:cNvSpPr txBox="1">
            <a:spLocks noGrp="1"/>
          </p:cNvSpPr>
          <p:nvPr>
            <p:ph type="title"/>
          </p:nvPr>
        </p:nvSpPr>
        <p:spPr>
          <a:xfrm>
            <a:off x="2483767" y="188639"/>
            <a:ext cx="5297827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Process States</a:t>
            </a:r>
            <a:br>
              <a:rPr lang="en-GB"/>
            </a:br>
            <a:endParaRPr/>
          </a:p>
        </p:txBody>
      </p:sp>
      <p:pic>
        <p:nvPicPr>
          <p:cNvPr id="202" name="Google Shape;202;p3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827584" y="1844824"/>
            <a:ext cx="7704856" cy="36724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5"/>
          <p:cNvSpPr txBox="1">
            <a:spLocks noGrp="1"/>
          </p:cNvSpPr>
          <p:nvPr>
            <p:ph type="title"/>
          </p:nvPr>
        </p:nvSpPr>
        <p:spPr>
          <a:xfrm>
            <a:off x="2483767" y="188639"/>
            <a:ext cx="5297827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Multithreading?</a:t>
            </a:r>
            <a:endParaRPr/>
          </a:p>
        </p:txBody>
      </p:sp>
      <p:sp>
        <p:nvSpPr>
          <p:cNvPr id="208" name="Google Shape;208;p35"/>
          <p:cNvSpPr txBox="1">
            <a:spLocks noGrp="1"/>
          </p:cNvSpPr>
          <p:nvPr>
            <p:ph type="body" idx="1"/>
          </p:nvPr>
        </p:nvSpPr>
        <p:spPr>
          <a:xfrm>
            <a:off x="179512" y="1052736"/>
            <a:ext cx="8784976" cy="5616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884" lvl="0" indent="-342884">
              <a:spcBef>
                <a:spcPts val="0"/>
              </a:spcBef>
              <a:buSzPts val="3200"/>
            </a:pPr>
            <a:r>
              <a:rPr lang="en-US" dirty="0"/>
              <a:t>Multithreading is the concurrent parallel execution of multiple instances of your program's code, </a:t>
            </a:r>
            <a:r>
              <a:rPr lang="en-US" dirty="0">
                <a:solidFill>
                  <a:srgbClr val="FF0000"/>
                </a:solidFill>
              </a:rPr>
              <a:t>within the same process</a:t>
            </a:r>
            <a:r>
              <a:rPr lang="en-US" dirty="0"/>
              <a:t>.</a:t>
            </a:r>
          </a:p>
          <a:p>
            <a:pPr marL="0" lvl="0" indent="0">
              <a:spcBef>
                <a:spcPts val="0"/>
              </a:spcBef>
              <a:buSzPts val="3200"/>
              <a:buNone/>
            </a:pPr>
            <a:endParaRPr lang="en-US" dirty="0"/>
          </a:p>
          <a:p>
            <a:pPr marL="342884" lvl="0" indent="-342884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Char char="•"/>
            </a:pPr>
            <a:r>
              <a:rPr lang="en-GB" dirty="0"/>
              <a:t>Multithreading is similar to multitasking except that all the running programs(threads) share same the same memory, the same variables and everything else in the program.</a:t>
            </a:r>
            <a:endParaRPr dirty="0"/>
          </a:p>
          <a:p>
            <a:pPr marL="342884" lvl="0" indent="-139683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6"/>
          <p:cNvSpPr txBox="1">
            <a:spLocks noGrp="1"/>
          </p:cNvSpPr>
          <p:nvPr>
            <p:ph type="title"/>
          </p:nvPr>
        </p:nvSpPr>
        <p:spPr>
          <a:xfrm>
            <a:off x="2483767" y="188639"/>
            <a:ext cx="5297827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Why multithreading?</a:t>
            </a:r>
            <a:endParaRPr/>
          </a:p>
        </p:txBody>
      </p:sp>
      <p:sp>
        <p:nvSpPr>
          <p:cNvPr id="214" name="Google Shape;214;p36"/>
          <p:cNvSpPr txBox="1">
            <a:spLocks noGrp="1"/>
          </p:cNvSpPr>
          <p:nvPr>
            <p:ph type="body" idx="1"/>
          </p:nvPr>
        </p:nvSpPr>
        <p:spPr>
          <a:xfrm>
            <a:off x="179512" y="1052736"/>
            <a:ext cx="8784976" cy="5616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342884" lvl="0" indent="-34288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Helvetica Neue"/>
              <a:buChar char="•"/>
            </a:pPr>
            <a:r>
              <a:rPr lang="en-GB" dirty="0"/>
              <a:t>Modern processor have more than one CPU core: up to 18 cores on the Intel i9-7980XE</a:t>
            </a:r>
            <a:endParaRPr dirty="0"/>
          </a:p>
          <a:p>
            <a:pPr marL="342884" lvl="0" indent="-342884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Helvetica Neue"/>
              <a:buChar char="•"/>
            </a:pPr>
            <a:r>
              <a:rPr lang="en-GB" dirty="0"/>
              <a:t>The Nvidia Tesla V100 has 5120 cores.</a:t>
            </a:r>
            <a:endParaRPr dirty="0"/>
          </a:p>
          <a:p>
            <a:pPr marL="342884" lvl="0" indent="-342884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Helvetica Neue"/>
              <a:buChar char="•"/>
            </a:pPr>
            <a:r>
              <a:rPr lang="en-GB" dirty="0"/>
              <a:t>Single-threaded programs can only use 1 core at a time.</a:t>
            </a:r>
            <a:endParaRPr dirty="0"/>
          </a:p>
          <a:p>
            <a:pPr marL="342884" lvl="0" indent="-342884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Helvetica Neue"/>
              <a:buChar char="•"/>
            </a:pPr>
            <a:r>
              <a:rPr lang="en-GB" dirty="0"/>
              <a:t>Multi-threaded programs can spread the processing load across all the cores available.</a:t>
            </a:r>
            <a:endParaRPr dirty="0"/>
          </a:p>
          <a:p>
            <a:pPr marL="342884" lvl="0" indent="-342884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Helvetica Neue"/>
              <a:buChar char="•"/>
            </a:pPr>
            <a:r>
              <a:rPr lang="en-GB" dirty="0"/>
              <a:t>For example an image processing program can divide up an image into 16 equal parts and process each parts using a separate thread, and this will run up to 16 times faster than a single-thread program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7"/>
          <p:cNvSpPr txBox="1">
            <a:spLocks noGrp="1"/>
          </p:cNvSpPr>
          <p:nvPr>
            <p:ph type="title"/>
          </p:nvPr>
        </p:nvSpPr>
        <p:spPr>
          <a:xfrm>
            <a:off x="2483767" y="188639"/>
            <a:ext cx="5297827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Why not Multithreading Everywhere?</a:t>
            </a:r>
            <a:endParaRPr/>
          </a:p>
        </p:txBody>
      </p:sp>
      <p:sp>
        <p:nvSpPr>
          <p:cNvPr id="220" name="Google Shape;220;p37"/>
          <p:cNvSpPr txBox="1">
            <a:spLocks noGrp="1"/>
          </p:cNvSpPr>
          <p:nvPr>
            <p:ph type="body" idx="1"/>
          </p:nvPr>
        </p:nvSpPr>
        <p:spPr>
          <a:xfrm>
            <a:off x="179512" y="1052736"/>
            <a:ext cx="8784976" cy="5616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884" lvl="0" indent="-34288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Char char="•"/>
            </a:pPr>
            <a:r>
              <a:rPr lang="en-GB" dirty="0"/>
              <a:t>It is </a:t>
            </a:r>
            <a:r>
              <a:rPr lang="en-GB" dirty="0">
                <a:highlight>
                  <a:srgbClr val="FFFF00"/>
                </a:highlight>
              </a:rPr>
              <a:t>not always possible </a:t>
            </a:r>
            <a:r>
              <a:rPr lang="en-GB" dirty="0"/>
              <a:t>to break a problem down into separate equal parts, for example,  processing a file that is received over the network, one character at a time.</a:t>
            </a:r>
            <a:endParaRPr dirty="0"/>
          </a:p>
          <a:p>
            <a:pPr marL="342884" lvl="0" indent="-342884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Char char="•"/>
            </a:pPr>
            <a:r>
              <a:rPr lang="en-GB" dirty="0"/>
              <a:t>It is sometimes difficult to organise and manage the work divided between threads: Imagine a fast food kitchen with multiple cooks reading items from a large order screen. Who cooks what when?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8"/>
          <p:cNvSpPr txBox="1">
            <a:spLocks noGrp="1"/>
          </p:cNvSpPr>
          <p:nvPr>
            <p:ph type="subTitle" idx="1"/>
          </p:nvPr>
        </p:nvSpPr>
        <p:spPr>
          <a:xfrm>
            <a:off x="110067" y="476681"/>
            <a:ext cx="8932333" cy="6381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 dirty="0"/>
              <a:t> a=</a:t>
            </a:r>
            <a:r>
              <a:rPr lang="en-GB" dirty="0" err="1"/>
              <a:t>m+n</a:t>
            </a:r>
            <a:r>
              <a:rPr lang="en-GB" dirty="0"/>
              <a:t>                b=</a:t>
            </a:r>
            <a:r>
              <a:rPr lang="en-GB" dirty="0" err="1"/>
              <a:t>p+q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 dirty="0"/>
              <a:t>        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 dirty="0"/>
              <a:t>       a                b            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 dirty="0"/>
              <a:t>1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 dirty="0"/>
              <a:t>        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 dirty="0"/>
              <a:t>      a      b       a       b               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 dirty="0"/>
              <a:t>2.   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 dirty="0"/>
              <a:t>     a        b       a       b           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 dirty="0"/>
              <a:t>       a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 dirty="0"/>
              <a:t>     a                    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 dirty="0"/>
              <a:t>3     b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 dirty="0"/>
              <a:t>          b    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 dirty="0"/>
              <a:t>                                                                                                                   TIME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dirty="0"/>
          </a:p>
        </p:txBody>
      </p:sp>
      <p:sp>
        <p:nvSpPr>
          <p:cNvPr id="226" name="Google Shape;226;p38"/>
          <p:cNvSpPr/>
          <p:nvPr/>
        </p:nvSpPr>
        <p:spPr>
          <a:xfrm>
            <a:off x="321734" y="1677988"/>
            <a:ext cx="905933" cy="66886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38"/>
          <p:cNvSpPr/>
          <p:nvPr/>
        </p:nvSpPr>
        <p:spPr>
          <a:xfrm>
            <a:off x="1234017" y="1677988"/>
            <a:ext cx="905933" cy="66886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8" name="Google Shape;228;p38"/>
          <p:cNvCxnSpPr/>
          <p:nvPr/>
        </p:nvCxnSpPr>
        <p:spPr>
          <a:xfrm>
            <a:off x="42334" y="5818716"/>
            <a:ext cx="8915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29" name="Google Shape;229;p38"/>
          <p:cNvSpPr/>
          <p:nvPr/>
        </p:nvSpPr>
        <p:spPr>
          <a:xfrm>
            <a:off x="292100" y="2906712"/>
            <a:ext cx="482600" cy="66886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38"/>
          <p:cNvSpPr/>
          <p:nvPr/>
        </p:nvSpPr>
        <p:spPr>
          <a:xfrm>
            <a:off x="774700" y="2905918"/>
            <a:ext cx="482600" cy="66886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38"/>
          <p:cNvSpPr/>
          <p:nvPr/>
        </p:nvSpPr>
        <p:spPr>
          <a:xfrm>
            <a:off x="1257300" y="2906712"/>
            <a:ext cx="482600" cy="66886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38"/>
          <p:cNvSpPr/>
          <p:nvPr/>
        </p:nvSpPr>
        <p:spPr>
          <a:xfrm>
            <a:off x="1746249" y="2905918"/>
            <a:ext cx="393701" cy="66886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38"/>
          <p:cNvSpPr/>
          <p:nvPr/>
        </p:nvSpPr>
        <p:spPr>
          <a:xfrm>
            <a:off x="286808" y="3976159"/>
            <a:ext cx="905933" cy="66886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38"/>
          <p:cNvSpPr/>
          <p:nvPr/>
        </p:nvSpPr>
        <p:spPr>
          <a:xfrm>
            <a:off x="286807" y="5032640"/>
            <a:ext cx="905933" cy="66886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9"/>
          <p:cNvSpPr txBox="1">
            <a:spLocks noGrp="1"/>
          </p:cNvSpPr>
          <p:nvPr>
            <p:ph type="subTitle" idx="1"/>
          </p:nvPr>
        </p:nvSpPr>
        <p:spPr>
          <a:xfrm>
            <a:off x="110067" y="476685"/>
            <a:ext cx="8932333" cy="5358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/>
              <a:t>a=m+n                b=p+q                    x=a+b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/>
              <a:t>        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/>
              <a:t>       a                b             x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/>
              <a:t>1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/>
              <a:t>                                     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/>
              <a:t>    a        b       a       b         x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/>
              <a:t>2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/>
              <a:t>     a                     x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/>
              <a:t>3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/>
              <a:t>          b    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/>
              <a:t>                                                                                                                   TIME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</p:txBody>
      </p:sp>
      <p:sp>
        <p:nvSpPr>
          <p:cNvPr id="240" name="Google Shape;240;p39"/>
          <p:cNvSpPr/>
          <p:nvPr/>
        </p:nvSpPr>
        <p:spPr>
          <a:xfrm>
            <a:off x="321734" y="1677988"/>
            <a:ext cx="905933" cy="66886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39"/>
          <p:cNvSpPr/>
          <p:nvPr/>
        </p:nvSpPr>
        <p:spPr>
          <a:xfrm>
            <a:off x="1234017" y="1677988"/>
            <a:ext cx="905933" cy="66886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39"/>
          <p:cNvSpPr/>
          <p:nvPr/>
        </p:nvSpPr>
        <p:spPr>
          <a:xfrm>
            <a:off x="2146300" y="1677988"/>
            <a:ext cx="905933" cy="66886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3" name="Google Shape;243;p39"/>
          <p:cNvCxnSpPr/>
          <p:nvPr/>
        </p:nvCxnSpPr>
        <p:spPr>
          <a:xfrm>
            <a:off x="42334" y="5818716"/>
            <a:ext cx="8915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44" name="Google Shape;244;p39"/>
          <p:cNvSpPr/>
          <p:nvPr/>
        </p:nvSpPr>
        <p:spPr>
          <a:xfrm>
            <a:off x="292100" y="2906712"/>
            <a:ext cx="482600" cy="66886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39"/>
          <p:cNvSpPr/>
          <p:nvPr/>
        </p:nvSpPr>
        <p:spPr>
          <a:xfrm>
            <a:off x="774700" y="2905918"/>
            <a:ext cx="482600" cy="66886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39"/>
          <p:cNvSpPr/>
          <p:nvPr/>
        </p:nvSpPr>
        <p:spPr>
          <a:xfrm>
            <a:off x="1257300" y="2906712"/>
            <a:ext cx="482600" cy="66886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39"/>
          <p:cNvSpPr/>
          <p:nvPr/>
        </p:nvSpPr>
        <p:spPr>
          <a:xfrm>
            <a:off x="1746249" y="2905918"/>
            <a:ext cx="393701" cy="66886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39"/>
          <p:cNvSpPr/>
          <p:nvPr/>
        </p:nvSpPr>
        <p:spPr>
          <a:xfrm>
            <a:off x="2146300" y="2905918"/>
            <a:ext cx="905933" cy="66886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39"/>
          <p:cNvSpPr/>
          <p:nvPr/>
        </p:nvSpPr>
        <p:spPr>
          <a:xfrm>
            <a:off x="316680" y="3988027"/>
            <a:ext cx="905933" cy="66886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39"/>
          <p:cNvSpPr/>
          <p:nvPr/>
        </p:nvSpPr>
        <p:spPr>
          <a:xfrm>
            <a:off x="387349" y="5044812"/>
            <a:ext cx="905933" cy="66886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39"/>
          <p:cNvSpPr/>
          <p:nvPr/>
        </p:nvSpPr>
        <p:spPr>
          <a:xfrm>
            <a:off x="1293282" y="3976159"/>
            <a:ext cx="905933" cy="66886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0"/>
          <p:cNvSpPr txBox="1">
            <a:spLocks noGrp="1"/>
          </p:cNvSpPr>
          <p:nvPr>
            <p:ph type="title"/>
          </p:nvPr>
        </p:nvSpPr>
        <p:spPr>
          <a:xfrm>
            <a:off x="2483767" y="188639"/>
            <a:ext cx="5297827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How to use threading in C?</a:t>
            </a:r>
            <a:endParaRPr dirty="0"/>
          </a:p>
        </p:txBody>
      </p:sp>
      <p:sp>
        <p:nvSpPr>
          <p:cNvPr id="257" name="Google Shape;257;p40"/>
          <p:cNvSpPr txBox="1">
            <a:spLocks noGrp="1"/>
          </p:cNvSpPr>
          <p:nvPr>
            <p:ph type="body" idx="1"/>
          </p:nvPr>
        </p:nvSpPr>
        <p:spPr>
          <a:xfrm>
            <a:off x="179512" y="1052736"/>
            <a:ext cx="8784976" cy="5616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884" lvl="0" indent="-342884">
              <a:spcBef>
                <a:spcPts val="0"/>
              </a:spcBef>
              <a:buSzPts val="3200"/>
            </a:pPr>
            <a:r>
              <a:rPr lang="en-GB" dirty="0"/>
              <a:t>The </a:t>
            </a:r>
            <a:r>
              <a:rPr lang="en-GB" b="1" dirty="0"/>
              <a:t>POSIX(Portable Operating System Interface) </a:t>
            </a:r>
            <a:r>
              <a:rPr lang="en-GB" dirty="0"/>
              <a:t>Threads standard is the most widely used threading API, also known as </a:t>
            </a:r>
            <a:r>
              <a:rPr lang="en-GB" dirty="0" err="1">
                <a:highlight>
                  <a:srgbClr val="FFFF00"/>
                </a:highlight>
              </a:rPr>
              <a:t>pthreads</a:t>
            </a:r>
            <a:r>
              <a:rPr lang="en-GB" dirty="0"/>
              <a:t>.</a:t>
            </a:r>
            <a:endParaRPr dirty="0"/>
          </a:p>
          <a:p>
            <a:pPr marL="342884" lvl="0" indent="-342884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Char char="•"/>
            </a:pPr>
            <a:r>
              <a:rPr lang="en-GB" dirty="0"/>
              <a:t>To use </a:t>
            </a:r>
            <a:r>
              <a:rPr lang="en-GB" dirty="0" err="1"/>
              <a:t>pthreads</a:t>
            </a:r>
            <a:r>
              <a:rPr lang="en-GB" dirty="0"/>
              <a:t>, you have to include the header file </a:t>
            </a:r>
            <a:r>
              <a:rPr lang="en-GB" dirty="0">
                <a:highlight>
                  <a:srgbClr val="00FFFF"/>
                </a:highlight>
              </a:rPr>
              <a:t>&lt;</a:t>
            </a:r>
            <a:r>
              <a:rPr lang="en-GB" dirty="0" err="1">
                <a:highlight>
                  <a:srgbClr val="00FFFF"/>
                </a:highlight>
              </a:rPr>
              <a:t>pthread.h</a:t>
            </a:r>
            <a:r>
              <a:rPr lang="en-GB" dirty="0">
                <a:highlight>
                  <a:srgbClr val="00FFFF"/>
                </a:highlight>
              </a:rPr>
              <a:t>&gt;</a:t>
            </a:r>
            <a:endParaRPr dirty="0">
              <a:highlight>
                <a:srgbClr val="00FFFF"/>
              </a:highlight>
            </a:endParaRPr>
          </a:p>
          <a:p>
            <a:pPr marL="342884" lvl="0" indent="-342884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Char char="•"/>
            </a:pPr>
            <a:r>
              <a:rPr lang="en-GB" dirty="0"/>
              <a:t>To create and start a thread, you have to call the API </a:t>
            </a:r>
            <a:r>
              <a:rPr lang="en-GB" dirty="0" err="1">
                <a:highlight>
                  <a:srgbClr val="00FF00"/>
                </a:highlight>
              </a:rPr>
              <a:t>pthread_create</a:t>
            </a:r>
            <a:r>
              <a:rPr lang="en-GB" dirty="0">
                <a:highlight>
                  <a:srgbClr val="00FF00"/>
                </a:highlight>
              </a:rPr>
              <a:t>()</a:t>
            </a:r>
            <a:endParaRPr dirty="0">
              <a:highlight>
                <a:srgbClr val="00FF00"/>
              </a:highlight>
            </a:endParaRPr>
          </a:p>
          <a:p>
            <a:pPr marL="342884" lvl="0" indent="-342884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Char char="•"/>
            </a:pPr>
            <a:r>
              <a:rPr lang="en-GB" dirty="0"/>
              <a:t>To wait for  a thread to finish, you have to call the API </a:t>
            </a:r>
            <a:r>
              <a:rPr lang="en-GB" dirty="0" err="1">
                <a:highlight>
                  <a:srgbClr val="FF0000"/>
                </a:highlight>
              </a:rPr>
              <a:t>pthread_join</a:t>
            </a:r>
            <a:r>
              <a:rPr lang="en-GB" dirty="0">
                <a:highlight>
                  <a:srgbClr val="FF0000"/>
                </a:highlight>
              </a:rPr>
              <a:t>()</a:t>
            </a:r>
            <a:endParaRPr dirty="0">
              <a:highlight>
                <a:srgbClr val="FF0000"/>
              </a:highlight>
            </a:endParaRPr>
          </a:p>
          <a:p>
            <a:pPr marL="342884" lvl="0" indent="-139683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7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1"/>
          <p:cNvSpPr txBox="1">
            <a:spLocks noGrp="1"/>
          </p:cNvSpPr>
          <p:nvPr>
            <p:ph type="title"/>
          </p:nvPr>
        </p:nvSpPr>
        <p:spPr>
          <a:xfrm>
            <a:off x="2483767" y="188639"/>
            <a:ext cx="5297827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pthread_create()</a:t>
            </a:r>
            <a:endParaRPr/>
          </a:p>
        </p:txBody>
      </p:sp>
      <p:sp>
        <p:nvSpPr>
          <p:cNvPr id="263" name="Google Shape;263;p41"/>
          <p:cNvSpPr txBox="1">
            <a:spLocks noGrp="1"/>
          </p:cNvSpPr>
          <p:nvPr>
            <p:ph type="body" idx="1"/>
          </p:nvPr>
        </p:nvSpPr>
        <p:spPr>
          <a:xfrm>
            <a:off x="179512" y="1052736"/>
            <a:ext cx="8784976" cy="5616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342884" lvl="0" indent="-34288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Helvetica Neue"/>
              <a:buChar char="•"/>
            </a:pPr>
            <a:r>
              <a:rPr lang="en-GB" dirty="0"/>
              <a:t>int </a:t>
            </a:r>
            <a:r>
              <a:rPr lang="en-GB" dirty="0" err="1"/>
              <a:t>pthread_create</a:t>
            </a:r>
            <a:r>
              <a:rPr lang="en-GB" dirty="0"/>
              <a:t>( </a:t>
            </a:r>
            <a:r>
              <a:rPr lang="en-GB" dirty="0" err="1"/>
              <a:t>pthread_t</a:t>
            </a:r>
            <a:r>
              <a:rPr lang="en-GB" dirty="0"/>
              <a:t> *</a:t>
            </a:r>
            <a:r>
              <a:rPr lang="en-GB" dirty="0" err="1"/>
              <a:t>threadID</a:t>
            </a:r>
            <a:r>
              <a:rPr lang="en-GB" dirty="0"/>
              <a:t>,</a:t>
            </a:r>
            <a:br>
              <a:rPr lang="en-GB" dirty="0"/>
            </a:br>
            <a:r>
              <a:rPr lang="en-GB" dirty="0"/>
              <a:t>  </a:t>
            </a:r>
            <a:r>
              <a:rPr lang="en-GB" dirty="0" err="1"/>
              <a:t>pthread_attr_t</a:t>
            </a:r>
            <a:r>
              <a:rPr lang="en-GB" dirty="0"/>
              <a:t> *</a:t>
            </a:r>
            <a:r>
              <a:rPr lang="en-GB" dirty="0" err="1"/>
              <a:t>attr</a:t>
            </a:r>
            <a:r>
              <a:rPr lang="en-GB" dirty="0"/>
              <a:t>, </a:t>
            </a:r>
            <a:br>
              <a:rPr lang="en-GB" dirty="0"/>
            </a:br>
            <a:r>
              <a:rPr lang="en-GB" dirty="0"/>
              <a:t>  void *(*</a:t>
            </a:r>
            <a:r>
              <a:rPr lang="en-GB" dirty="0" err="1"/>
              <a:t>thread_function</a:t>
            </a:r>
            <a:r>
              <a:rPr lang="en-GB" dirty="0"/>
              <a:t>) (void *), </a:t>
            </a:r>
            <a:br>
              <a:rPr lang="en-GB" dirty="0"/>
            </a:br>
            <a:r>
              <a:rPr lang="en-GB" dirty="0"/>
              <a:t>  void *</a:t>
            </a:r>
            <a:r>
              <a:rPr lang="en-GB" dirty="0" err="1"/>
              <a:t>targ</a:t>
            </a:r>
            <a:r>
              <a:rPr lang="en-GB" dirty="0"/>
              <a:t>);</a:t>
            </a:r>
            <a:endParaRPr dirty="0"/>
          </a:p>
          <a:p>
            <a:pPr marL="342884" lvl="0" indent="-342884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Helvetica Neue"/>
              <a:buChar char="•"/>
            </a:pPr>
            <a:r>
              <a:rPr lang="en-GB" dirty="0"/>
              <a:t>Creates a thread and executes </a:t>
            </a:r>
            <a:r>
              <a:rPr lang="en-GB" b="1" dirty="0" err="1"/>
              <a:t>thread_function</a:t>
            </a:r>
            <a:endParaRPr b="1" dirty="0"/>
          </a:p>
          <a:p>
            <a:pPr marL="342884" lvl="0" indent="-342884" algn="l" rtl="0">
              <a:spcBef>
                <a:spcPts val="55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Helvetica Neue"/>
              <a:buChar char="•"/>
            </a:pPr>
            <a:r>
              <a:rPr lang="en-GB" sz="3000" b="1" dirty="0" err="1"/>
              <a:t>threadID</a:t>
            </a:r>
            <a:r>
              <a:rPr lang="en-GB" sz="3000" dirty="0"/>
              <a:t> - pointer to a thread ID variable to identify the thread after it has been created.</a:t>
            </a:r>
            <a:endParaRPr dirty="0"/>
          </a:p>
          <a:p>
            <a:pPr marL="342884" lvl="0" indent="-342884" algn="l" rtl="0">
              <a:spcBef>
                <a:spcPts val="55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Helvetica Neue"/>
              <a:buChar char="•"/>
            </a:pPr>
            <a:r>
              <a:rPr lang="en-GB" sz="3000" b="1" dirty="0" err="1"/>
              <a:t>attr</a:t>
            </a:r>
            <a:r>
              <a:rPr lang="en-GB" sz="3000" dirty="0"/>
              <a:t> - thread attributes - normally NULL;</a:t>
            </a:r>
            <a:endParaRPr dirty="0"/>
          </a:p>
          <a:p>
            <a:pPr marL="342884" lvl="0" indent="-342884" algn="l" rtl="0">
              <a:spcBef>
                <a:spcPts val="55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Helvetica Neue"/>
              <a:buChar char="•"/>
            </a:pPr>
            <a:r>
              <a:rPr lang="en-GB" sz="3000" b="1" dirty="0" err="1"/>
              <a:t>thread_function</a:t>
            </a:r>
            <a:r>
              <a:rPr lang="en-GB" sz="3000" b="1" dirty="0"/>
              <a:t> </a:t>
            </a:r>
            <a:r>
              <a:rPr lang="en-GB" sz="3000" dirty="0"/>
              <a:t>- the main thread function.</a:t>
            </a:r>
            <a:endParaRPr dirty="0"/>
          </a:p>
          <a:p>
            <a:pPr marL="342884" lvl="0" indent="-342884" algn="l" rtl="0">
              <a:spcBef>
                <a:spcPts val="55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Helvetica Neue"/>
              <a:buChar char="•"/>
            </a:pPr>
            <a:r>
              <a:rPr lang="en-GB" sz="3000" b="1" dirty="0" err="1"/>
              <a:t>targ</a:t>
            </a:r>
            <a:r>
              <a:rPr lang="en-GB" sz="3000" dirty="0"/>
              <a:t> - pointer to the parameter. Can be NULL;</a:t>
            </a:r>
            <a:endParaRPr dirty="0"/>
          </a:p>
          <a:p>
            <a:pPr marL="342884" lvl="0" indent="-342884" algn="l" rtl="0">
              <a:spcBef>
                <a:spcPts val="55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Helvetica Neue"/>
              <a:buChar char="•"/>
            </a:pPr>
            <a:r>
              <a:rPr lang="en-GB" sz="3000" dirty="0"/>
              <a:t>On success, </a:t>
            </a:r>
            <a:r>
              <a:rPr lang="en-GB" sz="3000" dirty="0" err="1"/>
              <a:t>pthread_create</a:t>
            </a:r>
            <a:r>
              <a:rPr lang="en-GB" sz="3000" dirty="0"/>
              <a:t>() returns 0; on error, it returns an error number</a:t>
            </a:r>
            <a:endParaRPr dirty="0"/>
          </a:p>
          <a:p>
            <a:pPr marL="342884" lvl="0" indent="-154923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Helvetica Neue"/>
              <a:buNone/>
            </a:pPr>
            <a:endParaRPr dirty="0"/>
          </a:p>
          <a:p>
            <a:pPr marL="342884" lvl="0" indent="-154923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Helvetica Neue"/>
              <a:buNone/>
            </a:pPr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2"/>
          <p:cNvSpPr txBox="1">
            <a:spLocks noGrp="1"/>
          </p:cNvSpPr>
          <p:nvPr>
            <p:ph type="title"/>
          </p:nvPr>
        </p:nvSpPr>
        <p:spPr>
          <a:xfrm>
            <a:off x="2483767" y="188639"/>
            <a:ext cx="5297827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pthread_join</a:t>
            </a:r>
            <a:r>
              <a:rPr lang="en-GB" dirty="0"/>
              <a:t>()</a:t>
            </a:r>
            <a:endParaRPr dirty="0"/>
          </a:p>
        </p:txBody>
      </p:sp>
      <p:sp>
        <p:nvSpPr>
          <p:cNvPr id="269" name="Google Shape;269;p42"/>
          <p:cNvSpPr txBox="1">
            <a:spLocks noGrp="1"/>
          </p:cNvSpPr>
          <p:nvPr>
            <p:ph type="body" idx="1"/>
          </p:nvPr>
        </p:nvSpPr>
        <p:spPr>
          <a:xfrm>
            <a:off x="179512" y="1052736"/>
            <a:ext cx="8784976" cy="5616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884" lvl="0" indent="-34288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Char char="•"/>
            </a:pPr>
            <a:r>
              <a:rPr lang="en-GB" dirty="0"/>
              <a:t>int </a:t>
            </a:r>
            <a:r>
              <a:rPr lang="en-GB" dirty="0" err="1"/>
              <a:t>pthread_join</a:t>
            </a:r>
            <a:r>
              <a:rPr lang="en-GB" dirty="0"/>
              <a:t>(</a:t>
            </a:r>
            <a:r>
              <a:rPr lang="en-GB" dirty="0" err="1"/>
              <a:t>pthread_t</a:t>
            </a:r>
            <a:r>
              <a:rPr lang="en-GB" dirty="0"/>
              <a:t> </a:t>
            </a:r>
            <a:r>
              <a:rPr lang="en-GB" dirty="0" err="1"/>
              <a:t>threadID</a:t>
            </a:r>
            <a:r>
              <a:rPr lang="en-GB" dirty="0"/>
              <a:t>, </a:t>
            </a:r>
            <a:br>
              <a:rPr lang="en-GB" dirty="0"/>
            </a:br>
            <a:r>
              <a:rPr lang="en-GB" dirty="0"/>
              <a:t>  void **</a:t>
            </a:r>
            <a:r>
              <a:rPr lang="en-GB" dirty="0" err="1"/>
              <a:t>retval</a:t>
            </a:r>
            <a:r>
              <a:rPr lang="en-GB" dirty="0"/>
              <a:t>);</a:t>
            </a:r>
            <a:endParaRPr dirty="0"/>
          </a:p>
          <a:p>
            <a:pPr marL="342884" lvl="0" indent="-342884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Char char="•"/>
            </a:pPr>
            <a:r>
              <a:rPr lang="en-GB" sz="2800" dirty="0"/>
              <a:t>Waits for the thread with </a:t>
            </a:r>
            <a:r>
              <a:rPr lang="en-GB" sz="2800" dirty="0" err="1"/>
              <a:t>threadID</a:t>
            </a:r>
            <a:r>
              <a:rPr lang="en-GB" sz="2800" dirty="0"/>
              <a:t> to finish.</a:t>
            </a:r>
            <a:endParaRPr dirty="0"/>
          </a:p>
          <a:p>
            <a:pPr marL="342884" lvl="0" indent="-342884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Char char="•"/>
            </a:pPr>
            <a:r>
              <a:rPr lang="en-GB" sz="2800" b="1" dirty="0" err="1"/>
              <a:t>threadID</a:t>
            </a:r>
            <a:r>
              <a:rPr lang="en-GB" sz="2800" dirty="0"/>
              <a:t> - the id of the thread specified by </a:t>
            </a:r>
            <a:r>
              <a:rPr lang="en-GB" sz="2800" dirty="0" err="1"/>
              <a:t>pthread_create</a:t>
            </a:r>
            <a:r>
              <a:rPr lang="en-GB" sz="2800" dirty="0"/>
              <a:t>()</a:t>
            </a:r>
            <a:endParaRPr dirty="0"/>
          </a:p>
          <a:p>
            <a:pPr marL="342884" lvl="0" indent="-342884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Char char="•"/>
            </a:pPr>
            <a:r>
              <a:rPr lang="en-GB" sz="2800" b="1" dirty="0" err="1"/>
              <a:t>retval</a:t>
            </a:r>
            <a:r>
              <a:rPr lang="en-GB" sz="2800" dirty="0"/>
              <a:t> - a thread can return a value via the function </a:t>
            </a:r>
            <a:r>
              <a:rPr lang="en-GB" sz="2800" dirty="0" err="1"/>
              <a:t>pthread_exit</a:t>
            </a:r>
            <a:r>
              <a:rPr lang="en-GB" sz="2800" dirty="0"/>
              <a:t>(). </a:t>
            </a:r>
            <a:r>
              <a:rPr lang="en-GB" sz="2800" dirty="0" err="1"/>
              <a:t>retval</a:t>
            </a:r>
            <a:r>
              <a:rPr lang="en-GB" sz="2800" dirty="0"/>
              <a:t> is a pointer to the return value.</a:t>
            </a:r>
            <a:endParaRPr dirty="0"/>
          </a:p>
          <a:p>
            <a:pPr marL="342884" lvl="0" indent="-342884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Char char="•"/>
            </a:pPr>
            <a:r>
              <a:rPr lang="en-GB" sz="2800" dirty="0"/>
              <a:t>On success, </a:t>
            </a:r>
            <a:r>
              <a:rPr lang="en-GB" sz="2800" dirty="0" err="1"/>
              <a:t>pthread_join</a:t>
            </a:r>
            <a:r>
              <a:rPr lang="en-GB" sz="2800" dirty="0"/>
              <a:t>() returns 0; on error, it returns an error number.</a:t>
            </a:r>
            <a:endParaRPr dirty="0"/>
          </a:p>
          <a:p>
            <a:pPr marL="342884" lvl="0" indent="-139683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"/>
          <p:cNvSpPr txBox="1">
            <a:spLocks noGrp="1"/>
          </p:cNvSpPr>
          <p:nvPr>
            <p:ph type="title"/>
          </p:nvPr>
        </p:nvSpPr>
        <p:spPr>
          <a:xfrm>
            <a:off x="2483767" y="348250"/>
            <a:ext cx="5297827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50" dirty="0"/>
              <a:t>Parallelism</a:t>
            </a:r>
            <a:r>
              <a:rPr lang="en-GB" dirty="0"/>
              <a:t> </a:t>
            </a:r>
            <a:br>
              <a:rPr lang="en-GB" dirty="0"/>
            </a:br>
            <a:endParaRPr dirty="0"/>
          </a:p>
        </p:txBody>
      </p:sp>
      <p:sp>
        <p:nvSpPr>
          <p:cNvPr id="134" name="Google Shape;134;p26"/>
          <p:cNvSpPr txBox="1">
            <a:spLocks noGrp="1"/>
          </p:cNvSpPr>
          <p:nvPr>
            <p:ph type="body" idx="1"/>
          </p:nvPr>
        </p:nvSpPr>
        <p:spPr>
          <a:xfrm>
            <a:off x="179512" y="1052736"/>
            <a:ext cx="8784976" cy="5616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ockwell"/>
              <a:buAutoNum type="arabicPeriod"/>
            </a:pPr>
            <a:r>
              <a:rPr lang="en-GB" dirty="0"/>
              <a:t>Parallelism is performing many task at the same time.</a:t>
            </a: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ockwell"/>
              <a:buAutoNum type="arabicPeriod"/>
            </a:pPr>
            <a:r>
              <a:rPr lang="en-GB" dirty="0"/>
              <a:t>It is the use of multiple resources(e.g. Cores) to solve a problem.</a:t>
            </a: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ockwell"/>
              <a:buAutoNum type="arabicPeriod"/>
            </a:pPr>
            <a:r>
              <a:rPr lang="en-GB" dirty="0"/>
              <a:t>Parallelism is doing lots of things at once.</a:t>
            </a:r>
            <a:endParaRPr dirty="0"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ockwell"/>
              <a:buNone/>
            </a:pPr>
            <a:endParaRPr dirty="0"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ockwell"/>
              <a:buNone/>
            </a:pPr>
            <a:endParaRPr dirty="0"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ockwell"/>
              <a:buNone/>
            </a:pPr>
            <a:endParaRPr dirty="0"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ockwell"/>
              <a:buNone/>
            </a:pPr>
            <a:endParaRPr dirty="0"/>
          </a:p>
        </p:txBody>
      </p:sp>
      <p:pic>
        <p:nvPicPr>
          <p:cNvPr id="135" name="Google Shape;135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47664" y="3746132"/>
            <a:ext cx="4879181" cy="29232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3"/>
          <p:cNvSpPr txBox="1">
            <a:spLocks noGrp="1"/>
          </p:cNvSpPr>
          <p:nvPr>
            <p:ph type="title"/>
          </p:nvPr>
        </p:nvSpPr>
        <p:spPr>
          <a:xfrm>
            <a:off x="2483767" y="188639"/>
            <a:ext cx="5297827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Pthread Example</a:t>
            </a:r>
            <a:endParaRPr/>
          </a:p>
        </p:txBody>
      </p:sp>
      <p:sp>
        <p:nvSpPr>
          <p:cNvPr id="275" name="Google Shape;275;p43"/>
          <p:cNvSpPr txBox="1">
            <a:spLocks noGrp="1"/>
          </p:cNvSpPr>
          <p:nvPr>
            <p:ph type="body" idx="1"/>
          </p:nvPr>
        </p:nvSpPr>
        <p:spPr>
          <a:xfrm>
            <a:off x="179512" y="1052736"/>
            <a:ext cx="8784976" cy="5616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42884" lvl="0" indent="-34288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GB" sz="1800" b="1" dirty="0">
                <a:latin typeface="Courier New"/>
                <a:ea typeface="Courier New"/>
                <a:cs typeface="Courier New"/>
                <a:sym typeface="Courier New"/>
              </a:rPr>
              <a:t>#include &lt;</a:t>
            </a:r>
            <a:r>
              <a:rPr lang="en-GB" sz="1800" b="1" dirty="0" err="1">
                <a:latin typeface="Courier New"/>
                <a:ea typeface="Courier New"/>
                <a:cs typeface="Courier New"/>
                <a:sym typeface="Courier New"/>
              </a:rPr>
              <a:t>pthread.h</a:t>
            </a:r>
            <a:r>
              <a:rPr lang="en-GB" sz="1800" b="1" dirty="0"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dirty="0"/>
          </a:p>
          <a:p>
            <a:pPr marL="342884" lvl="0" indent="-342884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GB" sz="1800" b="1" dirty="0">
                <a:latin typeface="Courier New"/>
                <a:ea typeface="Courier New"/>
                <a:cs typeface="Courier New"/>
                <a:sym typeface="Courier New"/>
              </a:rPr>
              <a:t>#include &lt;stdio.h&gt;</a:t>
            </a:r>
            <a:endParaRPr dirty="0"/>
          </a:p>
          <a:p>
            <a:pPr marL="342884" lvl="0" indent="-342884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endParaRPr sz="18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342884" lvl="0" indent="-342884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GB" sz="1800" b="1" dirty="0">
                <a:latin typeface="Courier New"/>
                <a:ea typeface="Courier New"/>
                <a:cs typeface="Courier New"/>
                <a:sym typeface="Courier New"/>
              </a:rPr>
              <a:t>void *</a:t>
            </a:r>
            <a:r>
              <a:rPr lang="en-GB" sz="1800" b="1" dirty="0" err="1">
                <a:latin typeface="Courier New"/>
                <a:ea typeface="Courier New"/>
                <a:cs typeface="Courier New"/>
                <a:sym typeface="Courier New"/>
              </a:rPr>
              <a:t>threadOne</a:t>
            </a:r>
            <a:r>
              <a:rPr lang="en-GB" sz="1800" b="1" dirty="0">
                <a:latin typeface="Courier New"/>
                <a:ea typeface="Courier New"/>
                <a:cs typeface="Courier New"/>
                <a:sym typeface="Courier New"/>
              </a:rPr>
              <a:t>(void *p){</a:t>
            </a:r>
            <a:endParaRPr dirty="0"/>
          </a:p>
          <a:p>
            <a:pPr marL="342884" lvl="0" indent="-342884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GB" sz="1800" b="1" dirty="0">
                <a:latin typeface="Courier New"/>
                <a:ea typeface="Courier New"/>
                <a:cs typeface="Courier New"/>
                <a:sym typeface="Courier New"/>
              </a:rPr>
              <a:t>  for(int </a:t>
            </a:r>
            <a:r>
              <a:rPr lang="en-GB" sz="1800" b="1" dirty="0" err="1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GB" sz="1800" b="1" dirty="0">
                <a:latin typeface="Courier New"/>
                <a:ea typeface="Courier New"/>
                <a:cs typeface="Courier New"/>
                <a:sym typeface="Courier New"/>
              </a:rPr>
              <a:t>=0; </a:t>
            </a:r>
            <a:r>
              <a:rPr lang="en-GB" sz="1800" b="1" dirty="0" err="1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GB" sz="1800" b="1" dirty="0">
                <a:latin typeface="Courier New"/>
                <a:ea typeface="Courier New"/>
                <a:cs typeface="Courier New"/>
                <a:sym typeface="Courier New"/>
              </a:rPr>
              <a:t>&lt;1000; </a:t>
            </a:r>
            <a:r>
              <a:rPr lang="en-GB" sz="1800" b="1" dirty="0" err="1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GB" sz="1800" b="1" dirty="0">
                <a:latin typeface="Courier New"/>
                <a:ea typeface="Courier New"/>
                <a:cs typeface="Courier New"/>
                <a:sym typeface="Courier New"/>
              </a:rPr>
              <a:t>++)</a:t>
            </a:r>
            <a:endParaRPr dirty="0"/>
          </a:p>
          <a:p>
            <a:pPr marL="342884" lvl="0" indent="-342884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GB" sz="1800" b="1" dirty="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800" b="1" dirty="0" err="1"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lang="en-GB" sz="1800" b="1" dirty="0">
                <a:latin typeface="Courier New"/>
                <a:ea typeface="Courier New"/>
                <a:cs typeface="Courier New"/>
                <a:sym typeface="Courier New"/>
              </a:rPr>
              <a:t>("Thread One: </a:t>
            </a:r>
            <a:r>
              <a:rPr lang="en-GB" sz="1800" b="1" dirty="0" err="1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GB" sz="1800" b="1" dirty="0">
                <a:latin typeface="Courier New"/>
                <a:ea typeface="Courier New"/>
                <a:cs typeface="Courier New"/>
                <a:sym typeface="Courier New"/>
              </a:rPr>
              <a:t>=%d\n",</a:t>
            </a:r>
            <a:r>
              <a:rPr lang="en-GB" sz="1800" b="1" dirty="0" err="1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GB" sz="1800" b="1" dirty="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dirty="0"/>
          </a:p>
          <a:p>
            <a:pPr marL="342884" lvl="0" indent="-342884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GB" sz="1800" b="1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dirty="0"/>
          </a:p>
          <a:p>
            <a:pPr marL="342884" lvl="0" indent="-342884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GB" sz="1800" b="1" dirty="0">
                <a:latin typeface="Courier New"/>
                <a:ea typeface="Courier New"/>
                <a:cs typeface="Courier New"/>
                <a:sym typeface="Courier New"/>
              </a:rPr>
              <a:t>void *</a:t>
            </a:r>
            <a:r>
              <a:rPr lang="en-GB" sz="1800" b="1" dirty="0" err="1">
                <a:latin typeface="Courier New"/>
                <a:ea typeface="Courier New"/>
                <a:cs typeface="Courier New"/>
                <a:sym typeface="Courier New"/>
              </a:rPr>
              <a:t>threadTwo</a:t>
            </a:r>
            <a:r>
              <a:rPr lang="en-GB" sz="1800" b="1" dirty="0">
                <a:latin typeface="Courier New"/>
                <a:ea typeface="Courier New"/>
                <a:cs typeface="Courier New"/>
                <a:sym typeface="Courier New"/>
              </a:rPr>
              <a:t>(void *p){</a:t>
            </a:r>
            <a:endParaRPr dirty="0"/>
          </a:p>
          <a:p>
            <a:pPr marL="342884" lvl="0" indent="-342884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GB" sz="1800" b="1" dirty="0">
                <a:latin typeface="Courier New"/>
                <a:ea typeface="Courier New"/>
                <a:cs typeface="Courier New"/>
                <a:sym typeface="Courier New"/>
              </a:rPr>
              <a:t>  for(int </a:t>
            </a:r>
            <a:r>
              <a:rPr lang="en-GB" sz="1800" b="1" dirty="0" err="1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GB" sz="1800" b="1" dirty="0">
                <a:latin typeface="Courier New"/>
                <a:ea typeface="Courier New"/>
                <a:cs typeface="Courier New"/>
                <a:sym typeface="Courier New"/>
              </a:rPr>
              <a:t>=0; </a:t>
            </a:r>
            <a:r>
              <a:rPr lang="en-GB" sz="1800" b="1" dirty="0" err="1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GB" sz="1800" b="1" dirty="0">
                <a:latin typeface="Courier New"/>
                <a:ea typeface="Courier New"/>
                <a:cs typeface="Courier New"/>
                <a:sym typeface="Courier New"/>
              </a:rPr>
              <a:t>&lt;1000; </a:t>
            </a:r>
            <a:r>
              <a:rPr lang="en-GB" sz="1800" b="1" dirty="0" err="1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GB" sz="1800" b="1" dirty="0">
                <a:latin typeface="Courier New"/>
                <a:ea typeface="Courier New"/>
                <a:cs typeface="Courier New"/>
                <a:sym typeface="Courier New"/>
              </a:rPr>
              <a:t>++)</a:t>
            </a:r>
            <a:endParaRPr dirty="0"/>
          </a:p>
          <a:p>
            <a:pPr marL="342884" lvl="0" indent="-342884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GB" sz="1800" b="1" dirty="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800" b="1" dirty="0" err="1"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lang="en-GB" sz="1800" b="1" dirty="0">
                <a:latin typeface="Courier New"/>
                <a:ea typeface="Courier New"/>
                <a:cs typeface="Courier New"/>
                <a:sym typeface="Courier New"/>
              </a:rPr>
              <a:t>("Thread Two: </a:t>
            </a:r>
            <a:r>
              <a:rPr lang="en-GB" sz="1800" b="1" dirty="0" err="1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GB" sz="1800" b="1" dirty="0">
                <a:latin typeface="Courier New"/>
                <a:ea typeface="Courier New"/>
                <a:cs typeface="Courier New"/>
                <a:sym typeface="Courier New"/>
              </a:rPr>
              <a:t>=%d\n",</a:t>
            </a:r>
            <a:r>
              <a:rPr lang="en-GB" sz="1800" b="1" dirty="0" err="1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GB" sz="1800" b="1" dirty="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dirty="0"/>
          </a:p>
          <a:p>
            <a:pPr marL="342884" lvl="0" indent="-342884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GB" sz="1800" b="1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dirty="0"/>
          </a:p>
          <a:p>
            <a:pPr marL="342884" lvl="0" indent="-342884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GB" sz="1800" b="1" dirty="0">
                <a:latin typeface="Courier New"/>
                <a:ea typeface="Courier New"/>
                <a:cs typeface="Courier New"/>
                <a:sym typeface="Courier New"/>
              </a:rPr>
              <a:t>void main(){</a:t>
            </a:r>
            <a:endParaRPr dirty="0"/>
          </a:p>
          <a:p>
            <a:pPr marL="342884" lvl="0" indent="-342884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GB" sz="1800" b="1" dirty="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GB" sz="1800" b="1" dirty="0" err="1">
                <a:latin typeface="Courier New"/>
                <a:ea typeface="Courier New"/>
                <a:cs typeface="Courier New"/>
                <a:sym typeface="Courier New"/>
              </a:rPr>
              <a:t>pthread_t</a:t>
            </a:r>
            <a:r>
              <a:rPr lang="en-GB" sz="1800" b="1" dirty="0">
                <a:latin typeface="Courier New"/>
                <a:ea typeface="Courier New"/>
                <a:cs typeface="Courier New"/>
                <a:sym typeface="Courier New"/>
              </a:rPr>
              <a:t> thrID1, thrID2;</a:t>
            </a:r>
            <a:endParaRPr dirty="0"/>
          </a:p>
          <a:p>
            <a:pPr marL="342884" lvl="0" indent="-342884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GB" sz="1800" b="1" dirty="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GB" sz="1800" b="1" dirty="0" err="1">
                <a:latin typeface="Courier New"/>
                <a:ea typeface="Courier New"/>
                <a:cs typeface="Courier New"/>
                <a:sym typeface="Courier New"/>
              </a:rPr>
              <a:t>pthread_create</a:t>
            </a:r>
            <a:r>
              <a:rPr lang="en-GB" sz="1800" b="1" dirty="0">
                <a:latin typeface="Courier New"/>
                <a:ea typeface="Courier New"/>
                <a:cs typeface="Courier New"/>
                <a:sym typeface="Courier New"/>
              </a:rPr>
              <a:t>(&amp;thrID1, NULL, </a:t>
            </a:r>
            <a:r>
              <a:rPr lang="en-GB" sz="1800" b="1" dirty="0" err="1">
                <a:latin typeface="Courier New"/>
                <a:ea typeface="Courier New"/>
                <a:cs typeface="Courier New"/>
                <a:sym typeface="Courier New"/>
              </a:rPr>
              <a:t>threadOne</a:t>
            </a:r>
            <a:r>
              <a:rPr lang="en-GB" sz="1800" b="1" dirty="0">
                <a:latin typeface="Courier New"/>
                <a:ea typeface="Courier New"/>
                <a:cs typeface="Courier New"/>
                <a:sym typeface="Courier New"/>
              </a:rPr>
              <a:t>, NULL);</a:t>
            </a:r>
            <a:endParaRPr dirty="0"/>
          </a:p>
          <a:p>
            <a:pPr marL="342884" lvl="0" indent="-342884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GB" sz="1800" b="1" dirty="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GB" sz="1800" b="1" dirty="0" err="1">
                <a:latin typeface="Courier New"/>
                <a:ea typeface="Courier New"/>
                <a:cs typeface="Courier New"/>
                <a:sym typeface="Courier New"/>
              </a:rPr>
              <a:t>pthread_create</a:t>
            </a:r>
            <a:r>
              <a:rPr lang="en-GB" sz="1800" b="1" dirty="0">
                <a:latin typeface="Courier New"/>
                <a:ea typeface="Courier New"/>
                <a:cs typeface="Courier New"/>
                <a:sym typeface="Courier New"/>
              </a:rPr>
              <a:t>(&amp;thrID2, NULL, </a:t>
            </a:r>
            <a:r>
              <a:rPr lang="en-GB" sz="1800" b="1" dirty="0" err="1">
                <a:latin typeface="Courier New"/>
                <a:ea typeface="Courier New"/>
                <a:cs typeface="Courier New"/>
                <a:sym typeface="Courier New"/>
              </a:rPr>
              <a:t>threadTwo</a:t>
            </a:r>
            <a:r>
              <a:rPr lang="en-GB" sz="1800" b="1" dirty="0">
                <a:latin typeface="Courier New"/>
                <a:ea typeface="Courier New"/>
                <a:cs typeface="Courier New"/>
                <a:sym typeface="Courier New"/>
              </a:rPr>
              <a:t>, NULL);</a:t>
            </a:r>
            <a:endParaRPr dirty="0"/>
          </a:p>
          <a:p>
            <a:pPr marL="342884" lvl="0" indent="-342884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GB" sz="1800" b="1" dirty="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GB" sz="1800" b="1" dirty="0" err="1">
                <a:latin typeface="Courier New"/>
                <a:ea typeface="Courier New"/>
                <a:cs typeface="Courier New"/>
                <a:sym typeface="Courier New"/>
              </a:rPr>
              <a:t>pthread_join</a:t>
            </a:r>
            <a:r>
              <a:rPr lang="en-GB" sz="1800" b="1" dirty="0">
                <a:latin typeface="Courier New"/>
                <a:ea typeface="Courier New"/>
                <a:cs typeface="Courier New"/>
                <a:sym typeface="Courier New"/>
              </a:rPr>
              <a:t>(thrID1, NULL);</a:t>
            </a:r>
            <a:endParaRPr dirty="0"/>
          </a:p>
          <a:p>
            <a:pPr marL="342884" lvl="0" indent="-342884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GB" sz="1800" b="1" dirty="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GB" sz="1800" b="1" dirty="0" err="1">
                <a:latin typeface="Courier New"/>
                <a:ea typeface="Courier New"/>
                <a:cs typeface="Courier New"/>
                <a:sym typeface="Courier New"/>
              </a:rPr>
              <a:t>pthread_join</a:t>
            </a:r>
            <a:r>
              <a:rPr lang="en-GB" sz="1800" b="1" dirty="0">
                <a:latin typeface="Courier New"/>
                <a:ea typeface="Courier New"/>
                <a:cs typeface="Courier New"/>
                <a:sym typeface="Courier New"/>
              </a:rPr>
              <a:t>(thrID2, NULL);</a:t>
            </a:r>
            <a:endParaRPr dirty="0"/>
          </a:p>
          <a:p>
            <a:pPr marL="342884" lvl="0" indent="-342884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GB" sz="1800" b="1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5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4"/>
          <p:cNvSpPr txBox="1">
            <a:spLocks noGrp="1"/>
          </p:cNvSpPr>
          <p:nvPr>
            <p:ph type="title"/>
          </p:nvPr>
        </p:nvSpPr>
        <p:spPr>
          <a:xfrm>
            <a:off x="2339752" y="185699"/>
            <a:ext cx="5297827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Converting Single Thread to Multithreaded – Single Thread Version</a:t>
            </a:r>
            <a:endParaRPr/>
          </a:p>
        </p:txBody>
      </p:sp>
      <p:sp>
        <p:nvSpPr>
          <p:cNvPr id="282" name="Google Shape;282;p44"/>
          <p:cNvSpPr txBox="1">
            <a:spLocks noGrp="1"/>
          </p:cNvSpPr>
          <p:nvPr>
            <p:ph type="body" idx="1"/>
          </p:nvPr>
        </p:nvSpPr>
        <p:spPr>
          <a:xfrm>
            <a:off x="179512" y="1052736"/>
            <a:ext cx="8784976" cy="5616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lang="en-GB" sz="1800" b="1" dirty="0">
                <a:latin typeface="Courier New"/>
                <a:ea typeface="Courier New"/>
                <a:cs typeface="Courier New"/>
                <a:sym typeface="Courier New"/>
              </a:rPr>
              <a:t>#include &lt;stdio.h&gt;</a:t>
            </a:r>
            <a:endParaRPr dirty="0"/>
          </a:p>
          <a:p>
            <a:pPr marL="0" lvl="0" indent="0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lang="en-GB" sz="1800" b="1" dirty="0">
                <a:latin typeface="Courier New"/>
                <a:ea typeface="Courier New"/>
                <a:cs typeface="Courier New"/>
                <a:sym typeface="Courier New"/>
              </a:rPr>
              <a:t>void main()</a:t>
            </a:r>
            <a:endParaRPr dirty="0"/>
          </a:p>
          <a:p>
            <a:pPr marL="0" lvl="0" indent="0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lang="en-GB" sz="1800" b="1" dirty="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dirty="0"/>
          </a:p>
          <a:p>
            <a:pPr marL="0" lvl="0" indent="0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lang="en-GB" sz="1800" b="1" dirty="0">
                <a:latin typeface="Courier New"/>
                <a:ea typeface="Courier New"/>
                <a:cs typeface="Courier New"/>
                <a:sym typeface="Courier New"/>
              </a:rPr>
              <a:t>  int </a:t>
            </a:r>
            <a:r>
              <a:rPr lang="en-GB" sz="1800" b="1" dirty="0" err="1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GB" sz="1800" b="1" dirty="0">
                <a:latin typeface="Courier New"/>
                <a:ea typeface="Courier New"/>
                <a:cs typeface="Courier New"/>
                <a:sym typeface="Courier New"/>
              </a:rPr>
              <a:t>, c;</a:t>
            </a:r>
            <a:endParaRPr dirty="0"/>
          </a:p>
          <a:p>
            <a:pPr marL="0" lvl="0" indent="0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lang="en-GB" sz="1800" b="1" dirty="0">
                <a:latin typeface="Courier New"/>
                <a:ea typeface="Courier New"/>
                <a:cs typeface="Courier New"/>
                <a:sym typeface="Courier New"/>
              </a:rPr>
              <a:t>  int </a:t>
            </a:r>
            <a:r>
              <a:rPr lang="en-GB" sz="1800" b="1" dirty="0" err="1">
                <a:latin typeface="Courier New"/>
                <a:ea typeface="Courier New"/>
                <a:cs typeface="Courier New"/>
                <a:sym typeface="Courier New"/>
              </a:rPr>
              <a:t>nstart</a:t>
            </a:r>
            <a:r>
              <a:rPr lang="en-GB" sz="1800" b="1" dirty="0">
                <a:latin typeface="Courier New"/>
                <a:ea typeface="Courier New"/>
                <a:cs typeface="Courier New"/>
                <a:sym typeface="Courier New"/>
              </a:rPr>
              <a:t>=1, </a:t>
            </a:r>
            <a:r>
              <a:rPr lang="en-GB" sz="1800" b="1" dirty="0" err="1">
                <a:latin typeface="Courier New"/>
                <a:ea typeface="Courier New"/>
                <a:cs typeface="Courier New"/>
                <a:sym typeface="Courier New"/>
              </a:rPr>
              <a:t>nfinish</a:t>
            </a:r>
            <a:r>
              <a:rPr lang="en-GB" sz="1800" b="1" dirty="0">
                <a:latin typeface="Courier New"/>
                <a:ea typeface="Courier New"/>
                <a:cs typeface="Courier New"/>
                <a:sym typeface="Courier New"/>
              </a:rPr>
              <a:t>=20000; </a:t>
            </a:r>
            <a:endParaRPr dirty="0"/>
          </a:p>
          <a:p>
            <a:pPr marL="0" lvl="0" indent="0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lang="en-GB" sz="1800" b="1" dirty="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GB" sz="1800" b="1" dirty="0" err="1"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lang="en-GB" sz="1800" b="1" dirty="0">
                <a:latin typeface="Courier New"/>
                <a:ea typeface="Courier New"/>
                <a:cs typeface="Courier New"/>
                <a:sym typeface="Courier New"/>
              </a:rPr>
              <a:t>("Prime numbers between %d and %d are :\n",</a:t>
            </a:r>
            <a:endParaRPr dirty="0"/>
          </a:p>
          <a:p>
            <a:pPr marL="0" lvl="0" indent="0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lang="en-GB" sz="1800" b="1" dirty="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800" b="1" dirty="0" err="1">
                <a:latin typeface="Courier New"/>
                <a:ea typeface="Courier New"/>
                <a:cs typeface="Courier New"/>
                <a:sym typeface="Courier New"/>
              </a:rPr>
              <a:t>nstart</a:t>
            </a:r>
            <a:r>
              <a:rPr lang="en-GB" sz="1800" b="1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1800" b="1" dirty="0" err="1">
                <a:latin typeface="Courier New"/>
                <a:ea typeface="Courier New"/>
                <a:cs typeface="Courier New"/>
                <a:sym typeface="Courier New"/>
              </a:rPr>
              <a:t>nfinish</a:t>
            </a:r>
            <a:r>
              <a:rPr lang="en-GB" sz="1800" b="1" dirty="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dirty="0"/>
          </a:p>
          <a:p>
            <a:pPr marL="0" lvl="0" indent="0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lang="en-GB" sz="1800" b="1" dirty="0">
                <a:latin typeface="Courier New"/>
                <a:ea typeface="Courier New"/>
                <a:cs typeface="Courier New"/>
                <a:sym typeface="Courier New"/>
              </a:rPr>
              <a:t>  for(</a:t>
            </a:r>
            <a:r>
              <a:rPr lang="en-GB" sz="1800" b="1" dirty="0" err="1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GB" sz="1800" b="1" dirty="0"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800" b="1" dirty="0" err="1">
                <a:latin typeface="Courier New"/>
                <a:ea typeface="Courier New"/>
                <a:cs typeface="Courier New"/>
                <a:sym typeface="Courier New"/>
              </a:rPr>
              <a:t>nstart</a:t>
            </a:r>
            <a:r>
              <a:rPr lang="en-GB" sz="1800" b="1" dirty="0"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en-GB" sz="1800" b="1" dirty="0" err="1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GB" sz="1800" b="1" dirty="0">
                <a:latin typeface="Courier New"/>
                <a:ea typeface="Courier New"/>
                <a:cs typeface="Courier New"/>
                <a:sym typeface="Courier New"/>
              </a:rPr>
              <a:t>&lt;=</a:t>
            </a:r>
            <a:r>
              <a:rPr lang="en-GB" sz="1800" b="1" dirty="0" err="1">
                <a:latin typeface="Courier New"/>
                <a:ea typeface="Courier New"/>
                <a:cs typeface="Courier New"/>
                <a:sym typeface="Courier New"/>
              </a:rPr>
              <a:t>nfinish</a:t>
            </a:r>
            <a:r>
              <a:rPr lang="en-GB" sz="1800" b="1" dirty="0"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en-GB" sz="1800" b="1" dirty="0" err="1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GB" sz="1800" b="1" dirty="0">
                <a:latin typeface="Courier New"/>
                <a:ea typeface="Courier New"/>
                <a:cs typeface="Courier New"/>
                <a:sym typeface="Courier New"/>
              </a:rPr>
              <a:t>++)</a:t>
            </a:r>
            <a:endParaRPr dirty="0"/>
          </a:p>
          <a:p>
            <a:pPr marL="0" lvl="0" indent="0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lang="en-GB" sz="1800" b="1" dirty="0">
                <a:latin typeface="Courier New"/>
                <a:ea typeface="Courier New"/>
                <a:cs typeface="Courier New"/>
                <a:sym typeface="Courier New"/>
              </a:rPr>
              <a:t>  { </a:t>
            </a:r>
            <a:endParaRPr dirty="0"/>
          </a:p>
          <a:p>
            <a:pPr marL="0" lvl="0" indent="0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lang="en-GB" sz="1800" b="1" dirty="0">
                <a:latin typeface="Courier New"/>
                <a:ea typeface="Courier New"/>
                <a:cs typeface="Courier New"/>
                <a:sym typeface="Courier New"/>
              </a:rPr>
              <a:t>    for(c=2; c&lt;=i-1; </a:t>
            </a:r>
            <a:r>
              <a:rPr lang="en-GB" sz="1800" b="1" dirty="0" err="1">
                <a:latin typeface="Courier New"/>
                <a:ea typeface="Courier New"/>
                <a:cs typeface="Courier New"/>
                <a:sym typeface="Courier New"/>
              </a:rPr>
              <a:t>c++</a:t>
            </a:r>
            <a:r>
              <a:rPr lang="en-GB" sz="1800" b="1" dirty="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dirty="0"/>
          </a:p>
          <a:p>
            <a:pPr marL="0" lvl="0" indent="0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lang="en-GB" sz="1800" b="1" dirty="0">
                <a:latin typeface="Courier New"/>
                <a:ea typeface="Courier New"/>
                <a:cs typeface="Courier New"/>
                <a:sym typeface="Courier New"/>
              </a:rPr>
              <a:t>    {</a:t>
            </a:r>
            <a:endParaRPr dirty="0"/>
          </a:p>
          <a:p>
            <a:pPr marL="0" lvl="0" indent="0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lang="en-GB" sz="1800" b="1" dirty="0">
                <a:latin typeface="Courier New"/>
                <a:ea typeface="Courier New"/>
                <a:cs typeface="Courier New"/>
                <a:sym typeface="Courier New"/>
              </a:rPr>
              <a:t>      if ( </a:t>
            </a:r>
            <a:r>
              <a:rPr lang="en-GB" sz="1800" b="1" dirty="0" err="1">
                <a:latin typeface="Courier New"/>
                <a:ea typeface="Courier New"/>
                <a:cs typeface="Courier New"/>
                <a:sym typeface="Courier New"/>
              </a:rPr>
              <a:t>i%c</a:t>
            </a:r>
            <a:r>
              <a:rPr lang="en-GB" sz="1800" b="1" dirty="0">
                <a:latin typeface="Courier New"/>
                <a:ea typeface="Courier New"/>
                <a:cs typeface="Courier New"/>
                <a:sym typeface="Courier New"/>
              </a:rPr>
              <a:t>==0 )</a:t>
            </a:r>
            <a:endParaRPr dirty="0"/>
          </a:p>
          <a:p>
            <a:pPr marL="0" lvl="0" indent="0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lang="en-GB" sz="1800" b="1" dirty="0">
                <a:latin typeface="Courier New"/>
                <a:ea typeface="Courier New"/>
                <a:cs typeface="Courier New"/>
                <a:sym typeface="Courier New"/>
              </a:rPr>
              <a:t>        break;</a:t>
            </a:r>
            <a:endParaRPr dirty="0"/>
          </a:p>
          <a:p>
            <a:pPr marL="0" lvl="0" indent="0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lang="en-GB" sz="1800" b="1" dirty="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dirty="0"/>
          </a:p>
          <a:p>
            <a:pPr marL="0" lvl="0" indent="0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lang="en-GB" sz="1800" b="1" dirty="0">
                <a:latin typeface="Courier New"/>
                <a:ea typeface="Courier New"/>
                <a:cs typeface="Courier New"/>
                <a:sym typeface="Courier New"/>
              </a:rPr>
              <a:t>    if ( c==</a:t>
            </a:r>
            <a:r>
              <a:rPr lang="en-GB" sz="1800" b="1" dirty="0" err="1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GB" sz="1800" b="1" dirty="0">
                <a:latin typeface="Courier New"/>
                <a:ea typeface="Courier New"/>
                <a:cs typeface="Courier New"/>
                <a:sym typeface="Courier New"/>
              </a:rPr>
              <a:t> ) </a:t>
            </a:r>
            <a:endParaRPr dirty="0"/>
          </a:p>
          <a:p>
            <a:pPr marL="0" lvl="0" indent="0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lang="en-GB" sz="1800" b="1" dirty="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GB" sz="1800" b="1" dirty="0" err="1"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lang="en-GB" sz="1800" b="1" dirty="0">
                <a:latin typeface="Courier New"/>
                <a:ea typeface="Courier New"/>
                <a:cs typeface="Courier New"/>
                <a:sym typeface="Courier New"/>
              </a:rPr>
              <a:t>("%d\n", </a:t>
            </a:r>
            <a:r>
              <a:rPr lang="en-GB" sz="1800" b="1" dirty="0" err="1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GB" sz="1800" b="1" dirty="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dirty="0"/>
          </a:p>
          <a:p>
            <a:pPr marL="0" lvl="0" indent="0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lang="en-GB" sz="1800" b="1" dirty="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dirty="0"/>
          </a:p>
          <a:p>
            <a:pPr marL="0" lvl="0" indent="0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lang="en-GB" sz="1800" b="1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5"/>
          <p:cNvSpPr txBox="1">
            <a:spLocks noGrp="1"/>
          </p:cNvSpPr>
          <p:nvPr>
            <p:ph type="title"/>
          </p:nvPr>
        </p:nvSpPr>
        <p:spPr>
          <a:xfrm>
            <a:off x="2483767" y="188639"/>
            <a:ext cx="5297827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Multithreaded Version - 2 threads</a:t>
            </a:r>
            <a:endParaRPr/>
          </a:p>
        </p:txBody>
      </p:sp>
      <p:sp>
        <p:nvSpPr>
          <p:cNvPr id="288" name="Google Shape;288;p45"/>
          <p:cNvSpPr txBox="1">
            <a:spLocks noGrp="1"/>
          </p:cNvSpPr>
          <p:nvPr>
            <p:ph type="body" idx="1"/>
          </p:nvPr>
        </p:nvSpPr>
        <p:spPr>
          <a:xfrm>
            <a:off x="179512" y="1052736"/>
            <a:ext cx="5297826" cy="5616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2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Helvetica Neue"/>
              <a:buNone/>
            </a:pPr>
            <a:r>
              <a:rPr lang="en-GB" sz="4800" dirty="0"/>
              <a:t>#include &lt;stdio.h&gt;</a:t>
            </a:r>
            <a:endParaRPr sz="4800" dirty="0"/>
          </a:p>
          <a:p>
            <a:pPr marL="0" lvl="0" indent="0" algn="l" rtl="0">
              <a:spcBef>
                <a:spcPts val="25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Helvetica Neue"/>
              <a:buNone/>
            </a:pPr>
            <a:r>
              <a:rPr lang="en-GB" sz="4800" dirty="0"/>
              <a:t>#include &lt;</a:t>
            </a:r>
            <a:r>
              <a:rPr lang="en-GB" sz="4800" dirty="0" err="1"/>
              <a:t>pthread.h</a:t>
            </a:r>
            <a:r>
              <a:rPr lang="en-GB" sz="4800" dirty="0"/>
              <a:t>&gt;</a:t>
            </a:r>
            <a:endParaRPr sz="4800" dirty="0"/>
          </a:p>
          <a:p>
            <a:pPr marL="0" lvl="0" indent="0" algn="l" rtl="0">
              <a:spcBef>
                <a:spcPts val="25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Helvetica Neue"/>
              <a:buNone/>
            </a:pPr>
            <a:endParaRPr sz="4800" dirty="0"/>
          </a:p>
          <a:p>
            <a:pPr marL="0" lvl="0" indent="0" algn="l" rtl="0">
              <a:spcBef>
                <a:spcPts val="25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Helvetica Neue"/>
              <a:buNone/>
            </a:pPr>
            <a:r>
              <a:rPr lang="en-GB" sz="4800" dirty="0"/>
              <a:t>void *</a:t>
            </a:r>
            <a:r>
              <a:rPr lang="en-GB" sz="4800" dirty="0" err="1"/>
              <a:t>threadOne</a:t>
            </a:r>
            <a:r>
              <a:rPr lang="en-GB" sz="4800" dirty="0"/>
              <a:t>(void *p){</a:t>
            </a:r>
            <a:endParaRPr sz="4800" dirty="0"/>
          </a:p>
          <a:p>
            <a:pPr marL="0" lvl="0" indent="0" algn="l" rtl="0">
              <a:spcBef>
                <a:spcPts val="25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Helvetica Neue"/>
              <a:buNone/>
            </a:pPr>
            <a:r>
              <a:rPr lang="en-GB" sz="4800" dirty="0"/>
              <a:t>  int </a:t>
            </a:r>
            <a:r>
              <a:rPr lang="en-GB" sz="4800" dirty="0" err="1"/>
              <a:t>i</a:t>
            </a:r>
            <a:r>
              <a:rPr lang="en-GB" sz="4800" dirty="0"/>
              <a:t>, c;</a:t>
            </a:r>
            <a:endParaRPr sz="4800" dirty="0"/>
          </a:p>
          <a:p>
            <a:pPr marL="0" lvl="0" indent="0" algn="l" rtl="0">
              <a:spcBef>
                <a:spcPts val="25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Helvetica Neue"/>
              <a:buNone/>
            </a:pPr>
            <a:r>
              <a:rPr lang="en-GB" sz="4800" dirty="0"/>
              <a:t>  int </a:t>
            </a:r>
            <a:r>
              <a:rPr lang="en-GB" sz="4800" dirty="0" err="1"/>
              <a:t>nstart</a:t>
            </a:r>
            <a:r>
              <a:rPr lang="en-GB" sz="4800" dirty="0"/>
              <a:t>=1, </a:t>
            </a:r>
            <a:r>
              <a:rPr lang="en-GB" sz="4800" dirty="0" err="1"/>
              <a:t>nfinish</a:t>
            </a:r>
            <a:r>
              <a:rPr lang="en-GB" sz="4800" dirty="0"/>
              <a:t>=10000; </a:t>
            </a:r>
            <a:endParaRPr sz="4800" dirty="0"/>
          </a:p>
          <a:p>
            <a:pPr marL="0" lvl="0" indent="0" algn="l" rtl="0">
              <a:spcBef>
                <a:spcPts val="25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Helvetica Neue"/>
              <a:buNone/>
            </a:pPr>
            <a:r>
              <a:rPr lang="en-GB" sz="4800" dirty="0"/>
              <a:t>  //</a:t>
            </a:r>
            <a:r>
              <a:rPr lang="en-GB" sz="4800" dirty="0" err="1"/>
              <a:t>printf</a:t>
            </a:r>
            <a:r>
              <a:rPr lang="en-GB" sz="4800" dirty="0"/>
              <a:t>("</a:t>
            </a:r>
            <a:r>
              <a:rPr lang="en-GB" sz="4800" dirty="0" err="1"/>
              <a:t>threadOne</a:t>
            </a:r>
            <a:r>
              <a:rPr lang="en-GB" sz="4800" dirty="0"/>
              <a:t> : Prime numbers between %d and %d are :\n", </a:t>
            </a:r>
            <a:endParaRPr sz="4800" dirty="0"/>
          </a:p>
          <a:p>
            <a:pPr marL="0" lvl="0" indent="0" algn="l" rtl="0">
              <a:spcBef>
                <a:spcPts val="25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Helvetica Neue"/>
              <a:buNone/>
            </a:pPr>
            <a:r>
              <a:rPr lang="en-GB" sz="4800" dirty="0"/>
              <a:t>    </a:t>
            </a:r>
            <a:r>
              <a:rPr lang="en-GB" sz="4800" dirty="0" err="1"/>
              <a:t>nstart</a:t>
            </a:r>
            <a:r>
              <a:rPr lang="en-GB" sz="4800" dirty="0"/>
              <a:t>, </a:t>
            </a:r>
            <a:r>
              <a:rPr lang="en-GB" sz="4800" dirty="0" err="1"/>
              <a:t>nfinish</a:t>
            </a:r>
            <a:r>
              <a:rPr lang="en-GB" sz="4800" dirty="0"/>
              <a:t>);</a:t>
            </a:r>
            <a:endParaRPr sz="4800" dirty="0"/>
          </a:p>
          <a:p>
            <a:pPr marL="0" lvl="0" indent="0" algn="l" rtl="0">
              <a:spcBef>
                <a:spcPts val="25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Helvetica Neue"/>
              <a:buNone/>
            </a:pPr>
            <a:r>
              <a:rPr lang="en-GB" sz="4800" dirty="0"/>
              <a:t>  for(</a:t>
            </a:r>
            <a:r>
              <a:rPr lang="en-GB" sz="4800" dirty="0" err="1"/>
              <a:t>i</a:t>
            </a:r>
            <a:r>
              <a:rPr lang="en-GB" sz="4800" dirty="0"/>
              <a:t>=</a:t>
            </a:r>
            <a:r>
              <a:rPr lang="en-GB" sz="4800" dirty="0" err="1"/>
              <a:t>nstart</a:t>
            </a:r>
            <a:r>
              <a:rPr lang="en-GB" sz="4800" dirty="0"/>
              <a:t>; </a:t>
            </a:r>
            <a:r>
              <a:rPr lang="en-GB" sz="4800" dirty="0" err="1"/>
              <a:t>i</a:t>
            </a:r>
            <a:r>
              <a:rPr lang="en-GB" sz="4800" dirty="0"/>
              <a:t>&lt;=</a:t>
            </a:r>
            <a:r>
              <a:rPr lang="en-GB" sz="4800" dirty="0" err="1"/>
              <a:t>nfinish</a:t>
            </a:r>
            <a:r>
              <a:rPr lang="en-GB" sz="4800" dirty="0"/>
              <a:t>; </a:t>
            </a:r>
            <a:r>
              <a:rPr lang="en-GB" sz="4800" dirty="0" err="1"/>
              <a:t>i</a:t>
            </a:r>
            <a:r>
              <a:rPr lang="en-GB" sz="4800" dirty="0"/>
              <a:t>++)</a:t>
            </a:r>
            <a:endParaRPr sz="4800" dirty="0"/>
          </a:p>
          <a:p>
            <a:pPr marL="0" lvl="0" indent="0" algn="l" rtl="0">
              <a:spcBef>
                <a:spcPts val="25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Helvetica Neue"/>
              <a:buNone/>
            </a:pPr>
            <a:r>
              <a:rPr lang="en-GB" sz="4800" dirty="0"/>
              <a:t>  { </a:t>
            </a:r>
            <a:endParaRPr sz="4800" dirty="0"/>
          </a:p>
          <a:p>
            <a:pPr marL="0" lvl="0" indent="0" algn="l" rtl="0">
              <a:spcBef>
                <a:spcPts val="25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Helvetica Neue"/>
              <a:buNone/>
            </a:pPr>
            <a:r>
              <a:rPr lang="en-GB" sz="4800" dirty="0"/>
              <a:t>    for(c=2; c&lt;=i-1; </a:t>
            </a:r>
            <a:r>
              <a:rPr lang="en-GB" sz="4800" dirty="0" err="1"/>
              <a:t>c++</a:t>
            </a:r>
            <a:r>
              <a:rPr lang="en-GB" sz="4800" dirty="0"/>
              <a:t>)</a:t>
            </a:r>
            <a:endParaRPr sz="4800" dirty="0"/>
          </a:p>
          <a:p>
            <a:pPr marL="0" lvl="0" indent="0" algn="l" rtl="0">
              <a:spcBef>
                <a:spcPts val="25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Helvetica Neue"/>
              <a:buNone/>
            </a:pPr>
            <a:r>
              <a:rPr lang="en-GB" sz="4800" dirty="0"/>
              <a:t>    {</a:t>
            </a:r>
            <a:endParaRPr sz="4800" dirty="0"/>
          </a:p>
          <a:p>
            <a:pPr marL="0" lvl="0" indent="0" algn="l" rtl="0">
              <a:spcBef>
                <a:spcPts val="25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Helvetica Neue"/>
              <a:buNone/>
            </a:pPr>
            <a:r>
              <a:rPr lang="en-GB" sz="4800" dirty="0"/>
              <a:t>      if ( </a:t>
            </a:r>
            <a:r>
              <a:rPr lang="en-GB" sz="4800" dirty="0" err="1"/>
              <a:t>i%c</a:t>
            </a:r>
            <a:r>
              <a:rPr lang="en-GB" sz="4800" dirty="0"/>
              <a:t>==0 )</a:t>
            </a:r>
            <a:endParaRPr sz="4800" dirty="0"/>
          </a:p>
          <a:p>
            <a:pPr marL="0" lvl="0" indent="0" algn="l" rtl="0">
              <a:spcBef>
                <a:spcPts val="25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Helvetica Neue"/>
              <a:buNone/>
            </a:pPr>
            <a:r>
              <a:rPr lang="en-GB" sz="4800" dirty="0"/>
              <a:t>        break;</a:t>
            </a:r>
            <a:endParaRPr sz="4800" dirty="0"/>
          </a:p>
          <a:p>
            <a:pPr marL="0" lvl="0" indent="0" algn="l" rtl="0">
              <a:spcBef>
                <a:spcPts val="25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Helvetica Neue"/>
              <a:buNone/>
            </a:pPr>
            <a:r>
              <a:rPr lang="en-GB" sz="4800" dirty="0"/>
              <a:t>    }</a:t>
            </a:r>
            <a:endParaRPr sz="4800" dirty="0"/>
          </a:p>
          <a:p>
            <a:pPr marL="0" lvl="0" indent="0" algn="l" rtl="0">
              <a:spcBef>
                <a:spcPts val="25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Helvetica Neue"/>
              <a:buNone/>
            </a:pPr>
            <a:r>
              <a:rPr lang="en-GB" sz="4800" dirty="0"/>
              <a:t>    if ( c==</a:t>
            </a:r>
            <a:r>
              <a:rPr lang="en-GB" sz="4800" dirty="0" err="1"/>
              <a:t>i</a:t>
            </a:r>
            <a:r>
              <a:rPr lang="en-GB" sz="4800" dirty="0"/>
              <a:t> ) ;</a:t>
            </a:r>
            <a:endParaRPr sz="4800" dirty="0"/>
          </a:p>
          <a:p>
            <a:pPr marL="0" lvl="0" indent="0" algn="l" rtl="0">
              <a:spcBef>
                <a:spcPts val="25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Helvetica Neue"/>
              <a:buNone/>
            </a:pPr>
            <a:r>
              <a:rPr lang="en-GB" sz="4800" dirty="0"/>
              <a:t>        </a:t>
            </a:r>
            <a:r>
              <a:rPr lang="en-GB" sz="4800" dirty="0" err="1"/>
              <a:t>printf</a:t>
            </a:r>
            <a:r>
              <a:rPr lang="en-GB" sz="4800" dirty="0"/>
              <a:t>("</a:t>
            </a:r>
            <a:r>
              <a:rPr lang="en-GB" sz="4800" dirty="0" err="1"/>
              <a:t>threadOne</a:t>
            </a:r>
            <a:r>
              <a:rPr lang="en-GB" sz="4800" dirty="0"/>
              <a:t> : %d\n", </a:t>
            </a:r>
            <a:r>
              <a:rPr lang="en-GB" sz="4800" dirty="0" err="1"/>
              <a:t>i</a:t>
            </a:r>
            <a:r>
              <a:rPr lang="en-GB" sz="4800" dirty="0"/>
              <a:t>);</a:t>
            </a:r>
            <a:endParaRPr sz="4800" dirty="0"/>
          </a:p>
          <a:p>
            <a:pPr marL="0" lvl="0" indent="0" algn="l" rtl="0">
              <a:spcBef>
                <a:spcPts val="25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Helvetica Neue"/>
              <a:buNone/>
            </a:pPr>
            <a:r>
              <a:rPr lang="en-GB" sz="4800" dirty="0"/>
              <a:t>  }</a:t>
            </a:r>
            <a:endParaRPr sz="4800" dirty="0"/>
          </a:p>
          <a:p>
            <a:pPr marL="0" lvl="0" indent="0" algn="l" rtl="0">
              <a:spcBef>
                <a:spcPts val="25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Helvetica Neue"/>
              <a:buNone/>
            </a:pPr>
            <a:r>
              <a:rPr lang="en-GB" sz="4800" dirty="0"/>
              <a:t>  return 0;</a:t>
            </a:r>
            <a:endParaRPr sz="4800" dirty="0"/>
          </a:p>
          <a:p>
            <a:pPr marL="0" lvl="0" indent="0" algn="l" rtl="0">
              <a:spcBef>
                <a:spcPts val="25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Helvetica Neue"/>
              <a:buNone/>
            </a:pPr>
            <a:r>
              <a:rPr lang="en-GB" sz="4800" dirty="0"/>
              <a:t>}</a:t>
            </a:r>
            <a:endParaRPr sz="4800" dirty="0"/>
          </a:p>
          <a:p>
            <a:pPr marL="0" lvl="0" indent="0" algn="l" rtl="0">
              <a:spcBef>
                <a:spcPts val="25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Helvetica Neue"/>
              <a:buNone/>
            </a:pPr>
            <a:endParaRPr sz="4800" dirty="0"/>
          </a:p>
          <a:p>
            <a:pPr marL="0" lvl="0" indent="0" algn="l" rtl="0">
              <a:spcBef>
                <a:spcPts val="25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Helvetica Neue"/>
              <a:buNone/>
            </a:pPr>
            <a:r>
              <a:rPr lang="en-GB" sz="4800" dirty="0"/>
              <a:t>void main(){</a:t>
            </a:r>
            <a:endParaRPr sz="4800" dirty="0"/>
          </a:p>
          <a:p>
            <a:pPr marL="0" lvl="0" indent="0" algn="l" rtl="0">
              <a:spcBef>
                <a:spcPts val="25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Helvetica Neue"/>
              <a:buNone/>
            </a:pPr>
            <a:r>
              <a:rPr lang="en-GB" sz="4800" dirty="0"/>
              <a:t>  </a:t>
            </a:r>
            <a:r>
              <a:rPr lang="en-GB" sz="4800" dirty="0" err="1"/>
              <a:t>pthread_t</a:t>
            </a:r>
            <a:r>
              <a:rPr lang="en-GB" sz="4800" dirty="0"/>
              <a:t> thrID1, thrID2;</a:t>
            </a:r>
            <a:endParaRPr sz="4800" dirty="0"/>
          </a:p>
          <a:p>
            <a:pPr marL="0" lvl="0" indent="0" algn="l" rtl="0">
              <a:spcBef>
                <a:spcPts val="25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Helvetica Neue"/>
              <a:buNone/>
            </a:pPr>
            <a:r>
              <a:rPr lang="en-GB" sz="4800" dirty="0"/>
              <a:t>  </a:t>
            </a:r>
            <a:r>
              <a:rPr lang="en-GB" sz="4800" dirty="0" err="1"/>
              <a:t>pthread_create</a:t>
            </a:r>
            <a:r>
              <a:rPr lang="en-GB" sz="4800" dirty="0"/>
              <a:t>(&amp;thrID1, NULL, </a:t>
            </a:r>
            <a:r>
              <a:rPr lang="en-GB" sz="4800" dirty="0" err="1"/>
              <a:t>threadOne</a:t>
            </a:r>
            <a:r>
              <a:rPr lang="en-GB" sz="4800" dirty="0"/>
              <a:t>, NULL);</a:t>
            </a:r>
            <a:endParaRPr sz="4800" dirty="0"/>
          </a:p>
          <a:p>
            <a:pPr marL="0" lvl="0" indent="0" algn="l" rtl="0">
              <a:spcBef>
                <a:spcPts val="25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Helvetica Neue"/>
              <a:buNone/>
            </a:pPr>
            <a:r>
              <a:rPr lang="en-GB" sz="4800" dirty="0"/>
              <a:t>  </a:t>
            </a:r>
            <a:r>
              <a:rPr lang="en-GB" sz="4800" dirty="0" err="1"/>
              <a:t>pthread_create</a:t>
            </a:r>
            <a:r>
              <a:rPr lang="en-GB" sz="4800" dirty="0"/>
              <a:t>(&amp;thrID2, NULL, </a:t>
            </a:r>
            <a:r>
              <a:rPr lang="en-GB" sz="4800" dirty="0" err="1"/>
              <a:t>threadTwo</a:t>
            </a:r>
            <a:r>
              <a:rPr lang="en-GB" sz="4800" dirty="0"/>
              <a:t>, NULL);</a:t>
            </a:r>
            <a:endParaRPr sz="4800" dirty="0"/>
          </a:p>
          <a:p>
            <a:pPr marL="0" lvl="0" indent="0" algn="l" rtl="0">
              <a:spcBef>
                <a:spcPts val="25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Helvetica Neue"/>
              <a:buNone/>
            </a:pPr>
            <a:r>
              <a:rPr lang="en-GB" sz="4800" dirty="0"/>
              <a:t>  </a:t>
            </a:r>
            <a:r>
              <a:rPr lang="en-GB" sz="4800" dirty="0" err="1"/>
              <a:t>pthread_join</a:t>
            </a:r>
            <a:r>
              <a:rPr lang="en-GB" sz="4800" dirty="0"/>
              <a:t>(thrID1, NULL);</a:t>
            </a:r>
            <a:endParaRPr sz="4800" dirty="0"/>
          </a:p>
          <a:p>
            <a:pPr marL="0" lvl="0" indent="0" algn="l" rtl="0">
              <a:spcBef>
                <a:spcPts val="25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Helvetica Neue"/>
              <a:buNone/>
            </a:pPr>
            <a:r>
              <a:rPr lang="en-GB" sz="4800" dirty="0"/>
              <a:t>  </a:t>
            </a:r>
            <a:r>
              <a:rPr lang="en-GB" sz="4800" dirty="0" err="1"/>
              <a:t>pthread_join</a:t>
            </a:r>
            <a:r>
              <a:rPr lang="en-GB" sz="4800" dirty="0"/>
              <a:t>(thrID2, NULL);</a:t>
            </a:r>
            <a:endParaRPr sz="4800" dirty="0"/>
          </a:p>
          <a:p>
            <a:pPr marL="0" lvl="0" indent="0" algn="l" rtl="0">
              <a:spcBef>
                <a:spcPts val="25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Helvetica Neue"/>
              <a:buNone/>
            </a:pPr>
            <a:r>
              <a:rPr lang="en-GB" sz="4800" dirty="0"/>
              <a:t>}</a:t>
            </a:r>
            <a:endParaRPr sz="4800" dirty="0"/>
          </a:p>
          <a:p>
            <a:pPr marL="0" lvl="0" indent="0" algn="l" rtl="0">
              <a:spcBef>
                <a:spcPts val="25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Helvetica Neue"/>
              <a:buNone/>
            </a:pPr>
            <a:endParaRPr dirty="0"/>
          </a:p>
        </p:txBody>
      </p:sp>
      <p:sp>
        <p:nvSpPr>
          <p:cNvPr id="289" name="Google Shape;289;p45"/>
          <p:cNvSpPr txBox="1"/>
          <p:nvPr/>
        </p:nvSpPr>
        <p:spPr>
          <a:xfrm>
            <a:off x="5689600" y="1184640"/>
            <a:ext cx="3029835" cy="5352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62500" lnSpcReduction="20000"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Helvetica Neue"/>
              <a:buNone/>
            </a:pPr>
            <a:r>
              <a:rPr lang="en-GB" sz="32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void *</a:t>
            </a:r>
            <a:r>
              <a:rPr lang="en-GB" sz="3200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threadTwo</a:t>
            </a:r>
            <a:r>
              <a:rPr lang="en-GB" sz="32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(void *p){</a:t>
            </a:r>
            <a:endParaRPr dirty="0"/>
          </a:p>
          <a:p>
            <a:pPr marL="0" marR="0" lvl="0" indent="0" algn="l" rtl="0">
              <a:spcBef>
                <a:spcPts val="25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Helvetica Neue"/>
              <a:buNone/>
            </a:pPr>
            <a:r>
              <a:rPr lang="en-GB" sz="32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int </a:t>
            </a:r>
            <a:r>
              <a:rPr lang="en-GB" sz="3200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lang="en-GB" sz="32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c;</a:t>
            </a:r>
            <a:endParaRPr dirty="0"/>
          </a:p>
          <a:p>
            <a:pPr marL="0" marR="0" lvl="0" indent="0" algn="l" rtl="0">
              <a:spcBef>
                <a:spcPts val="25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Helvetica Neue"/>
              <a:buNone/>
            </a:pPr>
            <a:r>
              <a:rPr lang="en-GB" sz="32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int </a:t>
            </a:r>
            <a:r>
              <a:rPr lang="en-GB" sz="3200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nstart</a:t>
            </a:r>
            <a:r>
              <a:rPr lang="en-GB" sz="32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=10001, </a:t>
            </a:r>
            <a:r>
              <a:rPr lang="en-GB" sz="3200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nfinish</a:t>
            </a:r>
            <a:r>
              <a:rPr lang="en-GB" sz="32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=20000; </a:t>
            </a:r>
            <a:endParaRPr dirty="0"/>
          </a:p>
          <a:p>
            <a:pPr marL="0" marR="0" lvl="0" indent="0" algn="l" rtl="0">
              <a:spcBef>
                <a:spcPts val="25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Helvetica Neue"/>
              <a:buNone/>
            </a:pPr>
            <a:r>
              <a:rPr lang="en-GB" sz="32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for(</a:t>
            </a:r>
            <a:r>
              <a:rPr lang="en-GB" sz="3200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lang="en-GB" sz="32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</a:t>
            </a:r>
            <a:r>
              <a:rPr lang="en-GB" sz="3200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nstart</a:t>
            </a:r>
            <a:r>
              <a:rPr lang="en-GB" sz="32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; </a:t>
            </a:r>
            <a:r>
              <a:rPr lang="en-GB" sz="3200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lang="en-GB" sz="32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&lt;=</a:t>
            </a:r>
            <a:r>
              <a:rPr lang="en-GB" sz="3200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nfinish</a:t>
            </a:r>
            <a:r>
              <a:rPr lang="en-GB" sz="32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; </a:t>
            </a:r>
            <a:r>
              <a:rPr lang="en-GB" sz="3200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lang="en-GB" sz="32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++)</a:t>
            </a:r>
            <a:endParaRPr dirty="0"/>
          </a:p>
          <a:p>
            <a:pPr marL="0" marR="0" lvl="0" indent="0" algn="l" rtl="0">
              <a:spcBef>
                <a:spcPts val="25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Helvetica Neue"/>
              <a:buNone/>
            </a:pPr>
            <a:r>
              <a:rPr lang="en-GB" sz="32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{ </a:t>
            </a:r>
            <a:endParaRPr dirty="0"/>
          </a:p>
          <a:p>
            <a:pPr marL="0" marR="0" lvl="0" indent="0" algn="l" rtl="0">
              <a:spcBef>
                <a:spcPts val="25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Helvetica Neue"/>
              <a:buNone/>
            </a:pPr>
            <a:r>
              <a:rPr lang="en-GB" sz="32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for(c=2; c&lt;=i-1; </a:t>
            </a:r>
            <a:r>
              <a:rPr lang="en-GB" sz="3200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c++</a:t>
            </a:r>
            <a:r>
              <a:rPr lang="en-GB" sz="32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 dirty="0"/>
          </a:p>
          <a:p>
            <a:pPr marL="0" marR="0" lvl="0" indent="0" algn="l" rtl="0">
              <a:spcBef>
                <a:spcPts val="25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Helvetica Neue"/>
              <a:buNone/>
            </a:pPr>
            <a:r>
              <a:rPr lang="en-GB" sz="32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{</a:t>
            </a:r>
            <a:endParaRPr dirty="0"/>
          </a:p>
          <a:p>
            <a:pPr marL="0" marR="0" lvl="0" indent="0" algn="l" rtl="0">
              <a:spcBef>
                <a:spcPts val="25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Helvetica Neue"/>
              <a:buNone/>
            </a:pPr>
            <a:r>
              <a:rPr lang="en-GB" sz="32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if ( </a:t>
            </a:r>
            <a:r>
              <a:rPr lang="en-GB" sz="3200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i%c</a:t>
            </a:r>
            <a:r>
              <a:rPr lang="en-GB" sz="32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==0 )</a:t>
            </a:r>
            <a:endParaRPr dirty="0"/>
          </a:p>
          <a:p>
            <a:pPr marL="0" marR="0" lvl="0" indent="0" algn="l" rtl="0">
              <a:spcBef>
                <a:spcPts val="25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Helvetica Neue"/>
              <a:buNone/>
            </a:pPr>
            <a:r>
              <a:rPr lang="en-GB" sz="32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break;</a:t>
            </a:r>
            <a:endParaRPr dirty="0"/>
          </a:p>
          <a:p>
            <a:pPr marL="0" marR="0" lvl="0" indent="0" algn="l" rtl="0">
              <a:spcBef>
                <a:spcPts val="25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Helvetica Neue"/>
              <a:buNone/>
            </a:pPr>
            <a:r>
              <a:rPr lang="en-GB" sz="32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}</a:t>
            </a:r>
            <a:endParaRPr dirty="0"/>
          </a:p>
          <a:p>
            <a:pPr marL="0" marR="0" lvl="0" indent="0" algn="l" rtl="0">
              <a:spcBef>
                <a:spcPts val="25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Helvetica Neue"/>
              <a:buNone/>
            </a:pPr>
            <a:r>
              <a:rPr lang="en-GB" sz="32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if ( c==</a:t>
            </a:r>
            <a:r>
              <a:rPr lang="en-GB" sz="3200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lang="en-GB" sz="32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) ;</a:t>
            </a:r>
            <a:endParaRPr dirty="0"/>
          </a:p>
          <a:p>
            <a:pPr marL="0" marR="0" lvl="0" indent="0" algn="l" rtl="0">
              <a:spcBef>
                <a:spcPts val="25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Helvetica Neue"/>
              <a:buNone/>
            </a:pPr>
            <a:r>
              <a:rPr lang="en-GB" sz="32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</a:t>
            </a:r>
            <a:r>
              <a:rPr lang="en-GB" sz="3200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printf</a:t>
            </a:r>
            <a:r>
              <a:rPr lang="en-GB" sz="32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("</a:t>
            </a:r>
            <a:r>
              <a:rPr lang="en-GB" sz="3200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threadTwo</a:t>
            </a:r>
            <a:r>
              <a:rPr lang="en-GB" sz="32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: %d\n", </a:t>
            </a:r>
            <a:r>
              <a:rPr lang="en-GB" sz="3200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lang="en-GB" sz="32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);</a:t>
            </a:r>
            <a:endParaRPr dirty="0"/>
          </a:p>
          <a:p>
            <a:pPr marL="0" marR="0" lvl="0" indent="0" algn="l" rtl="0">
              <a:spcBef>
                <a:spcPts val="25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Helvetica Neue"/>
              <a:buNone/>
            </a:pPr>
            <a:r>
              <a:rPr lang="en-GB" sz="32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}</a:t>
            </a:r>
            <a:endParaRPr dirty="0"/>
          </a:p>
          <a:p>
            <a:pPr marL="0" marR="0" lvl="0" indent="0" algn="l" rtl="0">
              <a:spcBef>
                <a:spcPts val="25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Helvetica Neue"/>
              <a:buNone/>
            </a:pPr>
            <a:r>
              <a:rPr lang="en-GB" sz="32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return 0;</a:t>
            </a:r>
            <a:endParaRPr dirty="0"/>
          </a:p>
          <a:p>
            <a:pPr marL="0" marR="0" lvl="0" indent="0" algn="l" rtl="0">
              <a:spcBef>
                <a:spcPts val="25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Helvetica Neue"/>
              <a:buNone/>
            </a:pPr>
            <a:r>
              <a:rPr lang="en-GB" sz="32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}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6BA14-7385-28F0-E95B-2E6F8440B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Concurrency vs </a:t>
            </a:r>
            <a:r>
              <a:rPr lang="en-GB" sz="2800" dirty="0"/>
              <a:t>Parallelism</a:t>
            </a:r>
            <a:r>
              <a:rPr lang="en-US" dirty="0"/>
              <a:t>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0AB55E5-2EB6-BE92-933D-6A756EB9C272}"/>
              </a:ext>
            </a:extLst>
          </p:cNvPr>
          <p:cNvGrpSpPr/>
          <p:nvPr/>
        </p:nvGrpSpPr>
        <p:grpSpPr>
          <a:xfrm>
            <a:off x="179511" y="1790565"/>
            <a:ext cx="8784977" cy="4196577"/>
            <a:chOff x="6038063" y="2272178"/>
            <a:chExt cx="11763725" cy="5802353"/>
          </a:xfrm>
        </p:grpSpPr>
        <p:pic>
          <p:nvPicPr>
            <p:cNvPr id="5" name="Picture 8">
              <a:extLst>
                <a:ext uri="{FF2B5EF4-FFF2-40B4-BE49-F238E27FC236}">
                  <a16:creationId xmlns:a16="http://schemas.microsoft.com/office/drawing/2014/main" id="{53245174-B586-B4FE-FE98-393E092D80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922830" y="2747824"/>
              <a:ext cx="5878958" cy="4791351"/>
            </a:xfrm>
            <a:prstGeom prst="rect">
              <a:avLst/>
            </a:prstGeom>
          </p:spPr>
        </p:pic>
        <p:pic>
          <p:nvPicPr>
            <p:cNvPr id="6" name="Picture 5" descr="Diagram&#10;&#10;Description automatically generated">
              <a:extLst>
                <a:ext uri="{FF2B5EF4-FFF2-40B4-BE49-F238E27FC236}">
                  <a16:creationId xmlns:a16="http://schemas.microsoft.com/office/drawing/2014/main" id="{7C57BF0E-9FF7-5720-2E46-907BCFAC7F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38063" y="2644471"/>
              <a:ext cx="5409003" cy="5057769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8D1E155-35B5-8B1C-7AFD-06EC69D6E02F}"/>
                </a:ext>
              </a:extLst>
            </p:cNvPr>
            <p:cNvSpPr/>
            <p:nvPr/>
          </p:nvSpPr>
          <p:spPr>
            <a:xfrm flipH="1">
              <a:off x="11610531" y="2272178"/>
              <a:ext cx="49611" cy="58023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89283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7"/>
          <p:cNvSpPr txBox="1">
            <a:spLocks noGrp="1"/>
          </p:cNvSpPr>
          <p:nvPr>
            <p:ph type="title"/>
          </p:nvPr>
        </p:nvSpPr>
        <p:spPr>
          <a:xfrm>
            <a:off x="2483767" y="188639"/>
            <a:ext cx="5297827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Flynn’s Taxonomy on Parallelism</a:t>
            </a:r>
            <a:endParaRPr dirty="0"/>
          </a:p>
        </p:txBody>
      </p:sp>
      <p:pic>
        <p:nvPicPr>
          <p:cNvPr id="141" name="Google Shape;141;p27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637" y="1412776"/>
            <a:ext cx="9139363" cy="4968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>
            <a:spLocks noGrp="1"/>
          </p:cNvSpPr>
          <p:nvPr>
            <p:ph type="title"/>
          </p:nvPr>
        </p:nvSpPr>
        <p:spPr>
          <a:xfrm>
            <a:off x="2483767" y="188639"/>
            <a:ext cx="5297827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Single Instruction, Single Data (SISD)</a:t>
            </a:r>
            <a:endParaRPr/>
          </a:p>
        </p:txBody>
      </p:sp>
      <p:sp>
        <p:nvSpPr>
          <p:cNvPr id="148" name="Google Shape;148;p28"/>
          <p:cNvSpPr txBox="1">
            <a:spLocks noGrp="1"/>
          </p:cNvSpPr>
          <p:nvPr>
            <p:ph type="body" idx="1"/>
          </p:nvPr>
        </p:nvSpPr>
        <p:spPr>
          <a:xfrm>
            <a:off x="612648" y="1600200"/>
            <a:ext cx="5026152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342884" lvl="0" indent="-15492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Helvetica Neue"/>
              <a:buNone/>
            </a:pPr>
            <a:endParaRPr/>
          </a:p>
          <a:p>
            <a:pPr marL="342884" lvl="0" indent="-342884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Helvetica Neue"/>
              <a:buChar char="•"/>
            </a:pPr>
            <a:r>
              <a:rPr lang="en-GB"/>
              <a:t>Provides no parallelism in hardware</a:t>
            </a:r>
            <a:endParaRPr/>
          </a:p>
          <a:p>
            <a:pPr marL="342884" lvl="0" indent="-154923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Helvetica Neue"/>
              <a:buNone/>
            </a:pPr>
            <a:endParaRPr/>
          </a:p>
          <a:p>
            <a:pPr marL="342884" lvl="0" indent="-342884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Helvetica Neue"/>
              <a:buChar char="•"/>
            </a:pPr>
            <a:r>
              <a:rPr lang="en-GB"/>
              <a:t>1 data stream processed by the CPU in 1 clock cycle</a:t>
            </a:r>
            <a:endParaRPr/>
          </a:p>
          <a:p>
            <a:pPr marL="0" lvl="0" indent="0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Helvetica Neue"/>
              <a:buNone/>
            </a:pPr>
            <a:endParaRPr/>
          </a:p>
          <a:p>
            <a:pPr marL="342884" lvl="0" indent="-342884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Helvetica Neue"/>
              <a:buChar char="•"/>
            </a:pPr>
            <a:r>
              <a:rPr lang="en-GB"/>
              <a:t>Instructions executed in serial fashion</a:t>
            </a:r>
            <a:endParaRPr/>
          </a:p>
          <a:p>
            <a:pPr marL="342884" lvl="0" indent="-154923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Helvetica Neue"/>
              <a:buNone/>
            </a:pPr>
            <a:endParaRPr/>
          </a:p>
        </p:txBody>
      </p:sp>
      <p:pic>
        <p:nvPicPr>
          <p:cNvPr id="149" name="Google Shape;149;p28" descr="SIS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38800" y="1905000"/>
            <a:ext cx="3261631" cy="388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9"/>
          <p:cNvSpPr txBox="1">
            <a:spLocks noGrp="1"/>
          </p:cNvSpPr>
          <p:nvPr>
            <p:ph type="title"/>
          </p:nvPr>
        </p:nvSpPr>
        <p:spPr>
          <a:xfrm>
            <a:off x="2483767" y="188639"/>
            <a:ext cx="5297827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Multiple Instruction, Single Data (MISD)</a:t>
            </a:r>
            <a:endParaRPr/>
          </a:p>
        </p:txBody>
      </p:sp>
      <p:sp>
        <p:nvSpPr>
          <p:cNvPr id="156" name="Google Shape;156;p29"/>
          <p:cNvSpPr txBox="1">
            <a:spLocks noGrp="1"/>
          </p:cNvSpPr>
          <p:nvPr>
            <p:ph type="body" idx="1"/>
          </p:nvPr>
        </p:nvSpPr>
        <p:spPr>
          <a:xfrm>
            <a:off x="179512" y="1052736"/>
            <a:ext cx="8784976" cy="5616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884" lvl="0" indent="-34288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Char char="•"/>
            </a:pPr>
            <a:r>
              <a:rPr lang="en-GB"/>
              <a:t>Process single data stream using multiple instruction streams simultaneously</a:t>
            </a:r>
            <a:endParaRPr/>
          </a:p>
        </p:txBody>
      </p:sp>
      <p:pic>
        <p:nvPicPr>
          <p:cNvPr id="157" name="Google Shape;157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63937" y="2739923"/>
            <a:ext cx="5128493" cy="24237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6243" y="2649178"/>
            <a:ext cx="3305636" cy="23434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0"/>
          <p:cNvSpPr txBox="1">
            <a:spLocks noGrp="1"/>
          </p:cNvSpPr>
          <p:nvPr>
            <p:ph type="title"/>
          </p:nvPr>
        </p:nvSpPr>
        <p:spPr>
          <a:xfrm>
            <a:off x="2483767" y="188639"/>
            <a:ext cx="5297827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Single Instruction, Multiple Data (SIMD)</a:t>
            </a:r>
            <a:endParaRPr/>
          </a:p>
        </p:txBody>
      </p:sp>
      <p:sp>
        <p:nvSpPr>
          <p:cNvPr id="165" name="Google Shape;165;p30"/>
          <p:cNvSpPr txBox="1">
            <a:spLocks noGrp="1"/>
          </p:cNvSpPr>
          <p:nvPr>
            <p:ph type="body" idx="1"/>
          </p:nvPr>
        </p:nvSpPr>
        <p:spPr>
          <a:xfrm>
            <a:off x="609600" y="1282719"/>
            <a:ext cx="8226552" cy="2679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342884" lvl="0" indent="-34288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Helvetica Neue"/>
              <a:buChar char="•"/>
            </a:pPr>
            <a:r>
              <a:rPr lang="en-GB"/>
              <a:t>Single instruction steam has ability to process multiple data streams in 1 clock cycle</a:t>
            </a:r>
            <a:endParaRPr/>
          </a:p>
          <a:p>
            <a:pPr marL="342884" lvl="0" indent="-342884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Helvetica Neue"/>
              <a:buChar char="•"/>
            </a:pPr>
            <a:r>
              <a:rPr lang="en-GB" sz="3200"/>
              <a:t>Takes operation specified in one instruction and applies it to more than 1 set of data elements at 1 time</a:t>
            </a:r>
            <a:endParaRPr/>
          </a:p>
          <a:p>
            <a:pPr marL="342884" lvl="0" indent="-154923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Helvetica Neue"/>
              <a:buNone/>
            </a:pPr>
            <a:endParaRPr/>
          </a:p>
          <a:p>
            <a:pPr marL="342884" lvl="0" indent="-154923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Helvetica Neue"/>
              <a:buNone/>
            </a:pPr>
            <a:endParaRPr/>
          </a:p>
          <a:p>
            <a:pPr marL="0" lvl="0" indent="0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Helvetica Neue"/>
              <a:buNone/>
            </a:pPr>
            <a:endParaRPr/>
          </a:p>
        </p:txBody>
      </p:sp>
      <p:pic>
        <p:nvPicPr>
          <p:cNvPr id="166" name="Google Shape;166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52800" y="3657600"/>
            <a:ext cx="5111931" cy="2859414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30"/>
          <p:cNvSpPr txBox="1"/>
          <p:nvPr/>
        </p:nvSpPr>
        <p:spPr>
          <a:xfrm>
            <a:off x="609600" y="3962400"/>
            <a:ext cx="2438400" cy="1612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10000"/>
          </a:bodyPr>
          <a:lstStyle/>
          <a:p>
            <a:pPr marL="320040" marR="0" lvl="0" indent="-32004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Noto Sans Symbols"/>
              <a:buChar char="◻"/>
            </a:pPr>
            <a:r>
              <a:rPr lang="en-GB" sz="3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Suitable for graphics and image processing</a:t>
            </a:r>
            <a:endParaRPr/>
          </a:p>
          <a:p>
            <a:pPr marL="320040" marR="0" lvl="0" indent="-217855" algn="l" rtl="0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59999"/>
              <a:buFont typeface="Noto Sans Symbols"/>
              <a:buNone/>
            </a:pPr>
            <a:endParaRPr sz="290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20040" marR="0" lvl="0" indent="-217855" algn="l" rtl="0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59999"/>
              <a:buFont typeface="Noto Sans Symbols"/>
              <a:buNone/>
            </a:pPr>
            <a:endParaRPr sz="290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59999"/>
              <a:buFont typeface="Noto Sans Symbols"/>
              <a:buNone/>
            </a:pPr>
            <a:endParaRPr sz="290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1"/>
          <p:cNvSpPr txBox="1">
            <a:spLocks noGrp="1"/>
          </p:cNvSpPr>
          <p:nvPr>
            <p:ph type="title"/>
          </p:nvPr>
        </p:nvSpPr>
        <p:spPr>
          <a:xfrm>
            <a:off x="2483767" y="188639"/>
            <a:ext cx="5297827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Multiple Instruction, Multiple Data (MIMD)</a:t>
            </a:r>
            <a:endParaRPr/>
          </a:p>
        </p:txBody>
      </p:sp>
      <p:sp>
        <p:nvSpPr>
          <p:cNvPr id="173" name="Google Shape;173;p31"/>
          <p:cNvSpPr txBox="1">
            <a:spLocks noGrp="1"/>
          </p:cNvSpPr>
          <p:nvPr>
            <p:ph type="body" idx="1"/>
          </p:nvPr>
        </p:nvSpPr>
        <p:spPr>
          <a:xfrm>
            <a:off x="179512" y="1052736"/>
            <a:ext cx="8784976" cy="5616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884" lvl="0" indent="-34288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Char char="•"/>
            </a:pPr>
            <a:r>
              <a:rPr lang="en-GB"/>
              <a:t>Different processors can execute different instructions on different pieces of data</a:t>
            </a:r>
            <a:endParaRPr/>
          </a:p>
          <a:p>
            <a:pPr marL="342884" lvl="0" indent="-342884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Char char="•"/>
            </a:pPr>
            <a:r>
              <a:rPr lang="en-GB"/>
              <a:t>Each processor can run independent task</a:t>
            </a:r>
            <a:endParaRPr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None/>
            </a:pPr>
            <a:endParaRPr/>
          </a:p>
        </p:txBody>
      </p:sp>
      <p:pic>
        <p:nvPicPr>
          <p:cNvPr id="174" name="Google Shape;174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00200" y="3124200"/>
            <a:ext cx="5943600" cy="33246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2"/>
          <p:cNvSpPr txBox="1">
            <a:spLocks noGrp="1"/>
          </p:cNvSpPr>
          <p:nvPr>
            <p:ph type="title"/>
          </p:nvPr>
        </p:nvSpPr>
        <p:spPr>
          <a:xfrm>
            <a:off x="2483767" y="188639"/>
            <a:ext cx="5297827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Multitasking?</a:t>
            </a:r>
            <a:endParaRPr/>
          </a:p>
        </p:txBody>
      </p:sp>
      <p:sp>
        <p:nvSpPr>
          <p:cNvPr id="180" name="Google Shape;180;p32"/>
          <p:cNvSpPr txBox="1">
            <a:spLocks noGrp="1"/>
          </p:cNvSpPr>
          <p:nvPr>
            <p:ph type="body" idx="1"/>
          </p:nvPr>
        </p:nvSpPr>
        <p:spPr>
          <a:xfrm>
            <a:off x="179512" y="1052736"/>
            <a:ext cx="8784976" cy="5616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884" lvl="0" indent="-34288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Char char="•"/>
            </a:pPr>
            <a:r>
              <a:rPr lang="en-GB" dirty="0"/>
              <a:t>Multitasking is running multiple programs at the same time in a single operating system.</a:t>
            </a:r>
            <a:endParaRPr dirty="0"/>
          </a:p>
          <a:p>
            <a:pPr marL="342884" lvl="0" indent="-342884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Char char="•"/>
            </a:pPr>
            <a:r>
              <a:rPr lang="en-GB" dirty="0"/>
              <a:t>On a single-core CPU computer, only one task/program is running at any one time on the CPU.</a:t>
            </a:r>
            <a:endParaRPr dirty="0"/>
          </a:p>
          <a:p>
            <a:pPr marL="342884" lvl="0" indent="-342884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Char char="•"/>
            </a:pPr>
            <a:r>
              <a:rPr lang="en-GB" dirty="0"/>
              <a:t>At predetermined intervals, the operating system pauses the current task, saves its state and loads another task into the CPU an runs it.</a:t>
            </a:r>
            <a:endParaRPr dirty="0"/>
          </a:p>
          <a:p>
            <a:pPr marL="342884" lvl="0" indent="-342884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Char char="•"/>
            </a:pPr>
            <a:r>
              <a:rPr lang="en-GB" dirty="0"/>
              <a:t>This is called context-switching.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" grpId="0" build="p"/>
    </p:bldLst>
  </p:timing>
</p:sld>
</file>

<file path=ppt/theme/theme1.xml><?xml version="1.0" encoding="utf-8"?>
<a:theme xmlns:a="http://schemas.openxmlformats.org/drawingml/2006/main" name="University Standard">
  <a:themeElements>
    <a:clrScheme name="uow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1386</Words>
  <Application>Microsoft Office PowerPoint</Application>
  <PresentationFormat>On-screen Show (4:3)</PresentationFormat>
  <Paragraphs>193</Paragraphs>
  <Slides>22</Slides>
  <Notes>21</Notes>
  <HiddenSlides>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Rockwell</vt:lpstr>
      <vt:lpstr>Calibri</vt:lpstr>
      <vt:lpstr>Arial</vt:lpstr>
      <vt:lpstr>Helvetica Neue</vt:lpstr>
      <vt:lpstr>Noto Sans Symbols</vt:lpstr>
      <vt:lpstr>Courier New</vt:lpstr>
      <vt:lpstr>University Standard</vt:lpstr>
      <vt:lpstr>Office Theme</vt:lpstr>
      <vt:lpstr>PowerPoint Presentation</vt:lpstr>
      <vt:lpstr>Parallelism  </vt:lpstr>
      <vt:lpstr>Concurrency vs Parallelism </vt:lpstr>
      <vt:lpstr>Flynn’s Taxonomy on Parallelism</vt:lpstr>
      <vt:lpstr>Single Instruction, Single Data (SISD)</vt:lpstr>
      <vt:lpstr>Multiple Instruction, Single Data (MISD)</vt:lpstr>
      <vt:lpstr>Single Instruction, Multiple Data (SIMD)</vt:lpstr>
      <vt:lpstr>Multiple Instruction, Multiple Data (MIMD)</vt:lpstr>
      <vt:lpstr>What is Multitasking?</vt:lpstr>
      <vt:lpstr>PowerPoint Presentation</vt:lpstr>
      <vt:lpstr>Process States </vt:lpstr>
      <vt:lpstr>What is Multithreading?</vt:lpstr>
      <vt:lpstr>Why multithreading?</vt:lpstr>
      <vt:lpstr>Why not Multithreading Everywhere?</vt:lpstr>
      <vt:lpstr>PowerPoint Presentation</vt:lpstr>
      <vt:lpstr>PowerPoint Presentation</vt:lpstr>
      <vt:lpstr>How to use threading in C?</vt:lpstr>
      <vt:lpstr>pthread_create()</vt:lpstr>
      <vt:lpstr>pthread_join()</vt:lpstr>
      <vt:lpstr>Pthread Example</vt:lpstr>
      <vt:lpstr>Converting Single Thread to Multithreaded – Single Thread Version</vt:lpstr>
      <vt:lpstr>Multithreaded Version - 2 threads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Subash Khatiwada</cp:lastModifiedBy>
  <cp:revision>1</cp:revision>
  <dcterms:modified xsi:type="dcterms:W3CDTF">2024-01-10T04:25:27Z</dcterms:modified>
</cp:coreProperties>
</file>