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85" r:id="rId9"/>
    <p:sldId id="264" r:id="rId10"/>
    <p:sldId id="265" r:id="rId11"/>
    <p:sldId id="266" r:id="rId12"/>
    <p:sldId id="267" r:id="rId13"/>
    <p:sldId id="268" r:id="rId14"/>
    <p:sldId id="288" r:id="rId15"/>
    <p:sldId id="287" r:id="rId16"/>
    <p:sldId id="269" r:id="rId17"/>
    <p:sldId id="270" r:id="rId18"/>
    <p:sldId id="28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0" r:id="rId32"/>
  </p:sldIdLst>
  <p:sldSz cx="18288000" cy="10287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Montserrat Bold" panose="020B0604020202020204" charset="0"/>
      <p:regular r:id="rId38"/>
    </p:embeddedFont>
    <p:embeddedFont>
      <p:font typeface="Montserrat Classic" panose="020B0604020202020204" charset="0"/>
      <p:regular r:id="rId39"/>
    </p:embeddedFont>
    <p:embeddedFont>
      <p:font typeface="Montserrat Classic Bold" panose="020B0604020202020204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1C0BE-0A04-4331-B000-10F85F3458F9}" v="135" dt="2023-11-20T03:28:46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h Khatiwada" userId="82ebb907-69e0-4888-9ca7-a664fef6b159" providerId="ADAL" clId="{8361C0BE-0A04-4331-B000-10F85F3458F9}"/>
    <pc:docChg chg="undo custSel addSld delSld modSld sldOrd">
      <pc:chgData name="Subash Khatiwada" userId="82ebb907-69e0-4888-9ca7-a664fef6b159" providerId="ADAL" clId="{8361C0BE-0A04-4331-B000-10F85F3458F9}" dt="2023-11-20T04:38:22.615" v="518" actId="20577"/>
      <pc:docMkLst>
        <pc:docMk/>
      </pc:docMkLst>
      <pc:sldChg chg="delSp mod">
        <pc:chgData name="Subash Khatiwada" userId="82ebb907-69e0-4888-9ca7-a664fef6b159" providerId="ADAL" clId="{8361C0BE-0A04-4331-B000-10F85F3458F9}" dt="2023-11-20T02:21:20.985" v="0" actId="478"/>
        <pc:sldMkLst>
          <pc:docMk/>
          <pc:sldMk cId="0" sldId="256"/>
        </pc:sldMkLst>
        <pc:spChg chg="del">
          <ac:chgData name="Subash Khatiwada" userId="82ebb907-69e0-4888-9ca7-a664fef6b159" providerId="ADAL" clId="{8361C0BE-0A04-4331-B000-10F85F3458F9}" dt="2023-11-20T02:21:20.985" v="0" actId="478"/>
          <ac:spMkLst>
            <pc:docMk/>
            <pc:sldMk cId="0" sldId="256"/>
            <ac:spMk id="8" creationId="{00000000-0000-0000-0000-000000000000}"/>
          </ac:spMkLst>
        </pc:spChg>
      </pc:sldChg>
      <pc:sldChg chg="addSp modSp mod modAnim">
        <pc:chgData name="Subash Khatiwada" userId="82ebb907-69e0-4888-9ca7-a664fef6b159" providerId="ADAL" clId="{8361C0BE-0A04-4331-B000-10F85F3458F9}" dt="2023-11-20T02:26:24.584" v="48"/>
        <pc:sldMkLst>
          <pc:docMk/>
          <pc:sldMk cId="0" sldId="257"/>
        </pc:sldMkLst>
        <pc:spChg chg="mod">
          <ac:chgData name="Subash Khatiwada" userId="82ebb907-69e0-4888-9ca7-a664fef6b159" providerId="ADAL" clId="{8361C0BE-0A04-4331-B000-10F85F3458F9}" dt="2023-11-20T02:25:25.539" v="41" actId="14"/>
          <ac:spMkLst>
            <pc:docMk/>
            <pc:sldMk cId="0" sldId="257"/>
            <ac:spMk id="5" creationId="{00000000-0000-0000-0000-000000000000}"/>
          </ac:spMkLst>
        </pc:spChg>
        <pc:spChg chg="mod">
          <ac:chgData name="Subash Khatiwada" userId="82ebb907-69e0-4888-9ca7-a664fef6b159" providerId="ADAL" clId="{8361C0BE-0A04-4331-B000-10F85F3458F9}" dt="2023-11-20T02:25:10.555" v="36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Subash Khatiwada" userId="82ebb907-69e0-4888-9ca7-a664fef6b159" providerId="ADAL" clId="{8361C0BE-0A04-4331-B000-10F85F3458F9}" dt="2023-11-20T02:26:08.506" v="45" actId="571"/>
          <ac:spMkLst>
            <pc:docMk/>
            <pc:sldMk cId="0" sldId="257"/>
            <ac:spMk id="35" creationId="{BC0C09DF-AC0B-8422-4B9A-9565B67D4FEF}"/>
          </ac:spMkLst>
        </pc:spChg>
        <pc:spChg chg="add mod">
          <ac:chgData name="Subash Khatiwada" userId="82ebb907-69e0-4888-9ca7-a664fef6b159" providerId="ADAL" clId="{8361C0BE-0A04-4331-B000-10F85F3458F9}" dt="2023-11-20T02:26:08.506" v="45" actId="571"/>
          <ac:spMkLst>
            <pc:docMk/>
            <pc:sldMk cId="0" sldId="257"/>
            <ac:spMk id="36" creationId="{2B5B5CCE-91F4-8537-F0BF-68197A63F0C8}"/>
          </ac:spMkLst>
        </pc:spChg>
        <pc:grpChg chg="mod">
          <ac:chgData name="Subash Khatiwada" userId="82ebb907-69e0-4888-9ca7-a664fef6b159" providerId="ADAL" clId="{8361C0BE-0A04-4331-B000-10F85F3458F9}" dt="2023-11-20T02:25:35.898" v="42" actId="14100"/>
          <ac:grpSpMkLst>
            <pc:docMk/>
            <pc:sldMk cId="0" sldId="257"/>
            <ac:grpSpMk id="2" creationId="{00000000-0000-0000-0000-000000000000}"/>
          </ac:grpSpMkLst>
        </pc:grpChg>
      </pc:sldChg>
      <pc:sldChg chg="modSp mod modAnim">
        <pc:chgData name="Subash Khatiwada" userId="82ebb907-69e0-4888-9ca7-a664fef6b159" providerId="ADAL" clId="{8361C0BE-0A04-4331-B000-10F85F3458F9}" dt="2023-11-20T02:30:28.778" v="70" actId="1076"/>
        <pc:sldMkLst>
          <pc:docMk/>
          <pc:sldMk cId="0" sldId="258"/>
        </pc:sldMkLst>
        <pc:spChg chg="mod">
          <ac:chgData name="Subash Khatiwada" userId="82ebb907-69e0-4888-9ca7-a664fef6b159" providerId="ADAL" clId="{8361C0BE-0A04-4331-B000-10F85F3458F9}" dt="2023-11-20T02:26:58.254" v="51" actId="20577"/>
          <ac:spMkLst>
            <pc:docMk/>
            <pc:sldMk cId="0" sldId="258"/>
            <ac:spMk id="33" creationId="{00000000-0000-0000-0000-000000000000}"/>
          </ac:spMkLst>
        </pc:spChg>
        <pc:grpChg chg="mod">
          <ac:chgData name="Subash Khatiwada" userId="82ebb907-69e0-4888-9ca7-a664fef6b159" providerId="ADAL" clId="{8361C0BE-0A04-4331-B000-10F85F3458F9}" dt="2023-11-20T02:30:28.778" v="70" actId="1076"/>
          <ac:grpSpMkLst>
            <pc:docMk/>
            <pc:sldMk cId="0" sldId="258"/>
            <ac:grpSpMk id="2" creationId="{00000000-0000-0000-0000-000000000000}"/>
          </ac:grpSpMkLst>
        </pc:grpChg>
      </pc:sldChg>
      <pc:sldChg chg="addSp delSp modSp mod delAnim modAnim">
        <pc:chgData name="Subash Khatiwada" userId="82ebb907-69e0-4888-9ca7-a664fef6b159" providerId="ADAL" clId="{8361C0BE-0A04-4331-B000-10F85F3458F9}" dt="2023-11-20T02:38:37.777" v="154"/>
        <pc:sldMkLst>
          <pc:docMk/>
          <pc:sldMk cId="0" sldId="259"/>
        </pc:sldMkLst>
        <pc:spChg chg="del">
          <ac:chgData name="Subash Khatiwada" userId="82ebb907-69e0-4888-9ca7-a664fef6b159" providerId="ADAL" clId="{8361C0BE-0A04-4331-B000-10F85F3458F9}" dt="2023-11-20T02:35:39.643" v="114" actId="478"/>
          <ac:spMkLst>
            <pc:docMk/>
            <pc:sldMk cId="0" sldId="259"/>
            <ac:spMk id="5" creationId="{00000000-0000-0000-0000-000000000000}"/>
          </ac:spMkLst>
        </pc:spChg>
        <pc:spChg chg="mod">
          <ac:chgData name="Subash Khatiwada" userId="82ebb907-69e0-4888-9ca7-a664fef6b159" providerId="ADAL" clId="{8361C0BE-0A04-4331-B000-10F85F3458F9}" dt="2023-11-20T02:36:58.812" v="145" actId="113"/>
          <ac:spMkLst>
            <pc:docMk/>
            <pc:sldMk cId="0" sldId="259"/>
            <ac:spMk id="34" creationId="{00000000-0000-0000-0000-000000000000}"/>
          </ac:spMkLst>
        </pc:spChg>
        <pc:picChg chg="add mod">
          <ac:chgData name="Subash Khatiwada" userId="82ebb907-69e0-4888-9ca7-a664fef6b159" providerId="ADAL" clId="{8361C0BE-0A04-4331-B000-10F85F3458F9}" dt="2023-11-20T02:35:50.627" v="118" actId="1076"/>
          <ac:picMkLst>
            <pc:docMk/>
            <pc:sldMk cId="0" sldId="259"/>
            <ac:picMk id="35" creationId="{91EC6215-A45B-8535-1485-D341F8500D01}"/>
          </ac:picMkLst>
        </pc:picChg>
      </pc:sldChg>
      <pc:sldChg chg="addSp delSp modSp del mod">
        <pc:chgData name="Subash Khatiwada" userId="82ebb907-69e0-4888-9ca7-a664fef6b159" providerId="ADAL" clId="{8361C0BE-0A04-4331-B000-10F85F3458F9}" dt="2023-11-20T02:38:52.324" v="157" actId="47"/>
        <pc:sldMkLst>
          <pc:docMk/>
          <pc:sldMk cId="0" sldId="260"/>
        </pc:sldMkLst>
        <pc:spChg chg="del">
          <ac:chgData name="Subash Khatiwada" userId="82ebb907-69e0-4888-9ca7-a664fef6b159" providerId="ADAL" clId="{8361C0BE-0A04-4331-B000-10F85F3458F9}" dt="2023-11-20T02:38:40.418" v="155" actId="478"/>
          <ac:spMkLst>
            <pc:docMk/>
            <pc:sldMk cId="0" sldId="260"/>
            <ac:spMk id="5" creationId="{00000000-0000-0000-0000-000000000000}"/>
          </ac:spMkLst>
        </pc:spChg>
        <pc:picChg chg="add mod">
          <ac:chgData name="Subash Khatiwada" userId="82ebb907-69e0-4888-9ca7-a664fef6b159" providerId="ADAL" clId="{8361C0BE-0A04-4331-B000-10F85F3458F9}" dt="2023-11-20T02:38:41.824" v="156"/>
          <ac:picMkLst>
            <pc:docMk/>
            <pc:sldMk cId="0" sldId="260"/>
            <ac:picMk id="35" creationId="{6034D6A5-2614-250D-3E49-0498FF361586}"/>
          </ac:picMkLst>
        </pc:picChg>
      </pc:sldChg>
      <pc:sldChg chg="addSp delSp modSp mod ord modAnim">
        <pc:chgData name="Subash Khatiwada" userId="82ebb907-69e0-4888-9ca7-a664fef6b159" providerId="ADAL" clId="{8361C0BE-0A04-4331-B000-10F85F3458F9}" dt="2023-11-20T02:34:59.816" v="112"/>
        <pc:sldMkLst>
          <pc:docMk/>
          <pc:sldMk cId="0" sldId="261"/>
        </pc:sldMkLst>
        <pc:spChg chg="del">
          <ac:chgData name="Subash Khatiwada" userId="82ebb907-69e0-4888-9ca7-a664fef6b159" providerId="ADAL" clId="{8361C0BE-0A04-4331-B000-10F85F3458F9}" dt="2023-11-20T02:32:28.790" v="82" actId="478"/>
          <ac:spMkLst>
            <pc:docMk/>
            <pc:sldMk cId="0" sldId="261"/>
            <ac:spMk id="5" creationId="{00000000-0000-0000-0000-000000000000}"/>
          </ac:spMkLst>
        </pc:spChg>
        <pc:spChg chg="mod">
          <ac:chgData name="Subash Khatiwada" userId="82ebb907-69e0-4888-9ca7-a664fef6b159" providerId="ADAL" clId="{8361C0BE-0A04-4331-B000-10F85F3458F9}" dt="2023-11-20T02:34:13.411" v="106" actId="12"/>
          <ac:spMkLst>
            <pc:docMk/>
            <pc:sldMk cId="0" sldId="261"/>
            <ac:spMk id="34" creationId="{00000000-0000-0000-0000-000000000000}"/>
          </ac:spMkLst>
        </pc:spChg>
        <pc:picChg chg="add mod">
          <ac:chgData name="Subash Khatiwada" userId="82ebb907-69e0-4888-9ca7-a664fef6b159" providerId="ADAL" clId="{8361C0BE-0A04-4331-B000-10F85F3458F9}" dt="2023-11-20T02:32:42.461" v="88" actId="1076"/>
          <ac:picMkLst>
            <pc:docMk/>
            <pc:sldMk cId="0" sldId="261"/>
            <ac:picMk id="35" creationId="{3C700718-DC97-A2B6-DF52-85E357CC4ABC}"/>
          </ac:picMkLst>
        </pc:picChg>
      </pc:sldChg>
      <pc:sldChg chg="addSp delSp modSp mod ord modAnim">
        <pc:chgData name="Subash Khatiwada" userId="82ebb907-69e0-4888-9ca7-a664fef6b159" providerId="ADAL" clId="{8361C0BE-0A04-4331-B000-10F85F3458F9}" dt="2023-11-20T02:42:13.270" v="186"/>
        <pc:sldMkLst>
          <pc:docMk/>
          <pc:sldMk cId="0" sldId="262"/>
        </pc:sldMkLst>
        <pc:spChg chg="mod">
          <ac:chgData name="Subash Khatiwada" userId="82ebb907-69e0-4888-9ca7-a664fef6b159" providerId="ADAL" clId="{8361C0BE-0A04-4331-B000-10F85F3458F9}" dt="2023-11-20T02:37:08.952" v="149" actId="113"/>
          <ac:spMkLst>
            <pc:docMk/>
            <pc:sldMk cId="0" sldId="262"/>
            <ac:spMk id="33" creationId="{00000000-0000-0000-0000-000000000000}"/>
          </ac:spMkLst>
        </pc:spChg>
        <pc:spChg chg="del">
          <ac:chgData name="Subash Khatiwada" userId="82ebb907-69e0-4888-9ca7-a664fef6b159" providerId="ADAL" clId="{8361C0BE-0A04-4331-B000-10F85F3458F9}" dt="2023-11-20T02:33:17.726" v="100" actId="478"/>
          <ac:spMkLst>
            <pc:docMk/>
            <pc:sldMk cId="0" sldId="262"/>
            <ac:spMk id="34" creationId="{00000000-0000-0000-0000-000000000000}"/>
          </ac:spMkLst>
        </pc:spChg>
        <pc:picChg chg="add mod">
          <ac:chgData name="Subash Khatiwada" userId="82ebb907-69e0-4888-9ca7-a664fef6b159" providerId="ADAL" clId="{8361C0BE-0A04-4331-B000-10F85F3458F9}" dt="2023-11-20T02:33:27.429" v="102" actId="1076"/>
          <ac:picMkLst>
            <pc:docMk/>
            <pc:sldMk cId="0" sldId="262"/>
            <ac:picMk id="35" creationId="{F1A10FFA-8D1D-B308-4C7B-60615FAB2239}"/>
          </ac:picMkLst>
        </pc:picChg>
      </pc:sldChg>
      <pc:sldChg chg="addSp delSp modSp mod ord modAnim">
        <pc:chgData name="Subash Khatiwada" userId="82ebb907-69e0-4888-9ca7-a664fef6b159" providerId="ADAL" clId="{8361C0BE-0A04-4331-B000-10F85F3458F9}" dt="2023-11-20T02:40:27.899" v="174"/>
        <pc:sldMkLst>
          <pc:docMk/>
          <pc:sldMk cId="0" sldId="263"/>
        </pc:sldMkLst>
        <pc:spChg chg="del">
          <ac:chgData name="Subash Khatiwada" userId="82ebb907-69e0-4888-9ca7-a664fef6b159" providerId="ADAL" clId="{8361C0BE-0A04-4331-B000-10F85F3458F9}" dt="2023-11-20T02:39:27.885" v="165" actId="478"/>
          <ac:spMkLst>
            <pc:docMk/>
            <pc:sldMk cId="0" sldId="263"/>
            <ac:spMk id="5" creationId="{00000000-0000-0000-0000-000000000000}"/>
          </ac:spMkLst>
        </pc:spChg>
        <pc:spChg chg="add mod">
          <ac:chgData name="Subash Khatiwada" userId="82ebb907-69e0-4888-9ca7-a664fef6b159" providerId="ADAL" clId="{8361C0BE-0A04-4331-B000-10F85F3458F9}" dt="2023-11-20T02:40:05.181" v="172" actId="1076"/>
          <ac:spMkLst>
            <pc:docMk/>
            <pc:sldMk cId="0" sldId="263"/>
            <ac:spMk id="37" creationId="{B552CB8B-7E35-8A63-E828-D92C542E6CE0}"/>
          </ac:spMkLst>
        </pc:spChg>
        <pc:grpChg chg="add mod">
          <ac:chgData name="Subash Khatiwada" userId="82ebb907-69e0-4888-9ca7-a664fef6b159" providerId="ADAL" clId="{8361C0BE-0A04-4331-B000-10F85F3458F9}" dt="2023-11-20T02:39:58.525" v="171" actId="1076"/>
          <ac:grpSpMkLst>
            <pc:docMk/>
            <pc:sldMk cId="0" sldId="263"/>
            <ac:grpSpMk id="38" creationId="{82A7D5DB-AC62-CCCB-E53E-70611F0919C8}"/>
          </ac:grpSpMkLst>
        </pc:grpChg>
        <pc:picChg chg="add mod">
          <ac:chgData name="Subash Khatiwada" userId="82ebb907-69e0-4888-9ca7-a664fef6b159" providerId="ADAL" clId="{8361C0BE-0A04-4331-B000-10F85F3458F9}" dt="2023-11-20T02:39:55.353" v="170" actId="164"/>
          <ac:picMkLst>
            <pc:docMk/>
            <pc:sldMk cId="0" sldId="263"/>
            <ac:picMk id="35" creationId="{34FA0805-08EF-CCA3-DDEB-5791A0421770}"/>
          </ac:picMkLst>
        </pc:picChg>
        <pc:picChg chg="add mod">
          <ac:chgData name="Subash Khatiwada" userId="82ebb907-69e0-4888-9ca7-a664fef6b159" providerId="ADAL" clId="{8361C0BE-0A04-4331-B000-10F85F3458F9}" dt="2023-11-20T02:39:55.353" v="170" actId="164"/>
          <ac:picMkLst>
            <pc:docMk/>
            <pc:sldMk cId="0" sldId="263"/>
            <ac:picMk id="36" creationId="{B56C85C8-67C6-8BFB-B4E6-A32C9F1DF9E1}"/>
          </ac:picMkLst>
        </pc:picChg>
      </pc:sldChg>
      <pc:sldChg chg="modSp mod">
        <pc:chgData name="Subash Khatiwada" userId="82ebb907-69e0-4888-9ca7-a664fef6b159" providerId="ADAL" clId="{8361C0BE-0A04-4331-B000-10F85F3458F9}" dt="2023-11-20T02:51:06.655" v="210" actId="1076"/>
        <pc:sldMkLst>
          <pc:docMk/>
          <pc:sldMk cId="0" sldId="264"/>
        </pc:sldMkLst>
        <pc:spChg chg="mod">
          <ac:chgData name="Subash Khatiwada" userId="82ebb907-69e0-4888-9ca7-a664fef6b159" providerId="ADAL" clId="{8361C0BE-0A04-4331-B000-10F85F3458F9}" dt="2023-11-20T02:46:30.308" v="209" actId="113"/>
          <ac:spMkLst>
            <pc:docMk/>
            <pc:sldMk cId="0" sldId="264"/>
            <ac:spMk id="7" creationId="{00000000-0000-0000-0000-000000000000}"/>
          </ac:spMkLst>
        </pc:spChg>
        <pc:spChg chg="mod">
          <ac:chgData name="Subash Khatiwada" userId="82ebb907-69e0-4888-9ca7-a664fef6b159" providerId="ADAL" clId="{8361C0BE-0A04-4331-B000-10F85F3458F9}" dt="2023-11-20T02:51:06.655" v="210" actId="1076"/>
          <ac:spMkLst>
            <pc:docMk/>
            <pc:sldMk cId="0" sldId="264"/>
            <ac:spMk id="8" creationId="{00000000-0000-0000-0000-000000000000}"/>
          </ac:spMkLst>
        </pc:spChg>
      </pc:sldChg>
      <pc:sldChg chg="modSp mod">
        <pc:chgData name="Subash Khatiwada" userId="82ebb907-69e0-4888-9ca7-a664fef6b159" providerId="ADAL" clId="{8361C0BE-0A04-4331-B000-10F85F3458F9}" dt="2023-11-20T02:53:49.025" v="247" actId="20577"/>
        <pc:sldMkLst>
          <pc:docMk/>
          <pc:sldMk cId="0" sldId="265"/>
        </pc:sldMkLst>
        <pc:spChg chg="mod">
          <ac:chgData name="Subash Khatiwada" userId="82ebb907-69e0-4888-9ca7-a664fef6b159" providerId="ADAL" clId="{8361C0BE-0A04-4331-B000-10F85F3458F9}" dt="2023-11-20T02:53:49.025" v="247" actId="20577"/>
          <ac:spMkLst>
            <pc:docMk/>
            <pc:sldMk cId="0" sldId="265"/>
            <ac:spMk id="33" creationId="{00000000-0000-0000-0000-000000000000}"/>
          </ac:spMkLst>
        </pc:spChg>
      </pc:sldChg>
      <pc:sldChg chg="addSp delSp modSp mod modAnim">
        <pc:chgData name="Subash Khatiwada" userId="82ebb907-69e0-4888-9ca7-a664fef6b159" providerId="ADAL" clId="{8361C0BE-0A04-4331-B000-10F85F3458F9}" dt="2023-11-20T03:06:28.221" v="327" actId="1076"/>
        <pc:sldMkLst>
          <pc:docMk/>
          <pc:sldMk cId="0" sldId="266"/>
        </pc:sldMkLst>
        <pc:spChg chg="mod">
          <ac:chgData name="Subash Khatiwada" userId="82ebb907-69e0-4888-9ca7-a664fef6b159" providerId="ADAL" clId="{8361C0BE-0A04-4331-B000-10F85F3458F9}" dt="2023-11-20T02:55:58.161" v="265" actId="20577"/>
          <ac:spMkLst>
            <pc:docMk/>
            <pc:sldMk cId="0" sldId="266"/>
            <ac:spMk id="33" creationId="{00000000-0000-0000-0000-000000000000}"/>
          </ac:spMkLst>
        </pc:spChg>
        <pc:spChg chg="add mod">
          <ac:chgData name="Subash Khatiwada" userId="82ebb907-69e0-4888-9ca7-a664fef6b159" providerId="ADAL" clId="{8361C0BE-0A04-4331-B000-10F85F3458F9}" dt="2023-11-20T03:06:28.221" v="327" actId="1076"/>
          <ac:spMkLst>
            <pc:docMk/>
            <pc:sldMk cId="0" sldId="266"/>
            <ac:spMk id="35" creationId="{7A9692E4-6B2D-CC3C-DA58-B50130171571}"/>
          </ac:spMkLst>
        </pc:spChg>
        <pc:spChg chg="add del mod">
          <ac:chgData name="Subash Khatiwada" userId="82ebb907-69e0-4888-9ca7-a664fef6b159" providerId="ADAL" clId="{8361C0BE-0A04-4331-B000-10F85F3458F9}" dt="2023-11-20T02:59:10.576" v="305" actId="478"/>
          <ac:spMkLst>
            <pc:docMk/>
            <pc:sldMk cId="0" sldId="266"/>
            <ac:spMk id="37" creationId="{BF3653F9-6295-ADA2-AC90-D6DA0C103B22}"/>
          </ac:spMkLst>
        </pc:spChg>
      </pc:sldChg>
      <pc:sldChg chg="modSp mod">
        <pc:chgData name="Subash Khatiwada" userId="82ebb907-69e0-4888-9ca7-a664fef6b159" providerId="ADAL" clId="{8361C0BE-0A04-4331-B000-10F85F3458F9}" dt="2023-11-20T03:09:32.712" v="351" actId="12"/>
        <pc:sldMkLst>
          <pc:docMk/>
          <pc:sldMk cId="0" sldId="267"/>
        </pc:sldMkLst>
        <pc:spChg chg="mod">
          <ac:chgData name="Subash Khatiwada" userId="82ebb907-69e0-4888-9ca7-a664fef6b159" providerId="ADAL" clId="{8361C0BE-0A04-4331-B000-10F85F3458F9}" dt="2023-11-20T03:09:32.712" v="351" actId="12"/>
          <ac:spMkLst>
            <pc:docMk/>
            <pc:sldMk cId="0" sldId="267"/>
            <ac:spMk id="33" creationId="{00000000-0000-0000-0000-000000000000}"/>
          </ac:spMkLst>
        </pc:spChg>
      </pc:sldChg>
      <pc:sldChg chg="addSp delSp modSp mod">
        <pc:chgData name="Subash Khatiwada" userId="82ebb907-69e0-4888-9ca7-a664fef6b159" providerId="ADAL" clId="{8361C0BE-0A04-4331-B000-10F85F3458F9}" dt="2023-11-20T03:09:20.478" v="348" actId="1076"/>
        <pc:sldMkLst>
          <pc:docMk/>
          <pc:sldMk cId="0" sldId="268"/>
        </pc:sldMkLst>
        <pc:spChg chg="del">
          <ac:chgData name="Subash Khatiwada" userId="82ebb907-69e0-4888-9ca7-a664fef6b159" providerId="ADAL" clId="{8361C0BE-0A04-4331-B000-10F85F3458F9}" dt="2023-11-20T03:08:23.015" v="341" actId="478"/>
          <ac:spMkLst>
            <pc:docMk/>
            <pc:sldMk cId="0" sldId="268"/>
            <ac:spMk id="5" creationId="{00000000-0000-0000-0000-000000000000}"/>
          </ac:spMkLst>
        </pc:spChg>
        <pc:picChg chg="add mod">
          <ac:chgData name="Subash Khatiwada" userId="82ebb907-69e0-4888-9ca7-a664fef6b159" providerId="ADAL" clId="{8361C0BE-0A04-4331-B000-10F85F3458F9}" dt="2023-11-20T03:09:20.478" v="348" actId="1076"/>
          <ac:picMkLst>
            <pc:docMk/>
            <pc:sldMk cId="0" sldId="268"/>
            <ac:picMk id="34" creationId="{759937A1-DFF8-9792-529B-2CC44C61CC9D}"/>
          </ac:picMkLst>
        </pc:picChg>
      </pc:sldChg>
      <pc:sldChg chg="modSp mod">
        <pc:chgData name="Subash Khatiwada" userId="82ebb907-69e0-4888-9ca7-a664fef6b159" providerId="ADAL" clId="{8361C0BE-0A04-4331-B000-10F85F3458F9}" dt="2023-11-20T03:15:10.543" v="397" actId="20577"/>
        <pc:sldMkLst>
          <pc:docMk/>
          <pc:sldMk cId="0" sldId="270"/>
        </pc:sldMkLst>
        <pc:spChg chg="mod">
          <ac:chgData name="Subash Khatiwada" userId="82ebb907-69e0-4888-9ca7-a664fef6b159" providerId="ADAL" clId="{8361C0BE-0A04-4331-B000-10F85F3458F9}" dt="2023-11-20T03:15:10.543" v="397" actId="20577"/>
          <ac:spMkLst>
            <pc:docMk/>
            <pc:sldMk cId="0" sldId="270"/>
            <ac:spMk id="33" creationId="{00000000-0000-0000-0000-000000000000}"/>
          </ac:spMkLst>
        </pc:spChg>
      </pc:sldChg>
      <pc:sldChg chg="del">
        <pc:chgData name="Subash Khatiwada" userId="82ebb907-69e0-4888-9ca7-a664fef6b159" providerId="ADAL" clId="{8361C0BE-0A04-4331-B000-10F85F3458F9}" dt="2023-11-20T03:19:12.377" v="445" actId="47"/>
        <pc:sldMkLst>
          <pc:docMk/>
          <pc:sldMk cId="0" sldId="271"/>
        </pc:sldMkLst>
      </pc:sldChg>
      <pc:sldChg chg="modSp mod">
        <pc:chgData name="Subash Khatiwada" userId="82ebb907-69e0-4888-9ca7-a664fef6b159" providerId="ADAL" clId="{8361C0BE-0A04-4331-B000-10F85F3458F9}" dt="2023-11-20T04:32:42.639" v="503" actId="113"/>
        <pc:sldMkLst>
          <pc:docMk/>
          <pc:sldMk cId="0" sldId="272"/>
        </pc:sldMkLst>
        <pc:spChg chg="mod">
          <ac:chgData name="Subash Khatiwada" userId="82ebb907-69e0-4888-9ca7-a664fef6b159" providerId="ADAL" clId="{8361C0BE-0A04-4331-B000-10F85F3458F9}" dt="2023-11-20T04:32:42.639" v="503" actId="113"/>
          <ac:spMkLst>
            <pc:docMk/>
            <pc:sldMk cId="0" sldId="272"/>
            <ac:spMk id="33" creationId="{00000000-0000-0000-0000-000000000000}"/>
          </ac:spMkLst>
        </pc:spChg>
      </pc:sldChg>
      <pc:sldChg chg="modSp mod">
        <pc:chgData name="Subash Khatiwada" userId="82ebb907-69e0-4888-9ca7-a664fef6b159" providerId="ADAL" clId="{8361C0BE-0A04-4331-B000-10F85F3458F9}" dt="2023-11-20T04:32:52.826" v="504" actId="20577"/>
        <pc:sldMkLst>
          <pc:docMk/>
          <pc:sldMk cId="0" sldId="273"/>
        </pc:sldMkLst>
        <pc:spChg chg="mod">
          <ac:chgData name="Subash Khatiwada" userId="82ebb907-69e0-4888-9ca7-a664fef6b159" providerId="ADAL" clId="{8361C0BE-0A04-4331-B000-10F85F3458F9}" dt="2023-11-20T04:32:52.826" v="504" actId="20577"/>
          <ac:spMkLst>
            <pc:docMk/>
            <pc:sldMk cId="0" sldId="273"/>
            <ac:spMk id="33" creationId="{00000000-0000-0000-0000-000000000000}"/>
          </ac:spMkLst>
        </pc:spChg>
      </pc:sldChg>
      <pc:sldChg chg="modSp mod">
        <pc:chgData name="Subash Khatiwada" userId="82ebb907-69e0-4888-9ca7-a664fef6b159" providerId="ADAL" clId="{8361C0BE-0A04-4331-B000-10F85F3458F9}" dt="2023-11-20T03:27:52.854" v="475" actId="15"/>
        <pc:sldMkLst>
          <pc:docMk/>
          <pc:sldMk cId="0" sldId="274"/>
        </pc:sldMkLst>
        <pc:spChg chg="mod">
          <ac:chgData name="Subash Khatiwada" userId="82ebb907-69e0-4888-9ca7-a664fef6b159" providerId="ADAL" clId="{8361C0BE-0A04-4331-B000-10F85F3458F9}" dt="2023-11-20T03:27:52.854" v="475" actId="15"/>
          <ac:spMkLst>
            <pc:docMk/>
            <pc:sldMk cId="0" sldId="274"/>
            <ac:spMk id="33" creationId="{00000000-0000-0000-0000-000000000000}"/>
          </ac:spMkLst>
        </pc:spChg>
      </pc:sldChg>
      <pc:sldChg chg="addSp delSp modSp mod">
        <pc:chgData name="Subash Khatiwada" userId="82ebb907-69e0-4888-9ca7-a664fef6b159" providerId="ADAL" clId="{8361C0BE-0A04-4331-B000-10F85F3458F9}" dt="2023-11-20T03:28:58.680" v="483" actId="1076"/>
        <pc:sldMkLst>
          <pc:docMk/>
          <pc:sldMk cId="0" sldId="275"/>
        </pc:sldMkLst>
        <pc:spChg chg="del mod">
          <ac:chgData name="Subash Khatiwada" userId="82ebb907-69e0-4888-9ca7-a664fef6b159" providerId="ADAL" clId="{8361C0BE-0A04-4331-B000-10F85F3458F9}" dt="2023-11-20T03:28:41.633" v="478"/>
          <ac:spMkLst>
            <pc:docMk/>
            <pc:sldMk cId="0" sldId="275"/>
            <ac:spMk id="33" creationId="{00000000-0000-0000-0000-000000000000}"/>
          </ac:spMkLst>
        </pc:spChg>
        <pc:picChg chg="add mod">
          <ac:chgData name="Subash Khatiwada" userId="82ebb907-69e0-4888-9ca7-a664fef6b159" providerId="ADAL" clId="{8361C0BE-0A04-4331-B000-10F85F3458F9}" dt="2023-11-20T03:28:58.680" v="483" actId="1076"/>
          <ac:picMkLst>
            <pc:docMk/>
            <pc:sldMk cId="0" sldId="275"/>
            <ac:picMk id="34" creationId="{118E0E36-B513-B5FB-6F07-C9F5BE6835E6}"/>
          </ac:picMkLst>
        </pc:picChg>
      </pc:sldChg>
      <pc:sldChg chg="modSp mod">
        <pc:chgData name="Subash Khatiwada" userId="82ebb907-69e0-4888-9ca7-a664fef6b159" providerId="ADAL" clId="{8361C0BE-0A04-4331-B000-10F85F3458F9}" dt="2023-11-20T03:29:23.476" v="484" actId="20577"/>
        <pc:sldMkLst>
          <pc:docMk/>
          <pc:sldMk cId="0" sldId="276"/>
        </pc:sldMkLst>
        <pc:spChg chg="mod">
          <ac:chgData name="Subash Khatiwada" userId="82ebb907-69e0-4888-9ca7-a664fef6b159" providerId="ADAL" clId="{8361C0BE-0A04-4331-B000-10F85F3458F9}" dt="2023-11-20T03:29:23.476" v="484" actId="20577"/>
          <ac:spMkLst>
            <pc:docMk/>
            <pc:sldMk cId="0" sldId="276"/>
            <ac:spMk id="33" creationId="{00000000-0000-0000-0000-000000000000}"/>
          </ac:spMkLst>
        </pc:spChg>
      </pc:sldChg>
      <pc:sldChg chg="modSp mod">
        <pc:chgData name="Subash Khatiwada" userId="82ebb907-69e0-4888-9ca7-a664fef6b159" providerId="ADAL" clId="{8361C0BE-0A04-4331-B000-10F85F3458F9}" dt="2023-11-20T04:12:28.894" v="489" actId="20577"/>
        <pc:sldMkLst>
          <pc:docMk/>
          <pc:sldMk cId="0" sldId="277"/>
        </pc:sldMkLst>
        <pc:spChg chg="mod">
          <ac:chgData name="Subash Khatiwada" userId="82ebb907-69e0-4888-9ca7-a664fef6b159" providerId="ADAL" clId="{8361C0BE-0A04-4331-B000-10F85F3458F9}" dt="2023-11-20T04:12:28.894" v="489" actId="20577"/>
          <ac:spMkLst>
            <pc:docMk/>
            <pc:sldMk cId="0" sldId="277"/>
            <ac:spMk id="33" creationId="{00000000-0000-0000-0000-000000000000}"/>
          </ac:spMkLst>
        </pc:spChg>
      </pc:sldChg>
      <pc:sldChg chg="modSp mod">
        <pc:chgData name="Subash Khatiwada" userId="82ebb907-69e0-4888-9ca7-a664fef6b159" providerId="ADAL" clId="{8361C0BE-0A04-4331-B000-10F85F3458F9}" dt="2023-11-20T04:37:25.961" v="513"/>
        <pc:sldMkLst>
          <pc:docMk/>
          <pc:sldMk cId="0" sldId="282"/>
        </pc:sldMkLst>
        <pc:spChg chg="mod">
          <ac:chgData name="Subash Khatiwada" userId="82ebb907-69e0-4888-9ca7-a664fef6b159" providerId="ADAL" clId="{8361C0BE-0A04-4331-B000-10F85F3458F9}" dt="2023-11-20T04:37:25.961" v="513"/>
          <ac:spMkLst>
            <pc:docMk/>
            <pc:sldMk cId="0" sldId="282"/>
            <ac:spMk id="33" creationId="{00000000-0000-0000-0000-000000000000}"/>
          </ac:spMkLst>
        </pc:spChg>
      </pc:sldChg>
      <pc:sldChg chg="modSp mod">
        <pc:chgData name="Subash Khatiwada" userId="82ebb907-69e0-4888-9ca7-a664fef6b159" providerId="ADAL" clId="{8361C0BE-0A04-4331-B000-10F85F3458F9}" dt="2023-11-20T04:38:22.615" v="518" actId="20577"/>
        <pc:sldMkLst>
          <pc:docMk/>
          <pc:sldMk cId="0" sldId="283"/>
        </pc:sldMkLst>
        <pc:spChg chg="mod">
          <ac:chgData name="Subash Khatiwada" userId="82ebb907-69e0-4888-9ca7-a664fef6b159" providerId="ADAL" clId="{8361C0BE-0A04-4331-B000-10F85F3458F9}" dt="2023-11-20T04:38:22.615" v="518" actId="20577"/>
          <ac:spMkLst>
            <pc:docMk/>
            <pc:sldMk cId="0" sldId="283"/>
            <ac:spMk id="33" creationId="{00000000-0000-0000-0000-000000000000}"/>
          </ac:spMkLst>
        </pc:spChg>
      </pc:sldChg>
      <pc:sldChg chg="addSp delSp modSp new del modAnim">
        <pc:chgData name="Subash Khatiwada" userId="82ebb907-69e0-4888-9ca7-a664fef6b159" providerId="ADAL" clId="{8361C0BE-0A04-4331-B000-10F85F3458F9}" dt="2023-11-20T02:39:22.776" v="162" actId="47"/>
        <pc:sldMkLst>
          <pc:docMk/>
          <pc:sldMk cId="655542703" sldId="284"/>
        </pc:sldMkLst>
        <pc:spChg chg="add del mod">
          <ac:chgData name="Subash Khatiwada" userId="82ebb907-69e0-4888-9ca7-a664fef6b159" providerId="ADAL" clId="{8361C0BE-0A04-4331-B000-10F85F3458F9}" dt="2023-11-20T02:39:16.917" v="160"/>
          <ac:spMkLst>
            <pc:docMk/>
            <pc:sldMk cId="655542703" sldId="284"/>
            <ac:spMk id="4" creationId="{7BDD7A5E-84DB-CB94-1B2E-7DA2CDF04F2C}"/>
          </ac:spMkLst>
        </pc:spChg>
        <pc:picChg chg="add del mod">
          <ac:chgData name="Subash Khatiwada" userId="82ebb907-69e0-4888-9ca7-a664fef6b159" providerId="ADAL" clId="{8361C0BE-0A04-4331-B000-10F85F3458F9}" dt="2023-11-20T02:39:16.917" v="160"/>
          <ac:picMkLst>
            <pc:docMk/>
            <pc:sldMk cId="655542703" sldId="284"/>
            <ac:picMk id="2" creationId="{D8BFC8D2-FF06-83C2-50E8-F460C31A8611}"/>
          </ac:picMkLst>
        </pc:picChg>
        <pc:picChg chg="add del mod">
          <ac:chgData name="Subash Khatiwada" userId="82ebb907-69e0-4888-9ca7-a664fef6b159" providerId="ADAL" clId="{8361C0BE-0A04-4331-B000-10F85F3458F9}" dt="2023-11-20T02:39:16.917" v="160"/>
          <ac:picMkLst>
            <pc:docMk/>
            <pc:sldMk cId="655542703" sldId="284"/>
            <ac:picMk id="3" creationId="{D6755825-AE9F-5D48-E2DE-9B4463A01F3E}"/>
          </ac:picMkLst>
        </pc:picChg>
      </pc:sldChg>
      <pc:sldChg chg="modSp add mod">
        <pc:chgData name="Subash Khatiwada" userId="82ebb907-69e0-4888-9ca7-a664fef6b159" providerId="ADAL" clId="{8361C0BE-0A04-4331-B000-10F85F3458F9}" dt="2023-11-20T02:41:15.038" v="182" actId="1076"/>
        <pc:sldMkLst>
          <pc:docMk/>
          <pc:sldMk cId="2678260106" sldId="285"/>
        </pc:sldMkLst>
        <pc:spChg chg="mod">
          <ac:chgData name="Subash Khatiwada" userId="82ebb907-69e0-4888-9ca7-a664fef6b159" providerId="ADAL" clId="{8361C0BE-0A04-4331-B000-10F85F3458F9}" dt="2023-11-20T02:41:15.038" v="182" actId="1076"/>
          <ac:spMkLst>
            <pc:docMk/>
            <pc:sldMk cId="2678260106" sldId="285"/>
            <ac:spMk id="5" creationId="{00000000-0000-0000-0000-000000000000}"/>
          </ac:spMkLst>
        </pc:spChg>
      </pc:sldChg>
      <pc:sldChg chg="new del">
        <pc:chgData name="Subash Khatiwada" userId="82ebb907-69e0-4888-9ca7-a664fef6b159" providerId="ADAL" clId="{8361C0BE-0A04-4331-B000-10F85F3458F9}" dt="2023-11-20T03:09:59.367" v="354" actId="47"/>
        <pc:sldMkLst>
          <pc:docMk/>
          <pc:sldMk cId="2172667110" sldId="286"/>
        </pc:sldMkLst>
      </pc:sldChg>
      <pc:sldChg chg="addSp delSp modSp add mod">
        <pc:chgData name="Subash Khatiwada" userId="82ebb907-69e0-4888-9ca7-a664fef6b159" providerId="ADAL" clId="{8361C0BE-0A04-4331-B000-10F85F3458F9}" dt="2023-11-20T03:13:38.171" v="382" actId="1076"/>
        <pc:sldMkLst>
          <pc:docMk/>
          <pc:sldMk cId="826734783" sldId="287"/>
        </pc:sldMkLst>
        <pc:picChg chg="add mod">
          <ac:chgData name="Subash Khatiwada" userId="82ebb907-69e0-4888-9ca7-a664fef6b159" providerId="ADAL" clId="{8361C0BE-0A04-4331-B000-10F85F3458F9}" dt="2023-11-20T03:13:38.171" v="382" actId="1076"/>
          <ac:picMkLst>
            <pc:docMk/>
            <pc:sldMk cId="826734783" sldId="287"/>
            <ac:picMk id="5" creationId="{9B4D6FA9-F20A-49D7-5771-5D273BB2A64F}"/>
          </ac:picMkLst>
        </pc:picChg>
        <pc:picChg chg="del">
          <ac:chgData name="Subash Khatiwada" userId="82ebb907-69e0-4888-9ca7-a664fef6b159" providerId="ADAL" clId="{8361C0BE-0A04-4331-B000-10F85F3458F9}" dt="2023-11-20T03:10:01.398" v="355" actId="478"/>
          <ac:picMkLst>
            <pc:docMk/>
            <pc:sldMk cId="826734783" sldId="287"/>
            <ac:picMk id="34" creationId="{759937A1-DFF8-9792-529B-2CC44C61CC9D}"/>
          </ac:picMkLst>
        </pc:picChg>
      </pc:sldChg>
      <pc:sldChg chg="addSp delSp modSp add mod">
        <pc:chgData name="Subash Khatiwada" userId="82ebb907-69e0-4888-9ca7-a664fef6b159" providerId="ADAL" clId="{8361C0BE-0A04-4331-B000-10F85F3458F9}" dt="2023-11-20T03:12:01.987" v="376" actId="1076"/>
        <pc:sldMkLst>
          <pc:docMk/>
          <pc:sldMk cId="198353099" sldId="288"/>
        </pc:sldMkLst>
        <pc:spChg chg="add mod">
          <ac:chgData name="Subash Khatiwada" userId="82ebb907-69e0-4888-9ca7-a664fef6b159" providerId="ADAL" clId="{8361C0BE-0A04-4331-B000-10F85F3458F9}" dt="2023-11-20T03:11:53.878" v="375" actId="1076"/>
          <ac:spMkLst>
            <pc:docMk/>
            <pc:sldMk cId="198353099" sldId="288"/>
            <ac:spMk id="36" creationId="{10027207-39B7-F161-5216-E6145C3DCEB2}"/>
          </ac:spMkLst>
        </pc:spChg>
        <pc:picChg chg="add mod">
          <ac:chgData name="Subash Khatiwada" userId="82ebb907-69e0-4888-9ca7-a664fef6b159" providerId="ADAL" clId="{8361C0BE-0A04-4331-B000-10F85F3458F9}" dt="2023-11-20T03:12:01.987" v="376" actId="1076"/>
          <ac:picMkLst>
            <pc:docMk/>
            <pc:sldMk cId="198353099" sldId="288"/>
            <ac:picMk id="5" creationId="{DBC3472C-FFBC-89FA-9F5F-326108DB9C75}"/>
          </ac:picMkLst>
        </pc:picChg>
        <pc:picChg chg="del">
          <ac:chgData name="Subash Khatiwada" userId="82ebb907-69e0-4888-9ca7-a664fef6b159" providerId="ADAL" clId="{8361C0BE-0A04-4331-B000-10F85F3458F9}" dt="2023-11-20T03:10:42.724" v="359" actId="478"/>
          <ac:picMkLst>
            <pc:docMk/>
            <pc:sldMk cId="198353099" sldId="288"/>
            <ac:picMk id="34" creationId="{759937A1-DFF8-9792-529B-2CC44C61CC9D}"/>
          </ac:picMkLst>
        </pc:picChg>
      </pc:sldChg>
      <pc:sldChg chg="addSp delSp modSp add mod modAnim">
        <pc:chgData name="Subash Khatiwada" userId="82ebb907-69e0-4888-9ca7-a664fef6b159" providerId="ADAL" clId="{8361C0BE-0A04-4331-B000-10F85F3458F9}" dt="2023-11-20T03:19:50.041" v="450"/>
        <pc:sldMkLst>
          <pc:docMk/>
          <pc:sldMk cId="1177501609" sldId="289"/>
        </pc:sldMkLst>
        <pc:spChg chg="mod">
          <ac:chgData name="Subash Khatiwada" userId="82ebb907-69e0-4888-9ca7-a664fef6b159" providerId="ADAL" clId="{8361C0BE-0A04-4331-B000-10F85F3458F9}" dt="2023-11-20T03:19:02.471" v="444" actId="207"/>
          <ac:spMkLst>
            <pc:docMk/>
            <pc:sldMk cId="1177501609" sldId="289"/>
            <ac:spMk id="33" creationId="{00000000-0000-0000-0000-000000000000}"/>
          </ac:spMkLst>
        </pc:spChg>
        <pc:spChg chg="add del mod">
          <ac:chgData name="Subash Khatiwada" userId="82ebb907-69e0-4888-9ca7-a664fef6b159" providerId="ADAL" clId="{8361C0BE-0A04-4331-B000-10F85F3458F9}" dt="2023-11-20T03:17:06.945" v="433"/>
          <ac:spMkLst>
            <pc:docMk/>
            <pc:sldMk cId="1177501609" sldId="289"/>
            <ac:spMk id="35" creationId="{E1424D15-1606-16E0-3831-2B1F2BB7C6FC}"/>
          </ac:spMkLst>
        </pc:spChg>
      </pc:sldChg>
      <pc:sldChg chg="new">
        <pc:chgData name="Subash Khatiwada" userId="82ebb907-69e0-4888-9ca7-a664fef6b159" providerId="ADAL" clId="{8361C0BE-0A04-4331-B000-10F85F3458F9}" dt="2023-11-20T04:34:22.214" v="505" actId="680"/>
        <pc:sldMkLst>
          <pc:docMk/>
          <pc:sldMk cId="855656522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54368" y="2705199"/>
            <a:ext cx="5469649" cy="546964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54368" y="3754265"/>
            <a:ext cx="14275988" cy="2477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1"/>
              </a:lnSpc>
            </a:pPr>
            <a:r>
              <a:rPr lang="en-US" sz="6401">
                <a:solidFill>
                  <a:srgbClr val="000000"/>
                </a:solidFill>
                <a:latin typeface="Montserrat Bold"/>
              </a:rPr>
              <a:t>Introduction to Numerical Methods and Basics of C 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75518" y="2201625"/>
            <a:ext cx="9235063" cy="1178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01"/>
              </a:lnSpc>
            </a:pPr>
            <a:r>
              <a:rPr lang="en-US" sz="8901">
                <a:solidFill>
                  <a:srgbClr val="000000"/>
                </a:solidFill>
                <a:latin typeface="Montserrat Bold"/>
              </a:rPr>
              <a:t>5CSO21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32271" y="6895016"/>
            <a:ext cx="642345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</a:rPr>
              <a:t>By Hiran Patel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214174"/>
            <a:ext cx="12600314" cy="3998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9"/>
              </a:lnSpc>
              <a:spcBef>
                <a:spcPct val="0"/>
              </a:spcBef>
            </a:pPr>
            <a:r>
              <a:rPr lang="en-US" sz="4099" dirty="0">
                <a:solidFill>
                  <a:srgbClr val="000000"/>
                </a:solidFill>
                <a:latin typeface="Montserrat Classic Bold"/>
              </a:rPr>
              <a:t>6. Introduction to C programming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3599"/>
              </a:lnSpc>
              <a:spcBef>
                <a:spcPct val="0"/>
              </a:spcBef>
            </a:pPr>
            <a:r>
              <a:rPr lang="en-US" sz="2999" dirty="0">
                <a:solidFill>
                  <a:srgbClr val="000000"/>
                </a:solidFill>
                <a:latin typeface="Montserrat Classic"/>
              </a:rPr>
              <a:t>C is high-level and general-purpose programming language.</a:t>
            </a:r>
          </a:p>
          <a:p>
            <a:pPr>
              <a:lnSpc>
                <a:spcPts val="3599"/>
              </a:lnSpc>
              <a:spcBef>
                <a:spcPct val="0"/>
              </a:spcBef>
            </a:pPr>
            <a:endParaRPr lang="en-US" sz="2999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5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99" dirty="0">
                <a:solidFill>
                  <a:srgbClr val="000000"/>
                </a:solidFill>
                <a:latin typeface="Montserrat Classic"/>
              </a:rPr>
              <a:t>Procedural Language </a:t>
            </a:r>
          </a:p>
          <a:p>
            <a:pPr marL="457200" indent="-457200">
              <a:lnSpc>
                <a:spcPts val="35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99" dirty="0">
                <a:solidFill>
                  <a:srgbClr val="000000"/>
                </a:solidFill>
                <a:latin typeface="Montserrat Classic"/>
              </a:rPr>
              <a:t>Portable</a:t>
            </a:r>
          </a:p>
          <a:p>
            <a:pPr marL="457200" indent="-457200">
              <a:lnSpc>
                <a:spcPts val="35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99" dirty="0">
                <a:solidFill>
                  <a:srgbClr val="000000"/>
                </a:solidFill>
                <a:latin typeface="Montserrat Classic"/>
              </a:rPr>
              <a:t>Speed</a:t>
            </a:r>
          </a:p>
          <a:p>
            <a:pPr marL="457200" indent="-457200">
              <a:lnSpc>
                <a:spcPts val="359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99" dirty="0">
                <a:solidFill>
                  <a:srgbClr val="000000"/>
                </a:solidFill>
                <a:latin typeface="Montserrat Classic"/>
              </a:rPr>
              <a:t>General Purpose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34881" y="366712"/>
            <a:ext cx="10369987" cy="1440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4199" dirty="0">
                <a:solidFill>
                  <a:srgbClr val="000000"/>
                </a:solidFill>
                <a:latin typeface="Montserrat Classic Bold"/>
              </a:rPr>
              <a:t>7. Basic C program template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41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2999"/>
              </a:lnSpc>
              <a:spcBef>
                <a:spcPct val="0"/>
              </a:spcBef>
            </a:pPr>
            <a:endParaRPr lang="en-US" sz="2499" dirty="0">
              <a:solidFill>
                <a:srgbClr val="0CC0DF"/>
              </a:solidFill>
              <a:latin typeface="Montserrat Class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9692E4-6B2D-CC3C-DA58-B50130171571}"/>
              </a:ext>
            </a:extLst>
          </p:cNvPr>
          <p:cNvSpPr txBox="1"/>
          <p:nvPr/>
        </p:nvSpPr>
        <p:spPr>
          <a:xfrm>
            <a:off x="5714099" y="1652449"/>
            <a:ext cx="12553119" cy="5378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Montserrat Classic" panose="020B0604020202020204" charset="0"/>
              </a:rPr>
              <a:t>#include &lt;stdio.h&gt;</a:t>
            </a: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  <a:latin typeface="Montserrat Classic" panose="020B0604020202020204" charset="0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tserrat Classic" panose="020B0604020202020204" charset="0"/>
              </a:rPr>
              <a:t>//standard input and output library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tserrat Classic" panose="020B0604020202020204" charset="0"/>
              </a:rPr>
              <a:t>//you need the above line to import the printing  function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200" b="1" dirty="0">
              <a:latin typeface="Montserrat Classic" panose="020B0604020202020204" charset="0"/>
            </a:endParaRPr>
          </a:p>
          <a:p>
            <a:r>
              <a:rPr lang="en-US" sz="3200" b="1" dirty="0">
                <a:latin typeface="Montserrat Classic" panose="020B0604020202020204" charset="0"/>
              </a:rPr>
              <a:t>void main</a:t>
            </a:r>
            <a:r>
              <a:rPr lang="en-US" sz="3200" b="1" dirty="0">
                <a:solidFill>
                  <a:srgbClr val="FF0000"/>
                </a:solidFill>
                <a:latin typeface="Montserrat Classic" panose="020B0604020202020204" charset="0"/>
              </a:rPr>
              <a:t>(){</a:t>
            </a:r>
          </a:p>
          <a:p>
            <a:endParaRPr lang="en-US" sz="3200" b="1" dirty="0">
              <a:solidFill>
                <a:srgbClr val="FF0000"/>
              </a:solidFill>
              <a:latin typeface="Montserrat Classic" panose="020B0604020202020204" charset="0"/>
            </a:endParaRPr>
          </a:p>
          <a:p>
            <a:r>
              <a:rPr lang="en-US" sz="3200" dirty="0">
                <a:latin typeface="Montserrat Classic" panose="020B0604020202020204" charset="0"/>
              </a:rPr>
              <a:t>	</a:t>
            </a:r>
            <a:r>
              <a:rPr lang="en-US" sz="3200" dirty="0">
                <a:solidFill>
                  <a:srgbClr val="0CC0DF"/>
                </a:solidFill>
                <a:latin typeface="Montserrat Classic" panose="020B0604020202020204" charset="0"/>
              </a:rPr>
              <a:t> </a:t>
            </a:r>
            <a:r>
              <a:rPr lang="en-US" sz="3200" b="1" dirty="0" err="1">
                <a:solidFill>
                  <a:srgbClr val="0CC0DF"/>
                </a:solidFill>
                <a:latin typeface="Montserrat Classic" panose="020B0604020202020204" charset="0"/>
              </a:rPr>
              <a:t>printf</a:t>
            </a:r>
            <a:r>
              <a:rPr lang="en-US" sz="3200" b="1" dirty="0">
                <a:solidFill>
                  <a:srgbClr val="0CC0DF"/>
                </a:solidFill>
                <a:latin typeface="Montserrat Classic" panose="020B0604020202020204" charset="0"/>
              </a:rPr>
              <a:t>(“Hello world”);</a:t>
            </a:r>
          </a:p>
          <a:p>
            <a:r>
              <a:rPr lang="en-US" sz="3200" dirty="0">
                <a:latin typeface="Montserrat Classic" panose="020B0604020202020204" charset="0"/>
              </a:rPr>
              <a:t>// </a:t>
            </a:r>
            <a:r>
              <a:rPr lang="en-US" sz="3200" dirty="0" err="1">
                <a:latin typeface="Montserrat Classic" panose="020B0604020202020204" charset="0"/>
              </a:rPr>
              <a:t>printf</a:t>
            </a:r>
            <a:r>
              <a:rPr lang="en-US" sz="3200" dirty="0">
                <a:latin typeface="Montserrat Classic" panose="020B0604020202020204" charset="0"/>
              </a:rPr>
              <a:t>() is a used to send formatted output to the screen.</a:t>
            </a:r>
          </a:p>
          <a:p>
            <a:endParaRPr lang="en-US" sz="3200" dirty="0">
              <a:latin typeface="Montserrat Classic" panose="020B060402020202020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Montserrat Classic" panose="020B0604020202020204" charset="0"/>
              </a:rPr>
              <a:t>}</a:t>
            </a:r>
            <a:endParaRPr lang="en-US" sz="3200" b="1" dirty="0">
              <a:solidFill>
                <a:srgbClr val="FF0000"/>
              </a:solidFill>
              <a:latin typeface="Montserrat Classic" panose="020B0604020202020204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34881" y="809487"/>
            <a:ext cx="12750002" cy="638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9"/>
              </a:lnSpc>
              <a:spcBef>
                <a:spcPct val="0"/>
              </a:spcBef>
            </a:pPr>
            <a:r>
              <a:rPr lang="en-US" sz="4400" dirty="0">
                <a:solidFill>
                  <a:srgbClr val="000000"/>
                </a:solidFill>
                <a:latin typeface="Montserrat Classic Bold"/>
              </a:rPr>
              <a:t>8. Data types</a:t>
            </a: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400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7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Montserrat Classic"/>
              </a:rPr>
              <a:t>8.1. What are Data types</a:t>
            </a:r>
          </a:p>
          <a:p>
            <a:pPr>
              <a:lnSpc>
                <a:spcPts val="4679"/>
              </a:lnSpc>
              <a:spcBef>
                <a:spcPct val="0"/>
              </a:spcBef>
            </a:pPr>
            <a:endParaRPr lang="en-US" sz="40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Montserrat Classic"/>
              </a:rPr>
              <a:t>It is declarations for variables.</a:t>
            </a:r>
          </a:p>
          <a:p>
            <a:pPr>
              <a:lnSpc>
                <a:spcPts val="4679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Montserrat Classic"/>
              </a:rPr>
              <a:t>8.2. Need of data types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Montserrat Classic"/>
              </a:rPr>
              <a:t>It tells the computer system how to interpret its value.</a:t>
            </a: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Montserrat Classic"/>
              </a:rPr>
              <a:t>It ensures that data is collected in the preferred format and the value of each property is as expected.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pic>
        <p:nvPicPr>
          <p:cNvPr id="34" name="Picture 4" descr="Diagram&#10;&#10;Description automatically generated">
            <a:extLst>
              <a:ext uri="{FF2B5EF4-FFF2-40B4-BE49-F238E27FC236}">
                <a16:creationId xmlns:a16="http://schemas.microsoft.com/office/drawing/2014/main" id="{759937A1-DFF8-9792-529B-2CC44C61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512100"/>
            <a:ext cx="11078779" cy="71181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BC3472C-FFBC-89FA-9F5F-326108DB9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8" r="143" b="9756"/>
          <a:stretch/>
        </p:blipFill>
        <p:spPr>
          <a:xfrm>
            <a:off x="5576412" y="3314171"/>
            <a:ext cx="12405059" cy="36586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0027207-39B7-F161-5216-E6145C3DCEB2}"/>
              </a:ext>
            </a:extLst>
          </p:cNvPr>
          <p:cNvSpPr txBox="1"/>
          <p:nvPr/>
        </p:nvSpPr>
        <p:spPr>
          <a:xfrm>
            <a:off x="5867400" y="571500"/>
            <a:ext cx="9164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1200" dirty="0">
                <a:latin typeface="Montserrat Classic" panose="020B0604020202020204" charset="0"/>
                <a:ea typeface="+mj-ea"/>
                <a:cs typeface="+mj-cs"/>
              </a:rPr>
              <a:t>Relative  Size of Data Types (64-bit complier)</a:t>
            </a:r>
            <a:endParaRPr lang="en-US" sz="3600" dirty="0">
              <a:latin typeface="Montserrat Class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B4D6FA9-F20A-49D7-5771-5D273BB2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16" y="1164642"/>
            <a:ext cx="12644340" cy="75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3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100578"/>
            <a:ext cx="12220896" cy="864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61"/>
              </a:lnSpc>
              <a:spcBef>
                <a:spcPct val="0"/>
              </a:spcBef>
            </a:pPr>
            <a:r>
              <a:rPr lang="en-US" sz="5218" dirty="0">
                <a:solidFill>
                  <a:srgbClr val="000000"/>
                </a:solidFill>
                <a:latin typeface="Montserrat Classic"/>
              </a:rPr>
              <a:t>8.3. Types of data types</a:t>
            </a:r>
          </a:p>
          <a:p>
            <a:pPr>
              <a:lnSpc>
                <a:spcPts val="6261"/>
              </a:lnSpc>
              <a:spcBef>
                <a:spcPct val="0"/>
              </a:spcBef>
            </a:pPr>
            <a:endParaRPr lang="en-US" sz="5218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4062"/>
              </a:lnSpc>
              <a:spcBef>
                <a:spcPct val="0"/>
              </a:spcBef>
            </a:pPr>
            <a:r>
              <a:rPr lang="en-US" sz="3385" dirty="0">
                <a:solidFill>
                  <a:srgbClr val="000000"/>
                </a:solidFill>
                <a:latin typeface="Montserrat Classic"/>
              </a:rPr>
              <a:t>8.3.1. Numbers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8.3.1.1. int (integer) – whole number 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8.3.1.2. double – decimal number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8.3.1.3. float – similar to double but less precision (only use when 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computing thousands of low decimal point numbers) 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8.3.1.4. long – whole number but allows bigger numbers than int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8.3.1.5. long </a:t>
            </a:r>
            <a:r>
              <a:rPr lang="en-US" sz="3035" dirty="0" err="1">
                <a:solidFill>
                  <a:srgbClr val="0CC0DF"/>
                </a:solidFill>
                <a:latin typeface="Montserrat Classic"/>
              </a:rPr>
              <a:t>long</a:t>
            </a: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 – whole number (bigger than long)</a:t>
            </a:r>
          </a:p>
          <a:p>
            <a:pPr>
              <a:lnSpc>
                <a:spcPts val="4062"/>
              </a:lnSpc>
              <a:spcBef>
                <a:spcPct val="0"/>
              </a:spcBef>
            </a:pPr>
            <a:r>
              <a:rPr lang="en-US" sz="3385" dirty="0">
                <a:solidFill>
                  <a:srgbClr val="000000"/>
                </a:solidFill>
                <a:latin typeface="Montserrat Classic"/>
              </a:rPr>
              <a:t>Unsigned variables hold just positive numbers. 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8.3.1.6. Unsigned int – whole number (0 to 4,294,967,295)</a:t>
            </a:r>
          </a:p>
          <a:p>
            <a:pPr>
              <a:lnSpc>
                <a:spcPts val="4062"/>
              </a:lnSpc>
              <a:spcBef>
                <a:spcPct val="0"/>
              </a:spcBef>
            </a:pPr>
            <a:r>
              <a:rPr lang="en-US" sz="3385" dirty="0">
                <a:solidFill>
                  <a:srgbClr val="000000"/>
                </a:solidFill>
                <a:latin typeface="Montserrat Classic"/>
              </a:rPr>
              <a:t>8.3.2. Character with examples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8.3.2.1. Char- single character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e.g. char </a:t>
            </a:r>
            <a:r>
              <a:rPr lang="en-US" sz="3035" dirty="0" err="1">
                <a:solidFill>
                  <a:srgbClr val="0CC0DF"/>
                </a:solidFill>
                <a:latin typeface="Montserrat Classic"/>
              </a:rPr>
              <a:t>ch</a:t>
            </a: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=‘A’</a:t>
            </a:r>
          </a:p>
          <a:p>
            <a:pPr>
              <a:lnSpc>
                <a:spcPts val="4062"/>
              </a:lnSpc>
              <a:spcBef>
                <a:spcPct val="0"/>
              </a:spcBef>
            </a:pPr>
            <a:r>
              <a:rPr lang="en-US" sz="3385" dirty="0">
                <a:solidFill>
                  <a:srgbClr val="000000"/>
                </a:solidFill>
                <a:latin typeface="Montserrat Classic"/>
              </a:rPr>
              <a:t>8.3.2.2. Strings in C are known as char arrays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• Char name[] = “Hiran”</a:t>
            </a:r>
          </a:p>
          <a:p>
            <a:pPr>
              <a:lnSpc>
                <a:spcPts val="3642"/>
              </a:lnSpc>
              <a:spcBef>
                <a:spcPct val="0"/>
              </a:spcBef>
            </a:pPr>
            <a:r>
              <a:rPr lang="en-US" sz="3035" dirty="0">
                <a:solidFill>
                  <a:srgbClr val="0CC0DF"/>
                </a:solidFill>
                <a:latin typeface="Montserrat Classic"/>
              </a:rPr>
              <a:t>• Char name[5] = “Hiran”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947599"/>
            <a:ext cx="12750002" cy="6487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4199" dirty="0">
                <a:solidFill>
                  <a:srgbClr val="000000"/>
                </a:solidFill>
                <a:latin typeface="Montserrat Classic Bold"/>
              </a:rPr>
              <a:t>9. Variables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endParaRPr lang="en-US" sz="41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9.1. What are variables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•It is a container to hold data.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9.2. Need for variables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To store information to be referenced and manipulated in a computer program.</a:t>
            </a: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Provides a way of labeling data with a meaningful name, so that our program can be understood more clearly.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808713" y="566599"/>
            <a:ext cx="12043529" cy="9081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latin typeface="Montserrat Classic" panose="020B0604020202020204" charset="0"/>
              </a:rPr>
              <a:t>9.3. </a:t>
            </a:r>
            <a:r>
              <a:rPr lang="en-US" sz="3600" b="1" dirty="0">
                <a:latin typeface="Montserrat Classic" panose="020B0604020202020204" charset="0"/>
                <a:cs typeface="Calibri Light"/>
              </a:rPr>
              <a:t>Rules for naming a variable</a:t>
            </a:r>
          </a:p>
          <a:p>
            <a:endParaRPr lang="en-US" sz="3900" dirty="0">
              <a:latin typeface="Montserrat Classic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A variable name can have </a:t>
            </a:r>
            <a:r>
              <a:rPr lang="en-US" sz="3200" b="1" dirty="0">
                <a:latin typeface="Montserrat Classic" panose="020B0604020202020204" charset="0"/>
                <a:ea typeface="+mn-lt"/>
                <a:cs typeface="+mn-lt"/>
              </a:rPr>
              <a:t>alphabets</a:t>
            </a: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 (lowercase and uppercase letters) </a:t>
            </a:r>
            <a:r>
              <a:rPr lang="en-US" sz="3200" b="1" dirty="0">
                <a:latin typeface="Montserrat Classic" panose="020B0604020202020204" charset="0"/>
                <a:ea typeface="+mn-lt"/>
                <a:cs typeface="+mn-lt"/>
              </a:rPr>
              <a:t>digits</a:t>
            </a: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, and </a:t>
            </a:r>
            <a:r>
              <a:rPr lang="en-US" sz="3200" b="1" dirty="0">
                <a:latin typeface="Montserrat Classic" panose="020B0604020202020204" charset="0"/>
                <a:ea typeface="+mn-lt"/>
                <a:cs typeface="+mn-lt"/>
              </a:rPr>
              <a:t>underscore</a:t>
            </a: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(_).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Montserrat Classic" panose="020B0604020202020204" charset="0"/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The first letter of a variable should be either a letter or an underscore.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Montserrat Classic" panose="020B0604020202020204" charset="0"/>
              <a:ea typeface="+mn-lt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No whitespace is allowed within the variable name.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Montserrat Classic" panose="020B0604020202020204" charset="0"/>
              <a:ea typeface="+mn-lt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A variable name must not be any </a:t>
            </a:r>
            <a:r>
              <a:rPr lang="en-US" sz="3200" b="1" dirty="0">
                <a:solidFill>
                  <a:srgbClr val="FF0000"/>
                </a:solidFill>
                <a:latin typeface="Montserrat Classic" panose="020B0604020202020204" charset="0"/>
                <a:ea typeface="+mn-lt"/>
                <a:cs typeface="+mn-lt"/>
              </a:rPr>
              <a:t>reserved word </a:t>
            </a: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or </a:t>
            </a:r>
            <a:r>
              <a:rPr lang="en-US" sz="3200" b="1" dirty="0">
                <a:solidFill>
                  <a:srgbClr val="FF0000"/>
                </a:solidFill>
                <a:latin typeface="Montserrat Classic" panose="020B0604020202020204" charset="0"/>
                <a:ea typeface="+mn-lt"/>
                <a:cs typeface="+mn-lt"/>
              </a:rPr>
              <a:t>keyword</a:t>
            </a: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, e.g. int, </a:t>
            </a:r>
            <a:r>
              <a:rPr lang="en-US" sz="3200" dirty="0" err="1">
                <a:latin typeface="Montserrat Classic" panose="020B0604020202020204" charset="0"/>
                <a:ea typeface="+mn-lt"/>
                <a:cs typeface="+mn-lt"/>
              </a:rPr>
              <a:t>goto</a:t>
            </a:r>
            <a:r>
              <a:rPr lang="en-US" sz="3200" dirty="0">
                <a:latin typeface="Montserrat Classic" panose="020B0604020202020204" charset="0"/>
                <a:ea typeface="+mn-lt"/>
                <a:cs typeface="+mn-lt"/>
              </a:rPr>
              <a:t>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Montserrat Classic" panose="020B0604020202020204" charset="0"/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Montserrat Classic" panose="020B0604020202020204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  <a:latin typeface="Montserrat Classic" panose="020B0604020202020204" charset="0"/>
                <a:ea typeface="Calibri"/>
                <a:cs typeface="Calibri"/>
              </a:rPr>
              <a:t>Valid</a:t>
            </a:r>
            <a:r>
              <a:rPr lang="en-US" sz="3200" dirty="0">
                <a:latin typeface="Montserrat Classic" panose="020B0604020202020204" charset="0"/>
                <a:ea typeface="Calibri"/>
                <a:cs typeface="Calibri"/>
              </a:rPr>
              <a:t> variable names: </a:t>
            </a:r>
            <a:r>
              <a:rPr lang="en-US" sz="3200" b="1" dirty="0">
                <a:latin typeface="Montserrat Classic" panose="020B0604020202020204" charset="0"/>
                <a:ea typeface="Calibri"/>
                <a:cs typeface="Calibri"/>
              </a:rPr>
              <a:t>salary, </a:t>
            </a:r>
            <a:r>
              <a:rPr lang="en-US" sz="3200" b="1" dirty="0" err="1">
                <a:latin typeface="Montserrat Classic" panose="020B0604020202020204" charset="0"/>
                <a:ea typeface="Calibri"/>
                <a:cs typeface="Calibri"/>
              </a:rPr>
              <a:t>first_name</a:t>
            </a:r>
            <a:r>
              <a:rPr lang="en-US" sz="3200" b="1" dirty="0">
                <a:latin typeface="Montserrat Classic" panose="020B0604020202020204" charset="0"/>
                <a:ea typeface="Calibri"/>
                <a:cs typeface="Calibri"/>
              </a:rPr>
              <a:t>, Address1, _id </a:t>
            </a:r>
            <a:r>
              <a:rPr lang="en-US" sz="3200" dirty="0">
                <a:latin typeface="Montserrat Classic" panose="020B0604020202020204" charset="0"/>
                <a:ea typeface="Calibri"/>
                <a:cs typeface="Calibri"/>
              </a:rPr>
              <a:t>etc.</a:t>
            </a:r>
          </a:p>
          <a:p>
            <a:pPr marL="0" indent="0">
              <a:buNone/>
            </a:pPr>
            <a:endParaRPr lang="en-US" sz="3200" dirty="0">
              <a:latin typeface="Montserrat Classic" panose="020B0604020202020204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Montserrat Classic" panose="020B0604020202020204" charset="0"/>
                <a:ea typeface="Calibri"/>
                <a:cs typeface="Calibri"/>
              </a:rPr>
              <a:t>Invalid</a:t>
            </a:r>
            <a:r>
              <a:rPr lang="en-US" sz="3200" dirty="0">
                <a:solidFill>
                  <a:srgbClr val="C00000"/>
                </a:solidFill>
                <a:latin typeface="Montserrat Classic" panose="020B0604020202020204" charset="0"/>
                <a:ea typeface="Calibri"/>
                <a:cs typeface="Calibri"/>
              </a:rPr>
              <a:t> </a:t>
            </a:r>
            <a:r>
              <a:rPr lang="en-US" sz="3200" dirty="0">
                <a:latin typeface="Montserrat Classic" panose="020B0604020202020204" charset="0"/>
                <a:ea typeface="Calibri"/>
                <a:cs typeface="Calibri"/>
              </a:rPr>
              <a:t>variable names: </a:t>
            </a:r>
            <a:r>
              <a:rPr lang="en-US" sz="3200" b="1" dirty="0">
                <a:latin typeface="Montserrat Classic" panose="020B0604020202020204" charset="0"/>
                <a:ea typeface="Calibri"/>
                <a:cs typeface="Calibri"/>
              </a:rPr>
              <a:t>salary$, user name, @username, 1stname, int, float </a:t>
            </a:r>
            <a:r>
              <a:rPr lang="en-US" sz="3200" dirty="0">
                <a:latin typeface="Montserrat Classic" panose="020B0604020202020204" charset="0"/>
                <a:ea typeface="Calibri"/>
                <a:cs typeface="Calibri"/>
              </a:rPr>
              <a:t>etc.</a:t>
            </a:r>
            <a:endParaRPr lang="en-US" sz="3200" dirty="0">
              <a:latin typeface="Montserrat Classic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152400"/>
            <a:ext cx="12653724" cy="8257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20"/>
              </a:lnSpc>
              <a:spcBef>
                <a:spcPct val="0"/>
              </a:spcBef>
            </a:pPr>
            <a:r>
              <a:rPr lang="en-US" sz="4100" dirty="0">
                <a:solidFill>
                  <a:srgbClr val="000000"/>
                </a:solidFill>
                <a:latin typeface="Montserrat Classic Bold"/>
              </a:rPr>
              <a:t>10. </a:t>
            </a:r>
            <a:r>
              <a:rPr lang="en-US" sz="4100" dirty="0" err="1">
                <a:solidFill>
                  <a:srgbClr val="000000"/>
                </a:solidFill>
                <a:latin typeface="Montserrat Classic Bold"/>
              </a:rPr>
              <a:t>Printf</a:t>
            </a:r>
            <a:endParaRPr lang="en-US" sz="4100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920"/>
              </a:lnSpc>
              <a:spcBef>
                <a:spcPct val="0"/>
              </a:spcBef>
            </a:pPr>
            <a:endParaRPr lang="en-US" sz="4100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10.1. Use of 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Printf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with example</a:t>
            </a: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C uses format specifiers to print out certain types of variables. In java,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you can use just the variable name, in C, you need to specify the type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of variable within a printing function known as </a:t>
            </a:r>
            <a:r>
              <a:rPr lang="en-US" sz="2900" dirty="0" err="1">
                <a:solidFill>
                  <a:srgbClr val="000000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.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Simple print in C: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•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(“Hello World”)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b="1" dirty="0">
                <a:solidFill>
                  <a:srgbClr val="00B050"/>
                </a:solidFill>
                <a:latin typeface="Montserrat Classic"/>
              </a:rPr>
              <a:t>int </a:t>
            </a:r>
            <a:r>
              <a:rPr lang="en-US" sz="2900" dirty="0">
                <a:solidFill>
                  <a:srgbClr val="C00000"/>
                </a:solidFill>
                <a:latin typeface="Montserrat Classic"/>
              </a:rPr>
              <a:t>num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= 10;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</a:t>
            </a:r>
            <a:r>
              <a:rPr lang="en-US" sz="2900" dirty="0">
                <a:solidFill>
                  <a:srgbClr val="FF0000"/>
                </a:solidFill>
                <a:latin typeface="Montserrat Classic"/>
              </a:rPr>
              <a:t>%d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”, </a:t>
            </a:r>
            <a:r>
              <a:rPr lang="en-US" sz="2900" b="1" dirty="0">
                <a:solidFill>
                  <a:srgbClr val="C00000"/>
                </a:solidFill>
                <a:latin typeface="Montserrat Classic"/>
              </a:rPr>
              <a:t>num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) or…..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(“num = %d”, num)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Output? 10 or.... num = 10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2900" dirty="0">
              <a:solidFill>
                <a:srgbClr val="0CC0DF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To print a char array: </a:t>
            </a:r>
            <a:r>
              <a:rPr lang="en-US" sz="2900" b="1" dirty="0">
                <a:solidFill>
                  <a:srgbClr val="00B050"/>
                </a:solidFill>
                <a:latin typeface="Montserrat Classic"/>
              </a:rPr>
              <a:t>char 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name[] = “Hiran”;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(“My name is </a:t>
            </a:r>
            <a:r>
              <a:rPr lang="en-US" sz="2900" dirty="0">
                <a:solidFill>
                  <a:srgbClr val="FF0000"/>
                </a:solidFill>
                <a:latin typeface="Montserrat Classic"/>
              </a:rPr>
              <a:t>%s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”, </a:t>
            </a:r>
            <a:r>
              <a:rPr lang="en-US" sz="2900" b="1" dirty="0">
                <a:solidFill>
                  <a:srgbClr val="C00000"/>
                </a:solidFill>
                <a:latin typeface="Montserrat Classic"/>
              </a:rPr>
              <a:t>name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);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Output ? My name is Hiran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"/>
            <a:ext cx="5537998" cy="10287000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/>
              <p:cNvSpPr txBox="1"/>
              <p:nvPr/>
            </p:nvSpPr>
            <p:spPr>
              <a:xfrm>
                <a:off x="5583436" y="104775"/>
                <a:ext cx="12704564" cy="1169550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919"/>
                  </a:lnSpc>
                  <a:spcBef>
                    <a:spcPct val="0"/>
                  </a:spcBef>
                </a:pPr>
                <a:r>
                  <a:rPr lang="en-US" sz="4099" dirty="0">
                    <a:solidFill>
                      <a:srgbClr val="000000"/>
                    </a:solidFill>
                    <a:latin typeface="Montserrat Classic Bold"/>
                  </a:rPr>
                  <a:t>1. Numerical Methods</a:t>
                </a:r>
              </a:p>
              <a:p>
                <a:pPr>
                  <a:lnSpc>
                    <a:spcPts val="4919"/>
                  </a:lnSpc>
                  <a:spcBef>
                    <a:spcPct val="0"/>
                  </a:spcBef>
                </a:pPr>
                <a:endParaRPr lang="en-US" sz="4099" dirty="0">
                  <a:solidFill>
                    <a:srgbClr val="000000"/>
                  </a:solidFill>
                  <a:latin typeface="Montserrat Classic Bold"/>
                </a:endParaRPr>
              </a:p>
              <a:p>
                <a:pPr>
                  <a:lnSpc>
                    <a:spcPts val="4679"/>
                  </a:lnSpc>
                  <a:spcBef>
                    <a:spcPct val="0"/>
                  </a:spcBef>
                </a:pPr>
                <a:r>
                  <a:rPr lang="en-US" sz="3899" dirty="0">
                    <a:solidFill>
                      <a:srgbClr val="000000"/>
                    </a:solidFill>
                    <a:latin typeface="Montserrat Classic"/>
                  </a:rPr>
                  <a:t>1.1. What are Numerical Methods?</a:t>
                </a:r>
              </a:p>
              <a:p>
                <a:pPr>
                  <a:lnSpc>
                    <a:spcPts val="4919"/>
                  </a:lnSpc>
                  <a:spcBef>
                    <a:spcPct val="0"/>
                  </a:spcBef>
                </a:pPr>
                <a:endParaRPr lang="en-US" sz="38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 marL="457200" indent="-457200">
                  <a:lnSpc>
                    <a:spcPts val="3479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2899" dirty="0">
                    <a:solidFill>
                      <a:srgbClr val="000000"/>
                    </a:solidFill>
                    <a:latin typeface="Montserrat Classic"/>
                  </a:rPr>
                  <a:t>The area of mathematics and computer science that </a:t>
                </a:r>
                <a:r>
                  <a:rPr lang="en-US" sz="2899" b="1" dirty="0">
                    <a:solidFill>
                      <a:srgbClr val="FF0000"/>
                    </a:solidFill>
                    <a:latin typeface="Montserrat Classic"/>
                  </a:rPr>
                  <a:t>creates, analyzes, and implement</a:t>
                </a:r>
                <a:r>
                  <a:rPr lang="en-US" sz="2899" dirty="0">
                    <a:solidFill>
                      <a:srgbClr val="000000"/>
                    </a:solidFill>
                    <a:latin typeface="Montserrat Classic"/>
                  </a:rPr>
                  <a:t> algorithms for obtaining numerical solutions to problems.</a:t>
                </a:r>
              </a:p>
              <a:p>
                <a:pPr marL="457200" indent="-457200">
                  <a:lnSpc>
                    <a:spcPts val="3479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sz="28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 marL="457200" indent="-457200">
                  <a:lnSpc>
                    <a:spcPts val="3479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2899" dirty="0">
                    <a:solidFill>
                      <a:srgbClr val="000000"/>
                    </a:solidFill>
                    <a:latin typeface="Montserrat Classic"/>
                  </a:rPr>
                  <a:t>Most of the time these methods yield an </a:t>
                </a:r>
                <a:r>
                  <a:rPr lang="en-US" sz="2899" b="1" dirty="0">
                    <a:solidFill>
                      <a:srgbClr val="FF0000"/>
                    </a:solidFill>
                    <a:latin typeface="Montserrat Classic"/>
                  </a:rPr>
                  <a:t>approximate solution</a:t>
                </a:r>
                <a:r>
                  <a:rPr lang="en-US" sz="2899" dirty="0">
                    <a:solidFill>
                      <a:srgbClr val="000000"/>
                    </a:solidFill>
                    <a:latin typeface="Montserrat Classic"/>
                  </a:rPr>
                  <a:t>.</a:t>
                </a:r>
              </a:p>
              <a:p>
                <a:pPr>
                  <a:lnSpc>
                    <a:spcPts val="3479"/>
                  </a:lnSpc>
                  <a:spcBef>
                    <a:spcPct val="0"/>
                  </a:spcBef>
                </a:pPr>
                <a:endParaRPr lang="en-US" sz="28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r>
                  <a:rPr lang="en-US" sz="2699" dirty="0">
                    <a:solidFill>
                      <a:srgbClr val="000000"/>
                    </a:solidFill>
                    <a:latin typeface="Montserrat Classic"/>
                  </a:rPr>
                  <a:t> Problem 1:</a:t>
                </a: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r>
                  <a:rPr lang="en-US" sz="2699" b="1" dirty="0">
                    <a:solidFill>
                      <a:schemeClr val="tx1"/>
                    </a:solidFill>
                    <a:latin typeface="Montserrat Classic"/>
                  </a:rPr>
                  <a:t>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sSup>
                      <m:sSupPr>
                        <m:ctrlP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𝟏𝟐𝟓</m:t>
                    </m:r>
                    <m:r>
                      <a:rPr lang="en-US" sz="3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r>
                  <a:rPr lang="en-US" sz="2699" dirty="0">
                    <a:solidFill>
                      <a:srgbClr val="000000"/>
                    </a:solidFill>
                    <a:latin typeface="Montserrat Classic"/>
                  </a:rPr>
                  <a:t>Problem 2:</a:t>
                </a: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 marL="457200" indent="-457200">
                  <a:lnSpc>
                    <a:spcPts val="3239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sz="2699" dirty="0">
                    <a:solidFill>
                      <a:srgbClr val="000000"/>
                    </a:solidFill>
                    <a:latin typeface="Montserrat Classic"/>
                  </a:rPr>
                  <a:t>Problem 1 and Problem 2 can be solved approximately using Numerical methods</a:t>
                </a: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323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299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  <a:p>
                <a:pPr>
                  <a:lnSpc>
                    <a:spcPts val="2999"/>
                  </a:lnSpc>
                  <a:spcBef>
                    <a:spcPct val="0"/>
                  </a:spcBef>
                </a:pPr>
                <a:endParaRPr lang="en-US" sz="2699" dirty="0">
                  <a:solidFill>
                    <a:srgbClr val="000000"/>
                  </a:solidFill>
                  <a:latin typeface="Montserrat Classic"/>
                </a:endParaRPr>
              </a:p>
            </p:txBody>
          </p:sp>
        </mc:Choice>
        <mc:Fallback xmlns="">
          <p:sp>
            <p:nvSpPr>
              <p:cNvPr id="5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436" y="104775"/>
                <a:ext cx="12704564" cy="11695509"/>
              </a:xfrm>
              <a:prstGeom prst="rect">
                <a:avLst/>
              </a:prstGeom>
              <a:blipFill>
                <a:blip r:embed="rId2"/>
                <a:stretch>
                  <a:fillRect l="-2495" t="-1355" r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6"/>
          <p:cNvSpPr/>
          <p:nvPr/>
        </p:nvSpPr>
        <p:spPr>
          <a:xfrm>
            <a:off x="7620000" y="6577578"/>
            <a:ext cx="8098906" cy="2270586"/>
          </a:xfrm>
          <a:custGeom>
            <a:avLst/>
            <a:gdLst/>
            <a:ahLst/>
            <a:cxnLst/>
            <a:rect l="l" t="t" r="r" b="b"/>
            <a:pathLst>
              <a:path w="8098906" h="2270586">
                <a:moveTo>
                  <a:pt x="0" y="0"/>
                </a:moveTo>
                <a:lnTo>
                  <a:pt x="8098906" y="0"/>
                </a:lnTo>
                <a:lnTo>
                  <a:pt x="8098906" y="2270586"/>
                </a:lnTo>
                <a:lnTo>
                  <a:pt x="0" y="2270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Numerical methods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694808" y="357187"/>
            <a:ext cx="12251413" cy="6012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9"/>
              </a:lnSpc>
              <a:spcBef>
                <a:spcPct val="0"/>
              </a:spcBef>
            </a:pPr>
            <a:r>
              <a:rPr lang="en-US" sz="4099" dirty="0">
                <a:solidFill>
                  <a:srgbClr val="000000"/>
                </a:solidFill>
                <a:latin typeface="Montserrat Classic Bold"/>
              </a:rPr>
              <a:t>11. </a:t>
            </a:r>
            <a:r>
              <a:rPr lang="en-US" sz="4099" dirty="0" err="1">
                <a:solidFill>
                  <a:srgbClr val="000000"/>
                </a:solidFill>
                <a:latin typeface="Montserrat Classic Bold"/>
              </a:rPr>
              <a:t>Scanf</a:t>
            </a: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11.1. Use of 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scanf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with example</a:t>
            </a: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 marL="626111" lvl="1" indent="-313055">
              <a:lnSpc>
                <a:spcPts val="348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Montserrat Classic"/>
              </a:rPr>
              <a:t>scanf</a:t>
            </a: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() is used to take user input (</a:t>
            </a:r>
            <a:r>
              <a:rPr lang="en-US" sz="32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stdin)</a:t>
            </a: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 marL="626111" lvl="1" indent="-313055">
              <a:lnSpc>
                <a:spcPts val="348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 &amp; (address operator) gives address of a variable</a:t>
            </a:r>
          </a:p>
          <a:p>
            <a:pPr marL="626111" lvl="1" indent="-313055">
              <a:lnSpc>
                <a:spcPts val="348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Needed because </a:t>
            </a:r>
            <a:r>
              <a:rPr lang="en-US" sz="2900" dirty="0" err="1">
                <a:solidFill>
                  <a:srgbClr val="000000"/>
                </a:solidFill>
                <a:latin typeface="Montserrat Classic"/>
              </a:rPr>
              <a:t>scanf</a:t>
            </a: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() places input value at a variable address</a:t>
            </a:r>
          </a:p>
          <a:p>
            <a:pPr>
              <a:lnSpc>
                <a:spcPts val="3480"/>
              </a:lnSpc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int age;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(“Enter your age:”);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scanf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(“%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d”,&amp;age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(“Your age is: %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d”,age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543491"/>
            <a:ext cx="12750002" cy="6025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20"/>
              </a:lnSpc>
              <a:spcBef>
                <a:spcPct val="0"/>
              </a:spcBef>
            </a:pPr>
            <a:r>
              <a:rPr lang="en-US" sz="4100" dirty="0">
                <a:solidFill>
                  <a:srgbClr val="000000"/>
                </a:solidFill>
                <a:latin typeface="Montserrat Classic Bold"/>
              </a:rPr>
              <a:t>12. Format specifiers</a:t>
            </a:r>
          </a:p>
          <a:p>
            <a:pPr>
              <a:lnSpc>
                <a:spcPts val="4920"/>
              </a:lnSpc>
              <a:spcBef>
                <a:spcPct val="0"/>
              </a:spcBef>
            </a:pPr>
            <a:endParaRPr lang="en-US" sz="4100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12.1. What are format Specifiers?</a:t>
            </a:r>
          </a:p>
          <a:p>
            <a:pPr marL="914400" lvl="1" indent="-457200">
              <a:lnSpc>
                <a:spcPts val="46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Format specifiers in C are used to take inputs and print the output of a type.</a:t>
            </a: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12.2. Need of format Specifiers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 marL="1227456" lvl="2" indent="-457200">
              <a:lnSpc>
                <a:spcPts val="348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Used in c for input and output purposes</a:t>
            </a:r>
          </a:p>
          <a:p>
            <a:pPr marL="1227456" lvl="2" indent="-457200">
              <a:lnSpc>
                <a:spcPts val="348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Helps compiler to understand what type of data is used in variable.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pic>
        <p:nvPicPr>
          <p:cNvPr id="34" name="Picture 3" descr="Table&#10;&#10;Description automatically generated">
            <a:extLst>
              <a:ext uri="{FF2B5EF4-FFF2-40B4-BE49-F238E27FC236}">
                <a16:creationId xmlns:a16="http://schemas.microsoft.com/office/drawing/2014/main" id="{118E0E36-B513-B5FB-6F07-C9F5BE683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433" y="1652449"/>
            <a:ext cx="12848490" cy="72063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10271" y="380267"/>
            <a:ext cx="12750002" cy="6038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20"/>
              </a:lnSpc>
              <a:spcBef>
                <a:spcPct val="0"/>
              </a:spcBef>
            </a:pPr>
            <a:r>
              <a:rPr lang="en-US" sz="4100" dirty="0">
                <a:solidFill>
                  <a:srgbClr val="000000"/>
                </a:solidFill>
                <a:latin typeface="Montserrat Classic Bold"/>
              </a:rPr>
              <a:t>13. Conditional Statement (if…else)..with examples</a:t>
            </a:r>
          </a:p>
          <a:p>
            <a:pPr>
              <a:lnSpc>
                <a:spcPts val="4920"/>
              </a:lnSpc>
              <a:spcBef>
                <a:spcPct val="0"/>
              </a:spcBef>
            </a:pPr>
            <a:endParaRPr lang="en-US" sz="4100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13.1. If statements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If statements in C are the same as Java. E.g.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int num = 10;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if(num &lt; 20)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	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(“Num is less than 20”);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}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(“Bye”);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53457" y="433249"/>
            <a:ext cx="12534543" cy="565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13.2. If/else statements</a:t>
            </a: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If statements in C are the same as Java. E.g.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Int num = 10;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2900" dirty="0">
              <a:solidFill>
                <a:srgbClr val="0CC0DF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If(num &lt; 20) 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	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(“Num is less than 20”);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}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else{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	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(“Num is not less than 20”);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833236" y="204054"/>
            <a:ext cx="12454764" cy="760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13.3. If…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elseif..else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statement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int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a,b,c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("Enter three numbers: \n");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scanf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("%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d%d%d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", &amp;a, &amp;b, &amp;c);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if(a&gt;b &amp;&amp; a&gt;c)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("Largest = %d", a);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}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else if(b&gt;a &amp;&amp; b&gt;c)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("Largest = %d", b);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}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else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("Largest = %d", c);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628203" y="266562"/>
            <a:ext cx="12473988" cy="760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13.4. Switch statement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int num = 8;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switch (num) 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case 7: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("Value is 7");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break;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case 8: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("Value is 8");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break;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case 9: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("Value is 9");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break;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default: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("Out of range");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break;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24789" y="290374"/>
            <a:ext cx="12563211" cy="461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2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Montserrat Classic Bold"/>
              </a:rPr>
              <a:t>14. Loops</a:t>
            </a:r>
          </a:p>
          <a:p>
            <a:pPr>
              <a:lnSpc>
                <a:spcPts val="4920"/>
              </a:lnSpc>
              <a:spcBef>
                <a:spcPct val="0"/>
              </a:spcBef>
            </a:pPr>
            <a:endParaRPr lang="en-US" sz="410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Montserrat Classic"/>
              </a:rPr>
              <a:t>14.1.For Loop</a:t>
            </a: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390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Montserrat Classic"/>
              </a:rPr>
              <a:t>Loops are the same in C as they are in Java. E.g.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CC0DF"/>
                </a:solidFill>
                <a:latin typeface="Montserrat Classic"/>
              </a:rPr>
              <a:t>int i;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CC0DF"/>
                </a:solidFill>
                <a:latin typeface="Montserrat Classic"/>
              </a:rPr>
              <a:t>for (i=1; i&lt;= 5; i++){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CC0DF"/>
                </a:solidFill>
                <a:latin typeface="Montserrat Classic"/>
              </a:rPr>
              <a:t>printf(“Hello”);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CC0DF"/>
                </a:solidFill>
                <a:latin typeface="Montserrat Classic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97508" y="366712"/>
            <a:ext cx="12279547" cy="541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14.2. For…Nested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int n;// variable declaration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("Enter the value of n :");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// Displaying the n tables.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for(int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i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=1;i&lt;=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n;i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++) // outer loop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{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for(int j=1;j&lt;=10;j++) // inner loop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{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("%d\t",(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i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*j)); // printing the value.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}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 </a:t>
            </a:r>
            <a:r>
              <a:rPr lang="en-US" sz="2900" dirty="0" err="1">
                <a:solidFill>
                  <a:srgbClr val="0CC0DF"/>
                </a:solidFill>
                <a:latin typeface="Montserrat Classic"/>
              </a:rPr>
              <a:t>printf</a:t>
            </a:r>
            <a:r>
              <a:rPr lang="en-US" sz="2900" dirty="0">
                <a:solidFill>
                  <a:srgbClr val="0CC0DF"/>
                </a:solidFill>
                <a:latin typeface="Montserrat Classic"/>
              </a:rPr>
              <a:t>("\n");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34881" y="400616"/>
            <a:ext cx="12750002" cy="8384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14.3. While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#include &lt;stdio.h&gt;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void main(){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int 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= 1;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while(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&lt;=5){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	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printf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("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=%d\n",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);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	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=i+1;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}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printf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("Now value of 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is %d",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);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}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 algn="just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</a:t>
            </a:r>
          </a:p>
          <a:p>
            <a:pPr algn="just"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2155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790575"/>
            <a:ext cx="11378208" cy="6019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3"/>
              </a:lnSpc>
              <a:spcBef>
                <a:spcPct val="0"/>
              </a:spcBef>
            </a:pPr>
            <a:r>
              <a:rPr lang="en-US" sz="3902" dirty="0">
                <a:solidFill>
                  <a:srgbClr val="000000"/>
                </a:solidFill>
                <a:latin typeface="Montserrat Classic"/>
              </a:rPr>
              <a:t>1.2. Real-life application of Numerical Methods</a:t>
            </a:r>
          </a:p>
          <a:p>
            <a:pPr>
              <a:lnSpc>
                <a:spcPts val="6626"/>
              </a:lnSpc>
            </a:pPr>
            <a:endParaRPr lang="en-US" sz="3902" dirty="0">
              <a:solidFill>
                <a:srgbClr val="000000"/>
              </a:solidFill>
              <a:latin typeface="Montserrat Classic"/>
            </a:endParaRP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Making Weather Predictions</a:t>
            </a: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Image Recognition</a:t>
            </a: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Google Search</a:t>
            </a: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Speech Recognition</a:t>
            </a: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Credit Card Fraud Detection</a:t>
            </a: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E-payments</a:t>
            </a:r>
          </a:p>
          <a:p>
            <a:pPr marL="626739" lvl="1" indent="-313369">
              <a:lnSpc>
                <a:spcPts val="4470"/>
              </a:lnSpc>
              <a:buFont typeface="Arial"/>
              <a:buChar char="•"/>
            </a:pPr>
            <a:r>
              <a:rPr lang="en-US" sz="2902" dirty="0">
                <a:solidFill>
                  <a:srgbClr val="000000"/>
                </a:solidFill>
                <a:latin typeface="Montserrat Classic"/>
              </a:rPr>
              <a:t>Google Map so on......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715015" y="161925"/>
            <a:ext cx="10795636" cy="5398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14.4. Do...While </a:t>
            </a: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4680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#include  &lt;stdio.h&gt;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void main() {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int 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= 1;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do{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	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printf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("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=%d\n",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); 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		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=i+1;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 	} while(</a:t>
            </a:r>
            <a:r>
              <a:rPr lang="en-US" sz="3900" dirty="0" err="1">
                <a:solidFill>
                  <a:srgbClr val="000000"/>
                </a:solidFill>
                <a:latin typeface="Montserrat Classic"/>
              </a:rPr>
              <a:t>i</a:t>
            </a:r>
            <a:r>
              <a:rPr lang="en-US" sz="3900">
                <a:solidFill>
                  <a:srgbClr val="000000"/>
                </a:solidFill>
                <a:latin typeface="Montserrat Classic"/>
              </a:rPr>
              <a:t> &lt; </a:t>
            </a: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1);</a:t>
            </a:r>
          </a:p>
          <a:p>
            <a:pPr>
              <a:lnSpc>
                <a:spcPts val="34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Montserrat Classic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65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 Bold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752266" y="67583"/>
            <a:ext cx="12535734" cy="5115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9"/>
              </a:lnSpc>
              <a:spcBef>
                <a:spcPct val="0"/>
              </a:spcBef>
            </a:pPr>
            <a:r>
              <a:rPr lang="en-US" sz="4099" dirty="0">
                <a:solidFill>
                  <a:srgbClr val="000000"/>
                </a:solidFill>
                <a:latin typeface="Montserrat Classic Bold"/>
              </a:rPr>
              <a:t>3. Concurrency</a:t>
            </a: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7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Montserrat Classic"/>
              </a:rPr>
              <a:t>3.1. What is Concurrency?</a:t>
            </a:r>
          </a:p>
          <a:p>
            <a:pPr>
              <a:lnSpc>
                <a:spcPts val="4679"/>
              </a:lnSpc>
              <a:spcBef>
                <a:spcPct val="0"/>
              </a:spcBef>
            </a:pPr>
            <a:endParaRPr lang="en-US" sz="3899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Concurrency is the execution of the multiple instruction sequences at the same time. </a:t>
            </a: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Concurrency is the programming concept in which two or more processes start, run in </a:t>
            </a:r>
            <a:r>
              <a:rPr lang="en-US" sz="2899" b="1" dirty="0">
                <a:solidFill>
                  <a:srgbClr val="000000"/>
                </a:solidFill>
                <a:latin typeface="Montserrat Classic"/>
              </a:rPr>
              <a:t>interleaved fashion </a:t>
            </a: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in a single core CPU.</a:t>
            </a:r>
          </a:p>
          <a:p>
            <a:pPr>
              <a:lnSpc>
                <a:spcPts val="347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</p:txBody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3C700718-DC97-A2B6-DF52-85E357CC4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88" y="5449298"/>
            <a:ext cx="12027889" cy="2791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Concurrency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37998" y="337404"/>
            <a:ext cx="12585891" cy="3845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7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Montserrat Classic"/>
              </a:rPr>
              <a:t>3.2. Characteristics of Concurrency</a:t>
            </a:r>
          </a:p>
          <a:p>
            <a:pPr algn="just">
              <a:lnSpc>
                <a:spcPts val="4559"/>
              </a:lnSpc>
              <a:spcBef>
                <a:spcPct val="0"/>
              </a:spcBef>
            </a:pPr>
            <a:endParaRPr lang="en-US" sz="3899" dirty="0">
              <a:solidFill>
                <a:srgbClr val="000000"/>
              </a:solidFill>
              <a:latin typeface="Montserrat Classic"/>
            </a:endParaRPr>
          </a:p>
          <a:p>
            <a:pPr marL="457200" indent="-457200" algn="just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It is the way of </a:t>
            </a:r>
            <a:r>
              <a:rPr lang="en-US" sz="2899" b="1" dirty="0">
                <a:solidFill>
                  <a:srgbClr val="FF0000"/>
                </a:solidFill>
                <a:latin typeface="Montserrat Classic"/>
              </a:rPr>
              <a:t>dealing</a:t>
            </a: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 with </a:t>
            </a:r>
            <a:r>
              <a:rPr lang="en-US" sz="2899" b="1" dirty="0">
                <a:solidFill>
                  <a:srgbClr val="000000"/>
                </a:solidFill>
                <a:latin typeface="Montserrat Classic"/>
              </a:rPr>
              <a:t>multiple things at a time</a:t>
            </a: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.</a:t>
            </a:r>
          </a:p>
          <a:p>
            <a:pPr marL="457200" indent="-457200" algn="just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  <a:p>
            <a:pPr algn="just">
              <a:lnSpc>
                <a:spcPts val="347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  <a:p>
            <a:pPr marL="457200" indent="-457200" algn="just">
              <a:lnSpc>
                <a:spcPts val="3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The important detail here is that the tasks don’t necessarily execute at the same time, but they can be divided into smaller tasks that can be interleaved.</a:t>
            </a:r>
          </a:p>
        </p:txBody>
      </p:sp>
      <p:pic>
        <p:nvPicPr>
          <p:cNvPr id="35" name="Picture 11">
            <a:extLst>
              <a:ext uri="{FF2B5EF4-FFF2-40B4-BE49-F238E27FC236}">
                <a16:creationId xmlns:a16="http://schemas.microsoft.com/office/drawing/2014/main" id="{F1A10FFA-8D1D-B308-4C7B-60615FAB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91407"/>
            <a:ext cx="12027889" cy="27913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537998" y="209114"/>
            <a:ext cx="12494062" cy="5450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9"/>
              </a:lnSpc>
              <a:spcBef>
                <a:spcPct val="0"/>
              </a:spcBef>
            </a:pPr>
            <a:r>
              <a:rPr lang="en-US" sz="4099" dirty="0">
                <a:solidFill>
                  <a:srgbClr val="000000"/>
                </a:solidFill>
                <a:latin typeface="Montserrat Classic Bold"/>
              </a:rPr>
              <a:t>2. Parallelism</a:t>
            </a:r>
          </a:p>
          <a:p>
            <a:pPr>
              <a:lnSpc>
                <a:spcPts val="467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67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Montserrat Classic"/>
              </a:rPr>
              <a:t>2.1. What is Parallelism?</a:t>
            </a:r>
          </a:p>
          <a:p>
            <a:pPr>
              <a:lnSpc>
                <a:spcPts val="4679"/>
              </a:lnSpc>
              <a:spcBef>
                <a:spcPct val="0"/>
              </a:spcBef>
            </a:pPr>
            <a:endParaRPr lang="en-US" sz="3899" dirty="0">
              <a:solidFill>
                <a:srgbClr val="000000"/>
              </a:solidFill>
              <a:latin typeface="Montserrat Classic"/>
            </a:endParaRPr>
          </a:p>
          <a:p>
            <a:pPr marL="626107" lvl="1" indent="-313054">
              <a:lnSpc>
                <a:spcPts val="347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Parallelism is </a:t>
            </a:r>
            <a:r>
              <a:rPr lang="en-US" sz="2899" b="1" dirty="0">
                <a:solidFill>
                  <a:srgbClr val="FF0000"/>
                </a:solidFill>
                <a:latin typeface="Montserrat Classic"/>
              </a:rPr>
              <a:t>performing</a:t>
            </a: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899" b="1" dirty="0">
                <a:solidFill>
                  <a:srgbClr val="000000"/>
                </a:solidFill>
                <a:latin typeface="Montserrat Classic"/>
              </a:rPr>
              <a:t>multiple tasks at the same time</a:t>
            </a: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.</a:t>
            </a:r>
          </a:p>
          <a:p>
            <a:pPr marL="626107" lvl="1" indent="-313054">
              <a:lnSpc>
                <a:spcPts val="3479"/>
              </a:lnSpc>
              <a:buFont typeface="Arial"/>
              <a:buChar char="•"/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  <a:p>
            <a:pPr marL="626107" lvl="1" indent="-313054">
              <a:lnSpc>
                <a:spcPts val="347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Parallelism is about doing lots of things at once.</a:t>
            </a:r>
          </a:p>
          <a:p>
            <a:pPr marL="626107" lvl="1" indent="-313054">
              <a:lnSpc>
                <a:spcPts val="3479"/>
              </a:lnSpc>
              <a:buFont typeface="Arial"/>
              <a:buChar char="•"/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  <a:p>
            <a:pPr marL="626107" lvl="1" indent="-313054">
              <a:lnSpc>
                <a:spcPts val="347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Montserrat Classic"/>
              </a:rPr>
              <a:t>It is the use of multiple resources(e.g. Cores) to solve a problem.</a:t>
            </a:r>
          </a:p>
          <a:p>
            <a:pPr>
              <a:lnSpc>
                <a:spcPts val="2999"/>
              </a:lnSpc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  <a:p>
            <a:pPr>
              <a:lnSpc>
                <a:spcPts val="2999"/>
              </a:lnSpc>
            </a:pPr>
            <a:endParaRPr lang="en-US" sz="2899" dirty="0">
              <a:solidFill>
                <a:srgbClr val="000000"/>
              </a:solidFill>
              <a:latin typeface="Montserrat Classic"/>
            </a:endParaRPr>
          </a:p>
        </p:txBody>
      </p:sp>
      <p:pic>
        <p:nvPicPr>
          <p:cNvPr id="35" name="Picture 85" descr="Table&#10;&#10;Description automatically generated">
            <a:extLst>
              <a:ext uri="{FF2B5EF4-FFF2-40B4-BE49-F238E27FC236}">
                <a16:creationId xmlns:a16="http://schemas.microsoft.com/office/drawing/2014/main" id="{91EC6215-A45B-8535-1485-D341F8500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 t="39891" r="17059" b="-273"/>
          <a:stretch/>
        </p:blipFill>
        <p:spPr>
          <a:xfrm>
            <a:off x="6570508" y="5128972"/>
            <a:ext cx="10384838" cy="455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537998" y="142142"/>
            <a:ext cx="1275000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Montserrat Classic Bold"/>
              </a:rPr>
              <a:t>4. Comparison Between Parallelism and 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Montserrat Classic Bold"/>
              </a:rPr>
              <a:t>Concurrency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A7D5DB-AC62-CCCB-E53E-70611F0919C8}"/>
              </a:ext>
            </a:extLst>
          </p:cNvPr>
          <p:cNvGrpSpPr/>
          <p:nvPr/>
        </p:nvGrpSpPr>
        <p:grpSpPr>
          <a:xfrm>
            <a:off x="5937976" y="2358043"/>
            <a:ext cx="11763725" cy="5802353"/>
            <a:chOff x="6038063" y="2272178"/>
            <a:chExt cx="11763725" cy="5802353"/>
          </a:xfrm>
        </p:grpSpPr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34FA0805-08EF-CCA3-DDEB-5791A042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22830" y="2747824"/>
              <a:ext cx="5878958" cy="4791351"/>
            </a:xfrm>
            <a:prstGeom prst="rect">
              <a:avLst/>
            </a:prstGeom>
          </p:spPr>
        </p:pic>
        <p:pic>
          <p:nvPicPr>
            <p:cNvPr id="3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B56C85C8-67C6-8BFB-B4E6-A32C9F1DF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8063" y="2644471"/>
              <a:ext cx="5409003" cy="5057769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52CB8B-7E35-8A63-E828-D92C542E6CE0}"/>
                </a:ext>
              </a:extLst>
            </p:cNvPr>
            <p:cNvSpPr/>
            <p:nvPr/>
          </p:nvSpPr>
          <p:spPr>
            <a:xfrm flipH="1">
              <a:off x="11610531" y="2272178"/>
              <a:ext cx="49611" cy="5802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186373" y="2224018"/>
            <a:ext cx="13136263" cy="6867663"/>
          </a:xfrm>
          <a:custGeom>
            <a:avLst/>
            <a:gdLst/>
            <a:ahLst/>
            <a:cxnLst/>
            <a:rect l="l" t="t" r="r" b="b"/>
            <a:pathLst>
              <a:path w="12230890" h="6209793">
                <a:moveTo>
                  <a:pt x="0" y="0"/>
                </a:moveTo>
                <a:lnTo>
                  <a:pt x="12230890" y="0"/>
                </a:lnTo>
                <a:lnTo>
                  <a:pt x="12230890" y="6209792"/>
                </a:lnTo>
                <a:lnTo>
                  <a:pt x="0" y="6209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Comparison between Parallelism and concurrency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History of C programming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537998" y="142142"/>
            <a:ext cx="1275000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Montserrat Classic Bold"/>
              </a:rPr>
              <a:t>4. Comparison Between Parallelism and 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Montserrat Classic Bold"/>
              </a:rPr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267826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37998" cy="10712225"/>
            <a:chOff x="0" y="0"/>
            <a:chExt cx="1458567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8567" cy="2821327"/>
            </a:xfrm>
            <a:custGeom>
              <a:avLst/>
              <a:gdLst/>
              <a:ahLst/>
              <a:cxnLst/>
              <a:rect l="l" t="t" r="r" b="b"/>
              <a:pathLst>
                <a:path w="1458567" h="2821327">
                  <a:moveTo>
                    <a:pt x="0" y="0"/>
                  </a:moveTo>
                  <a:lnTo>
                    <a:pt x="1458567" y="0"/>
                  </a:lnTo>
                  <a:lnTo>
                    <a:pt x="1458567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8567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581977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09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1872" y="58584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Variables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37998" y="194529"/>
            <a:ext cx="12750002" cy="9116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19"/>
              </a:lnSpc>
              <a:spcBef>
                <a:spcPct val="0"/>
              </a:spcBef>
            </a:pPr>
            <a:r>
              <a:rPr lang="en-US" sz="4099" dirty="0">
                <a:solidFill>
                  <a:srgbClr val="000000"/>
                </a:solidFill>
                <a:latin typeface="Montserrat Classic Bold"/>
              </a:rPr>
              <a:t>5. History of C programming </a:t>
            </a: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4919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3480"/>
              </a:lnSpc>
              <a:spcBef>
                <a:spcPct val="0"/>
              </a:spcBef>
            </a:pPr>
            <a:endParaRPr lang="en-US" sz="4099" dirty="0">
              <a:solidFill>
                <a:srgbClr val="000000"/>
              </a:solidFill>
              <a:latin typeface="Montserrat Classic Bold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Developed by </a:t>
            </a:r>
            <a:r>
              <a:rPr lang="en-US" sz="2900" b="1" dirty="0">
                <a:solidFill>
                  <a:srgbClr val="000000"/>
                </a:solidFill>
                <a:latin typeface="Montserrat Classic"/>
              </a:rPr>
              <a:t>Dennis Ritchie</a:t>
            </a: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 at the Bell Laboratories in 1972.</a:t>
            </a: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C was invented to write an operating system called UNIX.</a:t>
            </a: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C is a successor of B language which was introduced around 1970.</a:t>
            </a: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000000"/>
              </a:solidFill>
              <a:latin typeface="Montserrat Classic"/>
            </a:endParaRPr>
          </a:p>
          <a:p>
            <a:pPr marL="457200" indent="-457200">
              <a:lnSpc>
                <a:spcPts val="3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Montserrat Classic"/>
              </a:rPr>
              <a:t>formalized in 1988 by the American National Standard Institute (ANSI)</a:t>
            </a:r>
          </a:p>
        </p:txBody>
      </p:sp>
      <p:sp>
        <p:nvSpPr>
          <p:cNvPr id="8" name="Freeform 8"/>
          <p:cNvSpPr/>
          <p:nvPr/>
        </p:nvSpPr>
        <p:spPr>
          <a:xfrm>
            <a:off x="13868400" y="236570"/>
            <a:ext cx="3801796" cy="5047212"/>
          </a:xfrm>
          <a:custGeom>
            <a:avLst/>
            <a:gdLst/>
            <a:ahLst/>
            <a:cxnLst/>
            <a:rect l="l" t="t" r="r" b="b"/>
            <a:pathLst>
              <a:path w="3801796" h="5047212">
                <a:moveTo>
                  <a:pt x="0" y="0"/>
                </a:moveTo>
                <a:lnTo>
                  <a:pt x="3801796" y="0"/>
                </a:lnTo>
                <a:lnTo>
                  <a:pt x="3801796" y="5047212"/>
                </a:lnTo>
                <a:lnTo>
                  <a:pt x="0" y="5047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311872" y="3738424"/>
            <a:ext cx="422612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Introduction to C programming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373842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161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717" y="20405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Numerical methods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38414" y="68982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1872" y="70887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Parallelism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43740" y="1213704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9717" y="128097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Concurrency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-38414" y="1871227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9717" y="1785799"/>
            <a:ext cx="4226126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Comparison between Parallelism and concurrency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3081199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 Bold"/>
              </a:rPr>
              <a:t>05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29717" y="3052624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 Bold"/>
              </a:rPr>
              <a:t>History of C programming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29717" y="5286375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Data types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9717" y="4700449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Basic C program template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4733925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07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29717" y="64013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printf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0" y="5276850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08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-38414" y="63727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10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9717" y="69347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scanf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0" y="689666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9717" y="8068241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Conditional Statements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0" y="74491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29717" y="746816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Format Specifiers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8020616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70794" y="8630216"/>
            <a:ext cx="4226126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Montserrat Classic"/>
              </a:rPr>
              <a:t>Loops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1077" y="8582591"/>
            <a:ext cx="1394026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Montserrat Classic"/>
              </a:rPr>
              <a:t>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2850</Words>
  <Application>Microsoft Office PowerPoint</Application>
  <PresentationFormat>Custom</PresentationFormat>
  <Paragraphs>1102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Montserrat Classic</vt:lpstr>
      <vt:lpstr>Calibri</vt:lpstr>
      <vt:lpstr>Arial</vt:lpstr>
      <vt:lpstr>Montserrat Classic Bold</vt:lpstr>
      <vt:lpstr>Montserrat Bold</vt:lpstr>
      <vt:lpstr>Arial</vt:lpstr>
      <vt:lpstr>Times New Roman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and Minimal Portfolio Presentation</dc:title>
  <cp:lastModifiedBy>Subash Khatiwada</cp:lastModifiedBy>
  <cp:revision>1</cp:revision>
  <dcterms:created xsi:type="dcterms:W3CDTF">2006-08-16T00:00:00Z</dcterms:created>
  <dcterms:modified xsi:type="dcterms:W3CDTF">2023-11-20T04:38:33Z</dcterms:modified>
  <dc:identifier>DAFpIcKo5tA</dc:identifier>
</cp:coreProperties>
</file>