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257" r:id="rId4"/>
    <p:sldId id="258" r:id="rId5"/>
    <p:sldId id="276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78" r:id="rId14"/>
    <p:sldId id="279" r:id="rId15"/>
    <p:sldId id="284" r:id="rId16"/>
    <p:sldId id="280" r:id="rId17"/>
    <p:sldId id="285" r:id="rId18"/>
    <p:sldId id="295" r:id="rId19"/>
    <p:sldId id="281" r:id="rId20"/>
    <p:sldId id="286" r:id="rId21"/>
    <p:sldId id="282" r:id="rId22"/>
    <p:sldId id="288" r:id="rId23"/>
    <p:sldId id="290" r:id="rId24"/>
    <p:sldId id="291" r:id="rId25"/>
    <p:sldId id="292" r:id="rId26"/>
    <p:sldId id="293" r:id="rId27"/>
    <p:sldId id="298" r:id="rId28"/>
    <p:sldId id="297" r:id="rId29"/>
    <p:sldId id="296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24G3rl/eLPYINxppRYNz6jW4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751AC-0A9D-41B0-8EA3-78AADD00CD81}" v="170" dt="2023-12-04T04:11:13.860"/>
  </p1510:revLst>
</p1510:revInfo>
</file>

<file path=ppt/tableStyles.xml><?xml version="1.0" encoding="utf-8"?>
<a:tblStyleLst xmlns:a="http://schemas.openxmlformats.org/drawingml/2006/main" def="{A9F49FA3-08EC-4FC7-BA6D-EBB4AE70AD16}">
  <a:tblStyle styleId="{A9F49FA3-08EC-4FC7-BA6D-EBB4AE70AD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h Khatiwada" userId="82ebb907-69e0-4888-9ca7-a664fef6b159" providerId="ADAL" clId="{94BCF920-ABF0-4080-8EB4-E5AA63D45337}"/>
    <pc:docChg chg="undo redo custSel addSld delSld modSld sldOrd modMainMaster">
      <pc:chgData name="Subash Khatiwada" userId="82ebb907-69e0-4888-9ca7-a664fef6b159" providerId="ADAL" clId="{94BCF920-ABF0-4080-8EB4-E5AA63D45337}" dt="2023-11-27T13:55:24.767" v="4390" actId="1076"/>
      <pc:docMkLst>
        <pc:docMk/>
      </pc:docMkLst>
      <pc:sldChg chg="modSp mod">
        <pc:chgData name="Subash Khatiwada" userId="82ebb907-69e0-4888-9ca7-a664fef6b159" providerId="ADAL" clId="{94BCF920-ABF0-4080-8EB4-E5AA63D45337}" dt="2023-11-27T08:11:15.355" v="54" actId="20577"/>
        <pc:sldMkLst>
          <pc:docMk/>
          <pc:sldMk cId="0" sldId="256"/>
        </pc:sldMkLst>
        <pc:spChg chg="mod">
          <ac:chgData name="Subash Khatiwada" userId="82ebb907-69e0-4888-9ca7-a664fef6b159" providerId="ADAL" clId="{94BCF920-ABF0-4080-8EB4-E5AA63D45337}" dt="2023-11-27T08:11:15.355" v="54" actId="20577"/>
          <ac:spMkLst>
            <pc:docMk/>
            <pc:sldMk cId="0" sldId="256"/>
            <ac:spMk id="85" creationId="{00000000-0000-0000-0000-000000000000}"/>
          </ac:spMkLst>
        </pc:spChg>
      </pc:sldChg>
      <pc:sldChg chg="addSp delSp modSp mod modClrScheme modAnim chgLayout">
        <pc:chgData name="Subash Khatiwada" userId="82ebb907-69e0-4888-9ca7-a664fef6b159" providerId="ADAL" clId="{94BCF920-ABF0-4080-8EB4-E5AA63D45337}" dt="2023-11-27T13:20:03.383" v="3713" actId="20577"/>
        <pc:sldMkLst>
          <pc:docMk/>
          <pc:sldMk cId="0" sldId="257"/>
        </pc:sldMkLst>
        <pc:spChg chg="add del mod">
          <ac:chgData name="Subash Khatiwada" userId="82ebb907-69e0-4888-9ca7-a664fef6b159" providerId="ADAL" clId="{94BCF920-ABF0-4080-8EB4-E5AA63D45337}" dt="2023-11-27T08:27:59.802" v="274"/>
          <ac:spMkLst>
            <pc:docMk/>
            <pc:sldMk cId="0" sldId="257"/>
            <ac:spMk id="2" creationId="{A5873206-2A3A-24D2-878C-4EE35D65E523}"/>
          </ac:spMkLst>
        </pc:spChg>
        <pc:spChg chg="add mod">
          <ac:chgData name="Subash Khatiwada" userId="82ebb907-69e0-4888-9ca7-a664fef6b159" providerId="ADAL" clId="{94BCF920-ABF0-4080-8EB4-E5AA63D45337}" dt="2023-11-27T08:28:14.021" v="280" actId="1076"/>
          <ac:spMkLst>
            <pc:docMk/>
            <pc:sldMk cId="0" sldId="257"/>
            <ac:spMk id="3" creationId="{B8747569-CCC1-E285-1521-426B0AB79147}"/>
          </ac:spMkLst>
        </pc:spChg>
        <pc:spChg chg="add mod">
          <ac:chgData name="Subash Khatiwada" userId="82ebb907-69e0-4888-9ca7-a664fef6b159" providerId="ADAL" clId="{94BCF920-ABF0-4080-8EB4-E5AA63D45337}" dt="2023-11-27T08:28:27.051" v="284" actId="20577"/>
          <ac:spMkLst>
            <pc:docMk/>
            <pc:sldMk cId="0" sldId="257"/>
            <ac:spMk id="4" creationId="{85BCF4F9-EE57-68C7-C121-9BBF280893A0}"/>
          </ac:spMkLst>
        </pc:spChg>
        <pc:spChg chg="add mod">
          <ac:chgData name="Subash Khatiwada" userId="82ebb907-69e0-4888-9ca7-a664fef6b159" providerId="ADAL" clId="{94BCF920-ABF0-4080-8EB4-E5AA63D45337}" dt="2023-11-27T08:28:38.473" v="287" actId="20577"/>
          <ac:spMkLst>
            <pc:docMk/>
            <pc:sldMk cId="0" sldId="257"/>
            <ac:spMk id="5" creationId="{B22E3B88-9A19-9D96-A754-9223ADCB4131}"/>
          </ac:spMkLst>
        </pc:spChg>
        <pc:spChg chg="add mod">
          <ac:chgData name="Subash Khatiwada" userId="82ebb907-69e0-4888-9ca7-a664fef6b159" providerId="ADAL" clId="{94BCF920-ABF0-4080-8EB4-E5AA63D45337}" dt="2023-11-27T08:28:49.629" v="292" actId="20577"/>
          <ac:spMkLst>
            <pc:docMk/>
            <pc:sldMk cId="0" sldId="257"/>
            <ac:spMk id="6" creationId="{B2BBC5EC-5DE4-8A99-04F9-F7B4DDFCA8AD}"/>
          </ac:spMkLst>
        </pc:spChg>
        <pc:spChg chg="add mod">
          <ac:chgData name="Subash Khatiwada" userId="82ebb907-69e0-4888-9ca7-a664fef6b159" providerId="ADAL" clId="{94BCF920-ABF0-4080-8EB4-E5AA63D45337}" dt="2023-11-27T08:28:58.785" v="297" actId="20577"/>
          <ac:spMkLst>
            <pc:docMk/>
            <pc:sldMk cId="0" sldId="257"/>
            <ac:spMk id="7" creationId="{CE4E3675-C999-CBAD-0FE1-24E4338D449F}"/>
          </ac:spMkLst>
        </pc:spChg>
        <pc:spChg chg="add del mod">
          <ac:chgData name="Subash Khatiwada" userId="82ebb907-69e0-4888-9ca7-a664fef6b159" providerId="ADAL" clId="{94BCF920-ABF0-4080-8EB4-E5AA63D45337}" dt="2023-11-27T08:39:25.772" v="363" actId="478"/>
          <ac:spMkLst>
            <pc:docMk/>
            <pc:sldMk cId="0" sldId="257"/>
            <ac:spMk id="8" creationId="{1CB0B7F9-7C13-FCB3-43B0-632F26AACABF}"/>
          </ac:spMkLst>
        </pc:spChg>
        <pc:spChg chg="add mod">
          <ac:chgData name="Subash Khatiwada" userId="82ebb907-69e0-4888-9ca7-a664fef6b159" providerId="ADAL" clId="{94BCF920-ABF0-4080-8EB4-E5AA63D45337}" dt="2023-11-27T13:20:03.383" v="3713" actId="20577"/>
          <ac:spMkLst>
            <pc:docMk/>
            <pc:sldMk cId="0" sldId="257"/>
            <ac:spMk id="9" creationId="{281B212D-1639-139A-DA29-BA64C9459DC2}"/>
          </ac:spMkLst>
        </pc:spChg>
        <pc:spChg chg="mod ord">
          <ac:chgData name="Subash Khatiwada" userId="82ebb907-69e0-4888-9ca7-a664fef6b159" providerId="ADAL" clId="{94BCF920-ABF0-4080-8EB4-E5AA63D45337}" dt="2023-11-27T08:39:40.944" v="364" actId="700"/>
          <ac:spMkLst>
            <pc:docMk/>
            <pc:sldMk cId="0" sldId="257"/>
            <ac:spMk id="90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8:39:40.944" v="364" actId="700"/>
          <ac:spMkLst>
            <pc:docMk/>
            <pc:sldMk cId="0" sldId="257"/>
            <ac:spMk id="91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8:12:34.085" v="55" actId="207"/>
          <ac:spMkLst>
            <pc:docMk/>
            <pc:sldMk cId="0" sldId="257"/>
            <ac:spMk id="94" creationId="{00000000-0000-0000-0000-000000000000}"/>
          </ac:spMkLst>
        </pc:spChg>
        <pc:spChg chg="add del mod">
          <ac:chgData name="Subash Khatiwada" userId="82ebb907-69e0-4888-9ca7-a664fef6b159" providerId="ADAL" clId="{94BCF920-ABF0-4080-8EB4-E5AA63D45337}" dt="2023-11-27T08:28:08.583" v="278" actId="20577"/>
          <ac:spMkLst>
            <pc:docMk/>
            <pc:sldMk cId="0" sldId="257"/>
            <ac:spMk id="96" creationId="{00000000-0000-0000-0000-000000000000}"/>
          </ac:spMkLst>
        </pc:spChg>
        <pc:grpChg chg="mod">
          <ac:chgData name="Subash Khatiwada" userId="82ebb907-69e0-4888-9ca7-a664fef6b159" providerId="ADAL" clId="{94BCF920-ABF0-4080-8EB4-E5AA63D45337}" dt="2023-11-27T08:13:15.053" v="59" actId="1076"/>
          <ac:grpSpMkLst>
            <pc:docMk/>
            <pc:sldMk cId="0" sldId="257"/>
            <ac:grpSpMk id="93" creationId="{00000000-0000-0000-0000-000000000000}"/>
          </ac:grpSpMkLst>
        </pc:grpChg>
        <pc:picChg chg="add del">
          <ac:chgData name="Subash Khatiwada" userId="82ebb907-69e0-4888-9ca7-a664fef6b159" providerId="ADAL" clId="{94BCF920-ABF0-4080-8EB4-E5AA63D45337}" dt="2023-11-27T13:18:58.885" v="3625" actId="22"/>
          <ac:picMkLst>
            <pc:docMk/>
            <pc:sldMk cId="0" sldId="257"/>
            <ac:picMk id="8" creationId="{643E4109-DDC9-9EDA-2F4F-FE80B7627DC0}"/>
          </ac:picMkLst>
        </pc:picChg>
        <pc:picChg chg="mod modCrop">
          <ac:chgData name="Subash Khatiwada" userId="82ebb907-69e0-4888-9ca7-a664fef6b159" providerId="ADAL" clId="{94BCF920-ABF0-4080-8EB4-E5AA63D45337}" dt="2023-11-27T08:32:08.376" v="327" actId="1076"/>
          <ac:picMkLst>
            <pc:docMk/>
            <pc:sldMk cId="0" sldId="257"/>
            <ac:picMk id="92" creationId="{00000000-0000-0000-0000-000000000000}"/>
          </ac:picMkLst>
        </pc:picChg>
      </pc:sldChg>
      <pc:sldChg chg="addSp delSp modSp mod modAnim chgLayout">
        <pc:chgData name="Subash Khatiwada" userId="82ebb907-69e0-4888-9ca7-a664fef6b159" providerId="ADAL" clId="{94BCF920-ABF0-4080-8EB4-E5AA63D45337}" dt="2023-11-27T13:30:34.187" v="3791" actId="208"/>
        <pc:sldMkLst>
          <pc:docMk/>
          <pc:sldMk cId="0" sldId="258"/>
        </pc:sldMkLst>
        <pc:spChg chg="add mod ord">
          <ac:chgData name="Subash Khatiwada" userId="82ebb907-69e0-4888-9ca7-a664fef6b159" providerId="ADAL" clId="{94BCF920-ABF0-4080-8EB4-E5AA63D45337}" dt="2023-11-27T08:52:09.188" v="927" actId="700"/>
          <ac:spMkLst>
            <pc:docMk/>
            <pc:sldMk cId="0" sldId="258"/>
            <ac:spMk id="2" creationId="{2A9D7391-0B54-F58B-4712-CBF20058EF79}"/>
          </ac:spMkLst>
        </pc:spChg>
        <pc:spChg chg="add mod">
          <ac:chgData name="Subash Khatiwada" userId="82ebb907-69e0-4888-9ca7-a664fef6b159" providerId="ADAL" clId="{94BCF920-ABF0-4080-8EB4-E5AA63D45337}" dt="2023-11-27T13:21:56.426" v="3726" actId="207"/>
          <ac:spMkLst>
            <pc:docMk/>
            <pc:sldMk cId="0" sldId="258"/>
            <ac:spMk id="3" creationId="{0461CE2D-F4BD-FEA5-9CA0-210F843DB1AC}"/>
          </ac:spMkLst>
        </pc:spChg>
        <pc:spChg chg="add del mod">
          <ac:chgData name="Subash Khatiwada" userId="82ebb907-69e0-4888-9ca7-a664fef6b159" providerId="ADAL" clId="{94BCF920-ABF0-4080-8EB4-E5AA63D45337}" dt="2023-11-27T08:21:38.686" v="93"/>
          <ac:spMkLst>
            <pc:docMk/>
            <pc:sldMk cId="0" sldId="258"/>
            <ac:spMk id="3" creationId="{24FBD67D-3C11-4EE4-7441-9523F76B81A7}"/>
          </ac:spMkLst>
        </pc:spChg>
        <pc:spChg chg="add mod ord">
          <ac:chgData name="Subash Khatiwada" userId="82ebb907-69e0-4888-9ca7-a664fef6b159" providerId="ADAL" clId="{94BCF920-ABF0-4080-8EB4-E5AA63D45337}" dt="2023-11-27T08:52:17.219" v="928" actId="14100"/>
          <ac:spMkLst>
            <pc:docMk/>
            <pc:sldMk cId="0" sldId="258"/>
            <ac:spMk id="4" creationId="{AD977A16-AF7C-F73D-931D-33F6AD931AB8}"/>
          </ac:spMkLst>
        </pc:spChg>
        <pc:spChg chg="add mod">
          <ac:chgData name="Subash Khatiwada" userId="82ebb907-69e0-4888-9ca7-a664fef6b159" providerId="ADAL" clId="{94BCF920-ABF0-4080-8EB4-E5AA63D45337}" dt="2023-11-27T08:27:07.382" v="258" actId="20577"/>
          <ac:spMkLst>
            <pc:docMk/>
            <pc:sldMk cId="0" sldId="258"/>
            <ac:spMk id="5" creationId="{9E17091E-F8FA-8545-89AA-E18003969B31}"/>
          </ac:spMkLst>
        </pc:spChg>
        <pc:spChg chg="add del mod">
          <ac:chgData name="Subash Khatiwada" userId="82ebb907-69e0-4888-9ca7-a664fef6b159" providerId="ADAL" clId="{94BCF920-ABF0-4080-8EB4-E5AA63D45337}" dt="2023-11-27T08:29:45.717" v="303"/>
          <ac:spMkLst>
            <pc:docMk/>
            <pc:sldMk cId="0" sldId="258"/>
            <ac:spMk id="6" creationId="{F7648AC9-5D7B-4A4A-D902-A8DD5E06689B}"/>
          </ac:spMkLst>
        </pc:spChg>
        <pc:picChg chg="mod">
          <ac:chgData name="Subash Khatiwada" userId="82ebb907-69e0-4888-9ca7-a664fef6b159" providerId="ADAL" clId="{94BCF920-ABF0-4080-8EB4-E5AA63D45337}" dt="2023-11-27T13:30:34.187" v="3791" actId="208"/>
          <ac:picMkLst>
            <pc:docMk/>
            <pc:sldMk cId="0" sldId="258"/>
            <ac:picMk id="114" creationId="{00000000-0000-0000-0000-000000000000}"/>
          </ac:picMkLst>
        </pc:picChg>
        <pc:picChg chg="mod">
          <ac:chgData name="Subash Khatiwada" userId="82ebb907-69e0-4888-9ca7-a664fef6b159" providerId="ADAL" clId="{94BCF920-ABF0-4080-8EB4-E5AA63D45337}" dt="2023-11-27T08:26:01.853" v="159" actId="1076"/>
          <ac:picMkLst>
            <pc:docMk/>
            <pc:sldMk cId="0" sldId="258"/>
            <ac:picMk id="115" creationId="{00000000-0000-0000-0000-000000000000}"/>
          </ac:picMkLst>
        </pc:picChg>
      </pc:sldChg>
      <pc:sldChg chg="addSp delSp modSp mod delAnim modAnim chgLayout">
        <pc:chgData name="Subash Khatiwada" userId="82ebb907-69e0-4888-9ca7-a664fef6b159" providerId="ADAL" clId="{94BCF920-ABF0-4080-8EB4-E5AA63D45337}" dt="2023-11-27T13:39:01.962" v="3821" actId="20577"/>
        <pc:sldMkLst>
          <pc:docMk/>
          <pc:sldMk cId="0" sldId="259"/>
        </pc:sldMkLst>
        <pc:spChg chg="add mod">
          <ac:chgData name="Subash Khatiwada" userId="82ebb907-69e0-4888-9ca7-a664fef6b159" providerId="ADAL" clId="{94BCF920-ABF0-4080-8EB4-E5AA63D45337}" dt="2023-11-27T13:22:20.332" v="3731" actId="113"/>
          <ac:spMkLst>
            <pc:docMk/>
            <pc:sldMk cId="0" sldId="259"/>
            <ac:spMk id="2" creationId="{72B87D3C-945B-208B-1003-9AD39CE72F9C}"/>
          </ac:spMkLst>
        </pc:spChg>
        <pc:spChg chg="add del mod">
          <ac:chgData name="Subash Khatiwada" userId="82ebb907-69e0-4888-9ca7-a664fef6b159" providerId="ADAL" clId="{94BCF920-ABF0-4080-8EB4-E5AA63D45337}" dt="2023-11-27T08:52:58.030" v="934" actId="478"/>
          <ac:spMkLst>
            <pc:docMk/>
            <pc:sldMk cId="0" sldId="259"/>
            <ac:spMk id="2" creationId="{8B8ABA64-B88C-59BC-7289-CC792E0DE4D5}"/>
          </ac:spMkLst>
        </pc:spChg>
        <pc:spChg chg="add del mod ord">
          <ac:chgData name="Subash Khatiwada" userId="82ebb907-69e0-4888-9ca7-a664fef6b159" providerId="ADAL" clId="{94BCF920-ABF0-4080-8EB4-E5AA63D45337}" dt="2023-11-27T09:29:20.682" v="1395" actId="113"/>
          <ac:spMkLst>
            <pc:docMk/>
            <pc:sldMk cId="0" sldId="259"/>
            <ac:spMk id="4" creationId="{3292BBAB-A3E9-D809-3FE9-D843F47BAC82}"/>
          </ac:spMkLst>
        </pc:spChg>
        <pc:spChg chg="add del mod">
          <ac:chgData name="Subash Khatiwada" userId="82ebb907-69e0-4888-9ca7-a664fef6b159" providerId="ADAL" clId="{94BCF920-ABF0-4080-8EB4-E5AA63D45337}" dt="2023-11-27T09:23:15.348" v="1268" actId="478"/>
          <ac:spMkLst>
            <pc:docMk/>
            <pc:sldMk cId="0" sldId="259"/>
            <ac:spMk id="5" creationId="{6B679F12-9CFA-9335-BF5B-CE14928B255E}"/>
          </ac:spMkLst>
        </pc:spChg>
        <pc:spChg chg="add mod">
          <ac:chgData name="Subash Khatiwada" userId="82ebb907-69e0-4888-9ca7-a664fef6b159" providerId="ADAL" clId="{94BCF920-ABF0-4080-8EB4-E5AA63D45337}" dt="2023-11-27T09:26:12.717" v="1318" actId="20577"/>
          <ac:spMkLst>
            <pc:docMk/>
            <pc:sldMk cId="0" sldId="259"/>
            <ac:spMk id="7" creationId="{FB5AA11D-E697-9392-9B7A-F26FDCC08A38}"/>
          </ac:spMkLst>
        </pc:spChg>
        <pc:spChg chg="add mod">
          <ac:chgData name="Subash Khatiwada" userId="82ebb907-69e0-4888-9ca7-a664fef6b159" providerId="ADAL" clId="{94BCF920-ABF0-4080-8EB4-E5AA63D45337}" dt="2023-11-27T09:23:42.410" v="1273" actId="1076"/>
          <ac:spMkLst>
            <pc:docMk/>
            <pc:sldMk cId="0" sldId="259"/>
            <ac:spMk id="8" creationId="{BC4B5D9A-A0A7-61F8-60F0-12754E910EF2}"/>
          </ac:spMkLst>
        </pc:spChg>
        <pc:spChg chg="add mod">
          <ac:chgData name="Subash Khatiwada" userId="82ebb907-69e0-4888-9ca7-a664fef6b159" providerId="ADAL" clId="{94BCF920-ABF0-4080-8EB4-E5AA63D45337}" dt="2023-11-27T09:25:57.437" v="1309"/>
          <ac:spMkLst>
            <pc:docMk/>
            <pc:sldMk cId="0" sldId="259"/>
            <ac:spMk id="9" creationId="{18645367-FC69-49CF-9BBF-14F519100DAF}"/>
          </ac:spMkLst>
        </pc:spChg>
        <pc:spChg chg="add mod">
          <ac:chgData name="Subash Khatiwada" userId="82ebb907-69e0-4888-9ca7-a664fef6b159" providerId="ADAL" clId="{94BCF920-ABF0-4080-8EB4-E5AA63D45337}" dt="2023-11-27T09:26:26.733" v="1321" actId="1076"/>
          <ac:spMkLst>
            <pc:docMk/>
            <pc:sldMk cId="0" sldId="259"/>
            <ac:spMk id="10" creationId="{665B60EE-A274-AD5B-1FAB-03B44ABB32FC}"/>
          </ac:spMkLst>
        </pc:spChg>
        <pc:spChg chg="add mod">
          <ac:chgData name="Subash Khatiwada" userId="82ebb907-69e0-4888-9ca7-a664fef6b159" providerId="ADAL" clId="{94BCF920-ABF0-4080-8EB4-E5AA63D45337}" dt="2023-11-27T13:39:01.962" v="3821" actId="20577"/>
          <ac:spMkLst>
            <pc:docMk/>
            <pc:sldMk cId="0" sldId="259"/>
            <ac:spMk id="11" creationId="{68E20CAF-5987-70CA-30FA-D8F2032DBDE9}"/>
          </ac:spMkLst>
        </pc:spChg>
        <pc:spChg chg="mod ord">
          <ac:chgData name="Subash Khatiwada" userId="82ebb907-69e0-4888-9ca7-a664fef6b159" providerId="ADAL" clId="{94BCF920-ABF0-4080-8EB4-E5AA63D45337}" dt="2023-11-27T08:55:22.908" v="978" actId="700"/>
          <ac:spMkLst>
            <pc:docMk/>
            <pc:sldMk cId="0" sldId="259"/>
            <ac:spMk id="120" creationId="{00000000-0000-0000-0000-000000000000}"/>
          </ac:spMkLst>
        </pc:spChg>
        <pc:picChg chg="del mod">
          <ac:chgData name="Subash Khatiwada" userId="82ebb907-69e0-4888-9ca7-a664fef6b159" providerId="ADAL" clId="{94BCF920-ABF0-4080-8EB4-E5AA63D45337}" dt="2023-11-27T08:52:30.515" v="929" actId="478"/>
          <ac:picMkLst>
            <pc:docMk/>
            <pc:sldMk cId="0" sldId="259"/>
            <ac:picMk id="121" creationId="{00000000-0000-0000-0000-000000000000}"/>
          </ac:picMkLst>
        </pc:picChg>
        <pc:picChg chg="mod modCrop">
          <ac:chgData name="Subash Khatiwada" userId="82ebb907-69e0-4888-9ca7-a664fef6b159" providerId="ADAL" clId="{94BCF920-ABF0-4080-8EB4-E5AA63D45337}" dt="2023-11-27T13:38:21.120" v="3820" actId="14100"/>
          <ac:picMkLst>
            <pc:docMk/>
            <pc:sldMk cId="0" sldId="259"/>
            <ac:picMk id="122" creationId="{00000000-0000-0000-0000-000000000000}"/>
          </ac:picMkLst>
        </pc:picChg>
      </pc:sldChg>
      <pc:sldChg chg="addSp delSp modSp mod delAnim modAnim chgLayout">
        <pc:chgData name="Subash Khatiwada" userId="82ebb907-69e0-4888-9ca7-a664fef6b159" providerId="ADAL" clId="{94BCF920-ABF0-4080-8EB4-E5AA63D45337}" dt="2023-11-27T13:22:29.222" v="3733" actId="207"/>
        <pc:sldMkLst>
          <pc:docMk/>
          <pc:sldMk cId="0" sldId="260"/>
        </pc:sldMkLst>
        <pc:spChg chg="add del mod ord">
          <ac:chgData name="Subash Khatiwada" userId="82ebb907-69e0-4888-9ca7-a664fef6b159" providerId="ADAL" clId="{94BCF920-ABF0-4080-8EB4-E5AA63D45337}" dt="2023-11-27T08:56:08.065" v="987" actId="478"/>
          <ac:spMkLst>
            <pc:docMk/>
            <pc:sldMk cId="0" sldId="260"/>
            <ac:spMk id="2" creationId="{55233EFA-9AD4-3B72-4F5E-A514321CA35D}"/>
          </ac:spMkLst>
        </pc:spChg>
        <pc:spChg chg="add mod">
          <ac:chgData name="Subash Khatiwada" userId="82ebb907-69e0-4888-9ca7-a664fef6b159" providerId="ADAL" clId="{94BCF920-ABF0-4080-8EB4-E5AA63D45337}" dt="2023-11-27T13:22:29.222" v="3733" actId="207"/>
          <ac:spMkLst>
            <pc:docMk/>
            <pc:sldMk cId="0" sldId="260"/>
            <ac:spMk id="2" creationId="{B9C3D520-F5E3-3F5D-3D11-477FFB611A04}"/>
          </ac:spMkLst>
        </pc:spChg>
        <pc:spChg chg="mod ord">
          <ac:chgData name="Subash Khatiwada" userId="82ebb907-69e0-4888-9ca7-a664fef6b159" providerId="ADAL" clId="{94BCF920-ABF0-4080-8EB4-E5AA63D45337}" dt="2023-11-27T08:56:44.517" v="1000" actId="20577"/>
          <ac:spMkLst>
            <pc:docMk/>
            <pc:sldMk cId="0" sldId="260"/>
            <ac:spMk id="127" creationId="{00000000-0000-0000-0000-000000000000}"/>
          </ac:spMkLst>
        </pc:spChg>
        <pc:picChg chg="add mod modCrop">
          <ac:chgData name="Subash Khatiwada" userId="82ebb907-69e0-4888-9ca7-a664fef6b159" providerId="ADAL" clId="{94BCF920-ABF0-4080-8EB4-E5AA63D45337}" dt="2023-11-27T09:02:51.383" v="1015" actId="1076"/>
          <ac:picMkLst>
            <pc:docMk/>
            <pc:sldMk cId="0" sldId="260"/>
            <ac:picMk id="3" creationId="{371D790E-6043-3C85-3722-2E7AB28D33CE}"/>
          </ac:picMkLst>
        </pc:picChg>
        <pc:picChg chg="add mod modCrop">
          <ac:chgData name="Subash Khatiwada" userId="82ebb907-69e0-4888-9ca7-a664fef6b159" providerId="ADAL" clId="{94BCF920-ABF0-4080-8EB4-E5AA63D45337}" dt="2023-11-27T09:30:30.919" v="1403" actId="1076"/>
          <ac:picMkLst>
            <pc:docMk/>
            <pc:sldMk cId="0" sldId="260"/>
            <ac:picMk id="4" creationId="{23C27722-40B6-3401-81FD-6D6FEBD04734}"/>
          </ac:picMkLst>
        </pc:picChg>
        <pc:picChg chg="add mod modCrop">
          <ac:chgData name="Subash Khatiwada" userId="82ebb907-69e0-4888-9ca7-a664fef6b159" providerId="ADAL" clId="{94BCF920-ABF0-4080-8EB4-E5AA63D45337}" dt="2023-11-27T09:30:42.365" v="1406" actId="1076"/>
          <ac:picMkLst>
            <pc:docMk/>
            <pc:sldMk cId="0" sldId="260"/>
            <ac:picMk id="5" creationId="{B9B93CEB-3099-7067-1DBB-378A47E9EC51}"/>
          </ac:picMkLst>
        </pc:picChg>
        <pc:picChg chg="mod modCrop">
          <ac:chgData name="Subash Khatiwada" userId="82ebb907-69e0-4888-9ca7-a664fef6b159" providerId="ADAL" clId="{94BCF920-ABF0-4080-8EB4-E5AA63D45337}" dt="2023-11-27T09:02:39.366" v="1012" actId="732"/>
          <ac:picMkLst>
            <pc:docMk/>
            <pc:sldMk cId="0" sldId="260"/>
            <ac:picMk id="128" creationId="{00000000-0000-0000-0000-000000000000}"/>
          </ac:picMkLst>
        </pc:picChg>
        <pc:picChg chg="del mod modCrop">
          <ac:chgData name="Subash Khatiwada" userId="82ebb907-69e0-4888-9ca7-a664fef6b159" providerId="ADAL" clId="{94BCF920-ABF0-4080-8EB4-E5AA63D45337}" dt="2023-11-27T09:30:17.822" v="1400" actId="21"/>
          <ac:picMkLst>
            <pc:docMk/>
            <pc:sldMk cId="0" sldId="260"/>
            <ac:picMk id="129" creationId="{00000000-0000-0000-0000-000000000000}"/>
          </ac:picMkLst>
        </pc:picChg>
      </pc:sldChg>
      <pc:sldChg chg="addSp modSp mod modAnim chgLayout">
        <pc:chgData name="Subash Khatiwada" userId="82ebb907-69e0-4888-9ca7-a664fef6b159" providerId="ADAL" clId="{94BCF920-ABF0-4080-8EB4-E5AA63D45337}" dt="2023-11-27T13:22:53.143" v="3735" actId="207"/>
        <pc:sldMkLst>
          <pc:docMk/>
          <pc:sldMk cId="0" sldId="261"/>
        </pc:sldMkLst>
        <pc:spChg chg="add mod">
          <ac:chgData name="Subash Khatiwada" userId="82ebb907-69e0-4888-9ca7-a664fef6b159" providerId="ADAL" clId="{94BCF920-ABF0-4080-8EB4-E5AA63D45337}" dt="2023-11-27T13:22:53.143" v="3735" actId="207"/>
          <ac:spMkLst>
            <pc:docMk/>
            <pc:sldMk cId="0" sldId="261"/>
            <ac:spMk id="2" creationId="{48669A1B-C3A5-CD49-6BCC-035C5AAB0C95}"/>
          </ac:spMkLst>
        </pc:spChg>
        <pc:spChg chg="mod ord">
          <ac:chgData name="Subash Khatiwada" userId="82ebb907-69e0-4888-9ca7-a664fef6b159" providerId="ADAL" clId="{94BCF920-ABF0-4080-8EB4-E5AA63D45337}" dt="2023-11-27T08:57:18.188" v="1001" actId="700"/>
          <ac:spMkLst>
            <pc:docMk/>
            <pc:sldMk cId="0" sldId="261"/>
            <ac:spMk id="134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8:57:18.188" v="1001" actId="700"/>
          <ac:spMkLst>
            <pc:docMk/>
            <pc:sldMk cId="0" sldId="261"/>
            <ac:spMk id="135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8:58:28.045" v="1007" actId="1076"/>
          <ac:spMkLst>
            <pc:docMk/>
            <pc:sldMk cId="0" sldId="261"/>
            <ac:spMk id="137" creationId="{00000000-0000-0000-0000-000000000000}"/>
          </ac:spMkLst>
        </pc:spChg>
        <pc:graphicFrameChg chg="mod">
          <ac:chgData name="Subash Khatiwada" userId="82ebb907-69e0-4888-9ca7-a664fef6b159" providerId="ADAL" clId="{94BCF920-ABF0-4080-8EB4-E5AA63D45337}" dt="2023-11-27T08:57:41.141" v="1006" actId="1076"/>
          <ac:graphicFrameMkLst>
            <pc:docMk/>
            <pc:sldMk cId="0" sldId="261"/>
            <ac:graphicFrameMk id="136" creationId="{00000000-0000-0000-0000-000000000000}"/>
          </ac:graphicFrameMkLst>
        </pc:graphicFrameChg>
      </pc:sldChg>
      <pc:sldChg chg="modSp mod">
        <pc:chgData name="Subash Khatiwada" userId="82ebb907-69e0-4888-9ca7-a664fef6b159" providerId="ADAL" clId="{94BCF920-ABF0-4080-8EB4-E5AA63D45337}" dt="2023-11-27T09:30:53.486" v="1407" actId="14100"/>
        <pc:sldMkLst>
          <pc:docMk/>
          <pc:sldMk cId="0" sldId="262"/>
        </pc:sldMkLst>
        <pc:spChg chg="mod">
          <ac:chgData name="Subash Khatiwada" userId="82ebb907-69e0-4888-9ca7-a664fef6b159" providerId="ADAL" clId="{94BCF920-ABF0-4080-8EB4-E5AA63D45337}" dt="2023-11-27T09:30:53.486" v="1407" actId="14100"/>
          <ac:spMkLst>
            <pc:docMk/>
            <pc:sldMk cId="0" sldId="262"/>
            <ac:spMk id="142" creationId="{00000000-0000-0000-0000-000000000000}"/>
          </ac:spMkLst>
        </pc:spChg>
      </pc:sldChg>
      <pc:sldChg chg="addSp delSp modSp mod modAnim chgLayout">
        <pc:chgData name="Subash Khatiwada" userId="82ebb907-69e0-4888-9ca7-a664fef6b159" providerId="ADAL" clId="{94BCF920-ABF0-4080-8EB4-E5AA63D45337}" dt="2023-11-27T13:23:04.627" v="3738" actId="113"/>
        <pc:sldMkLst>
          <pc:docMk/>
          <pc:sldMk cId="0" sldId="263"/>
        </pc:sldMkLst>
        <pc:spChg chg="add mod">
          <ac:chgData name="Subash Khatiwada" userId="82ebb907-69e0-4888-9ca7-a664fef6b159" providerId="ADAL" clId="{94BCF920-ABF0-4080-8EB4-E5AA63D45337}" dt="2023-11-27T13:23:04.627" v="3738" actId="113"/>
          <ac:spMkLst>
            <pc:docMk/>
            <pc:sldMk cId="0" sldId="263"/>
            <ac:spMk id="2" creationId="{5699744C-58BE-B443-C75C-17413A1C6244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6" creationId="{4A012E6E-D73B-1905-147C-6B5ECCFB6CA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8" creationId="{9CC33997-3CE8-A9EA-0219-E4186B10BAF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1" creationId="{B144966D-E215-A44E-38D3-61454D7AD252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2" creationId="{AB8BE490-19B9-480E-1917-DE9D3E5C0D34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3" creationId="{41C2A4E2-EC7C-FE8A-4376-4A5B2037CB27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4" creationId="{AF1DF37C-DAAF-5B18-2EE8-55C710FAAC9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5" creationId="{376D2780-92FA-B313-F3E2-6DAF76D5C45E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6" creationId="{DCE21A55-BB84-47DC-E072-D507C7325BB1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7" creationId="{C3BB1412-4860-21F0-1745-9F74ED7251CD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8" creationId="{27EE19E2-8631-1C10-DCFB-69685A33AFFA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19" creationId="{1D565BF2-2F38-B5B8-A21D-36A141C91039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20" creationId="{60DAE8A0-2429-ECFB-E08D-B8F3C5383481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21" creationId="{CB61AAB6-9848-70DD-613B-CECB731B4546}"/>
          </ac:spMkLst>
        </pc:spChg>
        <pc:spChg chg="mod">
          <ac:chgData name="Subash Khatiwada" userId="82ebb907-69e0-4888-9ca7-a664fef6b159" providerId="ADAL" clId="{94BCF920-ABF0-4080-8EB4-E5AA63D45337}" dt="2023-11-27T09:32:42.514" v="1449" actId="571"/>
          <ac:spMkLst>
            <pc:docMk/>
            <pc:sldMk cId="0" sldId="263"/>
            <ac:spMk id="22" creationId="{74ED8CCF-B316-97F2-C812-C51870752417}"/>
          </ac:spMkLst>
        </pc:spChg>
        <pc:spChg chg="mod ord">
          <ac:chgData name="Subash Khatiwada" userId="82ebb907-69e0-4888-9ca7-a664fef6b159" providerId="ADAL" clId="{94BCF920-ABF0-4080-8EB4-E5AA63D45337}" dt="2023-11-27T13:12:52.981" v="3494" actId="20577"/>
          <ac:spMkLst>
            <pc:docMk/>
            <pc:sldMk cId="0" sldId="263"/>
            <ac:spMk id="147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36:24.601" v="1486" actId="20577"/>
          <ac:spMkLst>
            <pc:docMk/>
            <pc:sldMk cId="0" sldId="263"/>
            <ac:spMk id="148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46:57.136" v="1605" actId="1076"/>
          <ac:spMkLst>
            <pc:docMk/>
            <pc:sldMk cId="0" sldId="263"/>
            <ac:spMk id="149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33.743" v="1496" actId="207"/>
          <ac:spMkLst>
            <pc:docMk/>
            <pc:sldMk cId="0" sldId="263"/>
            <ac:spMk id="151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2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3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5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6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59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60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9:38:24.400" v="1495" actId="165"/>
          <ac:spMkLst>
            <pc:docMk/>
            <pc:sldMk cId="0" sldId="263"/>
            <ac:spMk id="161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40:19.224" v="1515" actId="113"/>
          <ac:spMkLst>
            <pc:docMk/>
            <pc:sldMk cId="0" sldId="263"/>
            <ac:spMk id="162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39:07.351" v="1501" actId="164"/>
          <ac:spMkLst>
            <pc:docMk/>
            <pc:sldMk cId="0" sldId="263"/>
            <ac:spMk id="163" creationId="{00000000-0000-0000-0000-000000000000}"/>
          </ac:spMkLst>
        </pc:spChg>
        <pc:spChg chg="mod topLvl">
          <ac:chgData name="Subash Khatiwada" userId="82ebb907-69e0-4888-9ca7-a664fef6b159" providerId="ADAL" clId="{94BCF920-ABF0-4080-8EB4-E5AA63D45337}" dt="2023-11-27T09:39:07.351" v="1501" actId="164"/>
          <ac:spMkLst>
            <pc:docMk/>
            <pc:sldMk cId="0" sldId="263"/>
            <ac:spMk id="164" creationId="{00000000-0000-0000-0000-000000000000}"/>
          </ac:spMkLst>
        </pc:spChg>
        <pc:grpChg chg="add del mod topLvl">
          <ac:chgData name="Subash Khatiwada" userId="82ebb907-69e0-4888-9ca7-a664fef6b159" providerId="ADAL" clId="{94BCF920-ABF0-4080-8EB4-E5AA63D45337}" dt="2023-11-27T09:38:24.400" v="1495" actId="165"/>
          <ac:grpSpMkLst>
            <pc:docMk/>
            <pc:sldMk cId="0" sldId="263"/>
            <ac:grpSpMk id="2" creationId="{202B11C6-C00F-3972-3B49-EBA23BF968F8}"/>
          </ac:grpSpMkLst>
        </pc:grpChg>
        <pc:grpChg chg="add del mod topLvl">
          <ac:chgData name="Subash Khatiwada" userId="82ebb907-69e0-4888-9ca7-a664fef6b159" providerId="ADAL" clId="{94BCF920-ABF0-4080-8EB4-E5AA63D45337}" dt="2023-11-27T09:37:01.006" v="1489" actId="165"/>
          <ac:grpSpMkLst>
            <pc:docMk/>
            <pc:sldMk cId="0" sldId="263"/>
            <ac:grpSpMk id="3" creationId="{00C67E64-0333-EEF2-8D17-B993B7AD5684}"/>
          </ac:grpSpMkLst>
        </pc:grpChg>
        <pc:grpChg chg="add del mod topLvl">
          <ac:chgData name="Subash Khatiwada" userId="82ebb907-69e0-4888-9ca7-a664fef6b159" providerId="ADAL" clId="{94BCF920-ABF0-4080-8EB4-E5AA63D45337}" dt="2023-11-27T09:36:57.178" v="1488" actId="165"/>
          <ac:grpSpMkLst>
            <pc:docMk/>
            <pc:sldMk cId="0" sldId="263"/>
            <ac:grpSpMk id="4" creationId="{D7F589D8-49CF-FC75-0A15-C2E9A96E3461}"/>
          </ac:grpSpMkLst>
        </pc:grpChg>
        <pc:grpChg chg="add 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0" sldId="263"/>
            <ac:grpSpMk id="5" creationId="{5EB5CACB-355A-9EC3-6D5D-74750FC03A1D}"/>
          </ac:grpSpMkLst>
        </pc:grpChg>
        <pc:grpChg chg="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0" sldId="263"/>
            <ac:grpSpMk id="7" creationId="{9FF4CA6B-E7C9-CB3F-BF65-DE7404D26502}"/>
          </ac:grpSpMkLst>
        </pc:grpChg>
        <pc:grpChg chg="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0" sldId="263"/>
            <ac:grpSpMk id="9" creationId="{F283375F-7575-CBD7-ECC0-3AEA68D3145F}"/>
          </ac:grpSpMkLst>
        </pc:grpChg>
        <pc:grpChg chg="mod">
          <ac:chgData name="Subash Khatiwada" userId="82ebb907-69e0-4888-9ca7-a664fef6b159" providerId="ADAL" clId="{94BCF920-ABF0-4080-8EB4-E5AA63D45337}" dt="2023-11-27T09:32:42.514" v="1449" actId="571"/>
          <ac:grpSpMkLst>
            <pc:docMk/>
            <pc:sldMk cId="0" sldId="263"/>
            <ac:grpSpMk id="10" creationId="{97CADE21-5D70-1580-6957-46BB118C1DD0}"/>
          </ac:grpSpMkLst>
        </pc:grpChg>
        <pc:grpChg chg="add del mod">
          <ac:chgData name="Subash Khatiwada" userId="82ebb907-69e0-4888-9ca7-a664fef6b159" providerId="ADAL" clId="{94BCF920-ABF0-4080-8EB4-E5AA63D45337}" dt="2023-11-27T09:36:50.944" v="1487" actId="165"/>
          <ac:grpSpMkLst>
            <pc:docMk/>
            <pc:sldMk cId="0" sldId="263"/>
            <ac:grpSpMk id="23" creationId="{D8D7A131-D1D1-D778-2E07-8D615811E5D2}"/>
          </ac:grpSpMkLst>
        </pc:grpChg>
        <pc:grpChg chg="add mod">
          <ac:chgData name="Subash Khatiwada" userId="82ebb907-69e0-4888-9ca7-a664fef6b159" providerId="ADAL" clId="{94BCF920-ABF0-4080-8EB4-E5AA63D45337}" dt="2023-11-27T09:47:07.901" v="1606" actId="1076"/>
          <ac:grpSpMkLst>
            <pc:docMk/>
            <pc:sldMk cId="0" sldId="263"/>
            <ac:grpSpMk id="24" creationId="{87FD6190-353E-2074-B3AF-0E5C15FACE91}"/>
          </ac:grpSpMkLst>
        </pc:grpChg>
        <pc:grpChg chg="mod topLvl">
          <ac:chgData name="Subash Khatiwada" userId="82ebb907-69e0-4888-9ca7-a664fef6b159" providerId="ADAL" clId="{94BCF920-ABF0-4080-8EB4-E5AA63D45337}" dt="2023-11-27T09:39:07.351" v="1501" actId="164"/>
          <ac:grpSpMkLst>
            <pc:docMk/>
            <pc:sldMk cId="0" sldId="263"/>
            <ac:grpSpMk id="150" creationId="{00000000-0000-0000-0000-000000000000}"/>
          </ac:grpSpMkLst>
        </pc:grpChg>
      </pc:sldChg>
      <pc:sldChg chg="del">
        <pc:chgData name="Subash Khatiwada" userId="82ebb907-69e0-4888-9ca7-a664fef6b159" providerId="ADAL" clId="{94BCF920-ABF0-4080-8EB4-E5AA63D45337}" dt="2023-11-27T09:47:18.479" v="1607" actId="47"/>
        <pc:sldMkLst>
          <pc:docMk/>
          <pc:sldMk cId="0" sldId="264"/>
        </pc:sldMkLst>
      </pc:sldChg>
      <pc:sldChg chg="addSp modSp mod modAnim chgLayout">
        <pc:chgData name="Subash Khatiwada" userId="82ebb907-69e0-4888-9ca7-a664fef6b159" providerId="ADAL" clId="{94BCF920-ABF0-4080-8EB4-E5AA63D45337}" dt="2023-11-27T13:23:17.549" v="3741" actId="113"/>
        <pc:sldMkLst>
          <pc:docMk/>
          <pc:sldMk cId="0" sldId="265"/>
        </pc:sldMkLst>
        <pc:spChg chg="add mod">
          <ac:chgData name="Subash Khatiwada" userId="82ebb907-69e0-4888-9ca7-a664fef6b159" providerId="ADAL" clId="{94BCF920-ABF0-4080-8EB4-E5AA63D45337}" dt="2023-11-27T13:23:17.549" v="3741" actId="113"/>
          <ac:spMkLst>
            <pc:docMk/>
            <pc:sldMk cId="0" sldId="265"/>
            <ac:spMk id="2" creationId="{B3121D43-8CA6-F06E-E235-294E132BE9EC}"/>
          </ac:spMkLst>
        </pc:spChg>
        <pc:spChg chg="mod ord">
          <ac:chgData name="Subash Khatiwada" userId="82ebb907-69e0-4888-9ca7-a664fef6b159" providerId="ADAL" clId="{94BCF920-ABF0-4080-8EB4-E5AA63D45337}" dt="2023-11-27T09:49:09.507" v="1617" actId="113"/>
          <ac:spMkLst>
            <pc:docMk/>
            <pc:sldMk cId="0" sldId="265"/>
            <ac:spMk id="175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51:40.283" v="1656" actId="207"/>
          <ac:spMkLst>
            <pc:docMk/>
            <pc:sldMk cId="0" sldId="265"/>
            <ac:spMk id="176" creationId="{00000000-0000-0000-0000-000000000000}"/>
          </ac:spMkLst>
        </pc:spChg>
      </pc:sldChg>
      <pc:sldChg chg="addSp modSp mod modAnim chgLayout">
        <pc:chgData name="Subash Khatiwada" userId="82ebb907-69e0-4888-9ca7-a664fef6b159" providerId="ADAL" clId="{94BCF920-ABF0-4080-8EB4-E5AA63D45337}" dt="2023-11-27T13:23:28.314" v="3743" actId="113"/>
        <pc:sldMkLst>
          <pc:docMk/>
          <pc:sldMk cId="0" sldId="266"/>
        </pc:sldMkLst>
        <pc:spChg chg="add mod">
          <ac:chgData name="Subash Khatiwada" userId="82ebb907-69e0-4888-9ca7-a664fef6b159" providerId="ADAL" clId="{94BCF920-ABF0-4080-8EB4-E5AA63D45337}" dt="2023-11-27T13:23:28.314" v="3743" actId="113"/>
          <ac:spMkLst>
            <pc:docMk/>
            <pc:sldMk cId="0" sldId="266"/>
            <ac:spMk id="2" creationId="{D12A99D7-1AB0-7730-78A9-E61B7427C7F5}"/>
          </ac:spMkLst>
        </pc:spChg>
        <pc:spChg chg="mod ord">
          <ac:chgData name="Subash Khatiwada" userId="82ebb907-69e0-4888-9ca7-a664fef6b159" providerId="ADAL" clId="{94BCF920-ABF0-4080-8EB4-E5AA63D45337}" dt="2023-11-27T09:49:15.444" v="1618" actId="700"/>
          <ac:spMkLst>
            <pc:docMk/>
            <pc:sldMk cId="0" sldId="266"/>
            <ac:spMk id="181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51:23.252" v="1650" actId="207"/>
          <ac:spMkLst>
            <pc:docMk/>
            <pc:sldMk cId="0" sldId="266"/>
            <ac:spMk id="182" creationId="{00000000-0000-0000-0000-000000000000}"/>
          </ac:spMkLst>
        </pc:spChg>
      </pc:sldChg>
      <pc:sldChg chg="delSp modSp del mod chgLayout">
        <pc:chgData name="Subash Khatiwada" userId="82ebb907-69e0-4888-9ca7-a664fef6b159" providerId="ADAL" clId="{94BCF920-ABF0-4080-8EB4-E5AA63D45337}" dt="2023-11-27T10:33:36.904" v="2434" actId="47"/>
        <pc:sldMkLst>
          <pc:docMk/>
          <pc:sldMk cId="0" sldId="267"/>
        </pc:sldMkLst>
        <pc:spChg chg="mod ord">
          <ac:chgData name="Subash Khatiwada" userId="82ebb907-69e0-4888-9ca7-a664fef6b159" providerId="ADAL" clId="{94BCF920-ABF0-4080-8EB4-E5AA63D45337}" dt="2023-11-27T09:50:26.145" v="1642" actId="20577"/>
          <ac:spMkLst>
            <pc:docMk/>
            <pc:sldMk cId="0" sldId="267"/>
            <ac:spMk id="187" creationId="{00000000-0000-0000-0000-000000000000}"/>
          </ac:spMkLst>
        </pc:spChg>
        <pc:spChg chg="mod ord">
          <ac:chgData name="Subash Khatiwada" userId="82ebb907-69e0-4888-9ca7-a664fef6b159" providerId="ADAL" clId="{94BCF920-ABF0-4080-8EB4-E5AA63D45337}" dt="2023-11-27T09:52:12.532" v="1670" actId="5793"/>
          <ac:spMkLst>
            <pc:docMk/>
            <pc:sldMk cId="0" sldId="267"/>
            <ac:spMk id="188" creationId="{00000000-0000-0000-0000-000000000000}"/>
          </ac:spMkLst>
        </pc:spChg>
        <pc:spChg chg="del mod">
          <ac:chgData name="Subash Khatiwada" userId="82ebb907-69e0-4888-9ca7-a664fef6b159" providerId="ADAL" clId="{94BCF920-ABF0-4080-8EB4-E5AA63D45337}" dt="2023-11-27T09:50:14.317" v="1629" actId="478"/>
          <ac:spMkLst>
            <pc:docMk/>
            <pc:sldMk cId="0" sldId="267"/>
            <ac:spMk id="189" creationId="{00000000-0000-0000-0000-000000000000}"/>
          </ac:spMkLst>
        </pc:spChg>
      </pc:sldChg>
      <pc:sldChg chg="del">
        <pc:chgData name="Subash Khatiwada" userId="82ebb907-69e0-4888-9ca7-a664fef6b159" providerId="ADAL" clId="{94BCF920-ABF0-4080-8EB4-E5AA63D45337}" dt="2023-11-27T10:33:39.091" v="2435" actId="47"/>
        <pc:sldMkLst>
          <pc:docMk/>
          <pc:sldMk cId="0" sldId="268"/>
        </pc:sldMkLst>
      </pc:sldChg>
      <pc:sldChg chg="del">
        <pc:chgData name="Subash Khatiwada" userId="82ebb907-69e0-4888-9ca7-a664fef6b159" providerId="ADAL" clId="{94BCF920-ABF0-4080-8EB4-E5AA63D45337}" dt="2023-11-27T10:33:41.294" v="2436" actId="47"/>
        <pc:sldMkLst>
          <pc:docMk/>
          <pc:sldMk cId="0" sldId="269"/>
        </pc:sldMkLst>
      </pc:sldChg>
      <pc:sldChg chg="del">
        <pc:chgData name="Subash Khatiwada" userId="82ebb907-69e0-4888-9ca7-a664fef6b159" providerId="ADAL" clId="{94BCF920-ABF0-4080-8EB4-E5AA63D45337}" dt="2023-11-27T10:33:42.810" v="2437" actId="47"/>
        <pc:sldMkLst>
          <pc:docMk/>
          <pc:sldMk cId="0" sldId="270"/>
        </pc:sldMkLst>
      </pc:sldChg>
      <pc:sldChg chg="del">
        <pc:chgData name="Subash Khatiwada" userId="82ebb907-69e0-4888-9ca7-a664fef6b159" providerId="ADAL" clId="{94BCF920-ABF0-4080-8EB4-E5AA63D45337}" dt="2023-11-27T11:56:31.120" v="2677" actId="47"/>
        <pc:sldMkLst>
          <pc:docMk/>
          <pc:sldMk cId="0" sldId="271"/>
        </pc:sldMkLst>
      </pc:sldChg>
      <pc:sldChg chg="del">
        <pc:chgData name="Subash Khatiwada" userId="82ebb907-69e0-4888-9ca7-a664fef6b159" providerId="ADAL" clId="{94BCF920-ABF0-4080-8EB4-E5AA63D45337}" dt="2023-11-27T10:34:28.371" v="2440" actId="47"/>
        <pc:sldMkLst>
          <pc:docMk/>
          <pc:sldMk cId="0" sldId="272"/>
        </pc:sldMkLst>
      </pc:sldChg>
      <pc:sldChg chg="del">
        <pc:chgData name="Subash Khatiwada" userId="82ebb907-69e0-4888-9ca7-a664fef6b159" providerId="ADAL" clId="{94BCF920-ABF0-4080-8EB4-E5AA63D45337}" dt="2023-11-27T10:34:25.606" v="2439" actId="47"/>
        <pc:sldMkLst>
          <pc:docMk/>
          <pc:sldMk cId="0" sldId="273"/>
        </pc:sldMkLst>
      </pc:sldChg>
      <pc:sldChg chg="del">
        <pc:chgData name="Subash Khatiwada" userId="82ebb907-69e0-4888-9ca7-a664fef6b159" providerId="ADAL" clId="{94BCF920-ABF0-4080-8EB4-E5AA63D45337}" dt="2023-11-27T10:34:24.731" v="2438" actId="47"/>
        <pc:sldMkLst>
          <pc:docMk/>
          <pc:sldMk cId="0" sldId="274"/>
        </pc:sldMkLst>
      </pc:sldChg>
      <pc:sldChg chg="del">
        <pc:chgData name="Subash Khatiwada" userId="82ebb907-69e0-4888-9ca7-a664fef6b159" providerId="ADAL" clId="{94BCF920-ABF0-4080-8EB4-E5AA63D45337}" dt="2023-11-27T10:54:02.557" v="2647" actId="47"/>
        <pc:sldMkLst>
          <pc:docMk/>
          <pc:sldMk cId="772676662" sldId="275"/>
        </pc:sldMkLst>
      </pc:sldChg>
      <pc:sldChg chg="addSp delSp modSp new mod addAnim delAnim modAnim">
        <pc:chgData name="Subash Khatiwada" userId="82ebb907-69e0-4888-9ca7-a664fef6b159" providerId="ADAL" clId="{94BCF920-ABF0-4080-8EB4-E5AA63D45337}" dt="2023-11-27T13:37:53.105" v="3819" actId="20577"/>
        <pc:sldMkLst>
          <pc:docMk/>
          <pc:sldMk cId="834157025" sldId="276"/>
        </pc:sldMkLst>
        <pc:spChg chg="mod">
          <ac:chgData name="Subash Khatiwada" userId="82ebb907-69e0-4888-9ca7-a664fef6b159" providerId="ADAL" clId="{94BCF920-ABF0-4080-8EB4-E5AA63D45337}" dt="2023-11-27T09:31:34.954" v="1433" actId="20577"/>
          <ac:spMkLst>
            <pc:docMk/>
            <pc:sldMk cId="834157025" sldId="276"/>
            <ac:spMk id="2" creationId="{03CBF932-1D80-B64C-1218-32A33A6D188D}"/>
          </ac:spMkLst>
        </pc:spChg>
        <pc:spChg chg="mod">
          <ac:chgData name="Subash Khatiwada" userId="82ebb907-69e0-4888-9ca7-a664fef6b159" providerId="ADAL" clId="{94BCF920-ABF0-4080-8EB4-E5AA63D45337}" dt="2023-11-27T13:37:53.105" v="3819" actId="20577"/>
          <ac:spMkLst>
            <pc:docMk/>
            <pc:sldMk cId="834157025" sldId="276"/>
            <ac:spMk id="3" creationId="{6D8AB581-2A0E-505E-B664-4394E35DA9C1}"/>
          </ac:spMkLst>
        </pc:spChg>
        <pc:spChg chg="add del mod">
          <ac:chgData name="Subash Khatiwada" userId="82ebb907-69e0-4888-9ca7-a664fef6b159" providerId="ADAL" clId="{94BCF920-ABF0-4080-8EB4-E5AA63D45337}" dt="2023-11-27T09:26:18.420" v="1319" actId="21"/>
          <ac:spMkLst>
            <pc:docMk/>
            <pc:sldMk cId="834157025" sldId="276"/>
            <ac:spMk id="4" creationId="{55F6B919-DE3C-B9B9-0C26-24C5993450D7}"/>
          </ac:spMkLst>
        </pc:spChg>
        <pc:spChg chg="add mod">
          <ac:chgData name="Subash Khatiwada" userId="82ebb907-69e0-4888-9ca7-a664fef6b159" providerId="ADAL" clId="{94BCF920-ABF0-4080-8EB4-E5AA63D45337}" dt="2023-11-27T13:22:09.629" v="3729" actId="113"/>
          <ac:spMkLst>
            <pc:docMk/>
            <pc:sldMk cId="834157025" sldId="276"/>
            <ac:spMk id="4" creationId="{A99F01FF-C9A5-0DDE-691C-D6DE4AF13715}"/>
          </ac:spMkLst>
        </pc:spChg>
        <pc:spChg chg="add del mod">
          <ac:chgData name="Subash Khatiwada" userId="82ebb907-69e0-4888-9ca7-a664fef6b159" providerId="ADAL" clId="{94BCF920-ABF0-4080-8EB4-E5AA63D45337}" dt="2023-11-27T09:26:33.779" v="1322" actId="21"/>
          <ac:spMkLst>
            <pc:docMk/>
            <pc:sldMk cId="834157025" sldId="276"/>
            <ac:spMk id="5" creationId="{42C19447-2439-F72C-2D03-795F9C2C89E9}"/>
          </ac:spMkLst>
        </pc:spChg>
        <pc:spChg chg="add del mod">
          <ac:chgData name="Subash Khatiwada" userId="82ebb907-69e0-4888-9ca7-a664fef6b159" providerId="ADAL" clId="{94BCF920-ABF0-4080-8EB4-E5AA63D45337}" dt="2023-11-27T09:20:22.483" v="1231" actId="478"/>
          <ac:spMkLst>
            <pc:docMk/>
            <pc:sldMk cId="834157025" sldId="276"/>
            <ac:spMk id="6" creationId="{B9AE41A2-75DD-1F7D-28A1-502CB2212EE2}"/>
          </ac:spMkLst>
        </pc:spChg>
      </pc:sldChg>
      <pc:sldChg chg="modSp add mod">
        <pc:chgData name="Subash Khatiwada" userId="82ebb907-69e0-4888-9ca7-a664fef6b159" providerId="ADAL" clId="{94BCF920-ABF0-4080-8EB4-E5AA63D45337}" dt="2023-11-27T09:31:24.438" v="1428" actId="20577"/>
        <pc:sldMkLst>
          <pc:docMk/>
          <pc:sldMk cId="2338427517" sldId="277"/>
        </pc:sldMkLst>
        <pc:spChg chg="mod">
          <ac:chgData name="Subash Khatiwada" userId="82ebb907-69e0-4888-9ca7-a664fef6b159" providerId="ADAL" clId="{94BCF920-ABF0-4080-8EB4-E5AA63D45337}" dt="2023-11-27T09:31:24.438" v="1428" actId="20577"/>
          <ac:spMkLst>
            <pc:docMk/>
            <pc:sldMk cId="2338427517" sldId="277"/>
            <ac:spMk id="142" creationId="{00000000-0000-0000-0000-000000000000}"/>
          </ac:spMkLst>
        </pc:spChg>
      </pc:sldChg>
      <pc:sldChg chg="addSp modSp add mod ord modAnim">
        <pc:chgData name="Subash Khatiwada" userId="82ebb907-69e0-4888-9ca7-a664fef6b159" providerId="ADAL" clId="{94BCF920-ABF0-4080-8EB4-E5AA63D45337}" dt="2023-11-27T13:39:57.898" v="3822"/>
        <pc:sldMkLst>
          <pc:docMk/>
          <pc:sldMk cId="2394517647" sldId="278"/>
        </pc:sldMkLst>
        <pc:spChg chg="add mod">
          <ac:chgData name="Subash Khatiwada" userId="82ebb907-69e0-4888-9ca7-a664fef6b159" providerId="ADAL" clId="{94BCF920-ABF0-4080-8EB4-E5AA63D45337}" dt="2023-11-27T13:23:37.236" v="3745" actId="113"/>
          <ac:spMkLst>
            <pc:docMk/>
            <pc:sldMk cId="2394517647" sldId="278"/>
            <ac:spMk id="2" creationId="{B2F10E44-4A78-3519-71D7-42C2F0252334}"/>
          </ac:spMkLst>
        </pc:spChg>
        <pc:spChg chg="mod">
          <ac:chgData name="Subash Khatiwada" userId="82ebb907-69e0-4888-9ca7-a664fef6b159" providerId="ADAL" clId="{94BCF920-ABF0-4080-8EB4-E5AA63D45337}" dt="2023-11-27T10:11:23.788" v="2267" actId="207"/>
          <ac:spMkLst>
            <pc:docMk/>
            <pc:sldMk cId="2394517647" sldId="278"/>
            <ac:spMk id="188" creationId="{00000000-0000-0000-0000-000000000000}"/>
          </ac:spMkLst>
        </pc:spChg>
      </pc:sldChg>
      <pc:sldChg chg="addSp modSp new mod modAnim">
        <pc:chgData name="Subash Khatiwada" userId="82ebb907-69e0-4888-9ca7-a664fef6b159" providerId="ADAL" clId="{94BCF920-ABF0-4080-8EB4-E5AA63D45337}" dt="2023-11-27T13:23:45.954" v="3747" actId="113"/>
        <pc:sldMkLst>
          <pc:docMk/>
          <pc:sldMk cId="2151020749" sldId="279"/>
        </pc:sldMkLst>
        <pc:spChg chg="mod">
          <ac:chgData name="Subash Khatiwada" userId="82ebb907-69e0-4888-9ca7-a664fef6b159" providerId="ADAL" clId="{94BCF920-ABF0-4080-8EB4-E5AA63D45337}" dt="2023-11-27T09:57:59.492" v="1921"/>
          <ac:spMkLst>
            <pc:docMk/>
            <pc:sldMk cId="2151020749" sldId="279"/>
            <ac:spMk id="2" creationId="{9B127203-56DF-AE49-84CB-295F117F655C}"/>
          </ac:spMkLst>
        </pc:spChg>
        <pc:spChg chg="mod">
          <ac:chgData name="Subash Khatiwada" userId="82ebb907-69e0-4888-9ca7-a664fef6b159" providerId="ADAL" clId="{94BCF920-ABF0-4080-8EB4-E5AA63D45337}" dt="2023-11-27T10:46:31.291" v="2598" actId="20577"/>
          <ac:spMkLst>
            <pc:docMk/>
            <pc:sldMk cId="2151020749" sldId="279"/>
            <ac:spMk id="3" creationId="{DBD7FA6A-3B86-F79F-B360-7AF3B7021FA3}"/>
          </ac:spMkLst>
        </pc:spChg>
        <pc:spChg chg="add mod">
          <ac:chgData name="Subash Khatiwada" userId="82ebb907-69e0-4888-9ca7-a664fef6b159" providerId="ADAL" clId="{94BCF920-ABF0-4080-8EB4-E5AA63D45337}" dt="2023-11-27T13:23:45.954" v="3747" actId="113"/>
          <ac:spMkLst>
            <pc:docMk/>
            <pc:sldMk cId="2151020749" sldId="279"/>
            <ac:spMk id="4" creationId="{9EEB5437-A624-9B53-968F-325E40BDF885}"/>
          </ac:spMkLst>
        </pc:spChg>
        <pc:picChg chg="add mod">
          <ac:chgData name="Subash Khatiwada" userId="82ebb907-69e0-4888-9ca7-a664fef6b159" providerId="ADAL" clId="{94BCF920-ABF0-4080-8EB4-E5AA63D45337}" dt="2023-11-27T10:46:48.556" v="2599" actId="1076"/>
          <ac:picMkLst>
            <pc:docMk/>
            <pc:sldMk cId="2151020749" sldId="279"/>
            <ac:picMk id="5" creationId="{BD1E5CAD-F53C-8CA7-D0E6-4CE6BCD2F393}"/>
          </ac:picMkLst>
        </pc:picChg>
      </pc:sldChg>
      <pc:sldChg chg="addSp modSp new mod modAnim">
        <pc:chgData name="Subash Khatiwada" userId="82ebb907-69e0-4888-9ca7-a664fef6b159" providerId="ADAL" clId="{94BCF920-ABF0-4080-8EB4-E5AA63D45337}" dt="2023-11-27T13:24:40.108" v="3756" actId="113"/>
        <pc:sldMkLst>
          <pc:docMk/>
          <pc:sldMk cId="19334534" sldId="280"/>
        </pc:sldMkLst>
        <pc:spChg chg="mod">
          <ac:chgData name="Subash Khatiwada" userId="82ebb907-69e0-4888-9ca7-a664fef6b159" providerId="ADAL" clId="{94BCF920-ABF0-4080-8EB4-E5AA63D45337}" dt="2023-11-27T13:16:19.271" v="3585"/>
          <ac:spMkLst>
            <pc:docMk/>
            <pc:sldMk cId="19334534" sldId="280"/>
            <ac:spMk id="2" creationId="{F3871939-6B62-E5A6-5D0C-2577A4A42924}"/>
          </ac:spMkLst>
        </pc:spChg>
        <pc:spChg chg="mod">
          <ac:chgData name="Subash Khatiwada" userId="82ebb907-69e0-4888-9ca7-a664fef6b159" providerId="ADAL" clId="{94BCF920-ABF0-4080-8EB4-E5AA63D45337}" dt="2023-11-27T10:10:01.040" v="2215" actId="13926"/>
          <ac:spMkLst>
            <pc:docMk/>
            <pc:sldMk cId="19334534" sldId="280"/>
            <ac:spMk id="3" creationId="{F43925C6-2A4F-C594-9CF0-224CA1E3D7C3}"/>
          </ac:spMkLst>
        </pc:spChg>
        <pc:spChg chg="add mod">
          <ac:chgData name="Subash Khatiwada" userId="82ebb907-69e0-4888-9ca7-a664fef6b159" providerId="ADAL" clId="{94BCF920-ABF0-4080-8EB4-E5AA63D45337}" dt="2023-11-27T13:24:40.108" v="3756" actId="113"/>
          <ac:spMkLst>
            <pc:docMk/>
            <pc:sldMk cId="19334534" sldId="280"/>
            <ac:spMk id="4" creationId="{98A99381-62B3-A4D4-B525-7864F624041F}"/>
          </ac:spMkLst>
        </pc:spChg>
        <pc:picChg chg="add mod">
          <ac:chgData name="Subash Khatiwada" userId="82ebb907-69e0-4888-9ca7-a664fef6b159" providerId="ADAL" clId="{94BCF920-ABF0-4080-8EB4-E5AA63D45337}" dt="2023-11-27T10:08:07.545" v="2187" actId="1076"/>
          <ac:picMkLst>
            <pc:docMk/>
            <pc:sldMk cId="19334534" sldId="280"/>
            <ac:picMk id="5" creationId="{C4999D6C-C4FF-A7E2-16EB-1D62C36C488C}"/>
          </ac:picMkLst>
        </pc:picChg>
        <pc:picChg chg="add mod">
          <ac:chgData name="Subash Khatiwada" userId="82ebb907-69e0-4888-9ca7-a664fef6b159" providerId="ADAL" clId="{94BCF920-ABF0-4080-8EB4-E5AA63D45337}" dt="2023-11-27T10:07:01.802" v="2127" actId="1076"/>
          <ac:picMkLst>
            <pc:docMk/>
            <pc:sldMk cId="19334534" sldId="280"/>
            <ac:picMk id="7" creationId="{6992FE1F-CB67-33BB-CFEF-6BA71AE71AE1}"/>
          </ac:picMkLst>
        </pc:picChg>
      </pc:sldChg>
      <pc:sldChg chg="addSp modSp new mod modAnim">
        <pc:chgData name="Subash Khatiwada" userId="82ebb907-69e0-4888-9ca7-a664fef6b159" providerId="ADAL" clId="{94BCF920-ABF0-4080-8EB4-E5AA63D45337}" dt="2023-11-27T13:24:53.933" v="3760" actId="113"/>
        <pc:sldMkLst>
          <pc:docMk/>
          <pc:sldMk cId="1432547921" sldId="281"/>
        </pc:sldMkLst>
        <pc:spChg chg="mod">
          <ac:chgData name="Subash Khatiwada" userId="82ebb907-69e0-4888-9ca7-a664fef6b159" providerId="ADAL" clId="{94BCF920-ABF0-4080-8EB4-E5AA63D45337}" dt="2023-11-27T13:16:58.017" v="3589"/>
          <ac:spMkLst>
            <pc:docMk/>
            <pc:sldMk cId="1432547921" sldId="281"/>
            <ac:spMk id="2" creationId="{532F420E-74A3-0AB6-E233-7E23E0540E59}"/>
          </ac:spMkLst>
        </pc:spChg>
        <pc:spChg chg="mod">
          <ac:chgData name="Subash Khatiwada" userId="82ebb907-69e0-4888-9ca7-a664fef6b159" providerId="ADAL" clId="{94BCF920-ABF0-4080-8EB4-E5AA63D45337}" dt="2023-11-27T10:16:02.916" v="2358" actId="20577"/>
          <ac:spMkLst>
            <pc:docMk/>
            <pc:sldMk cId="1432547921" sldId="281"/>
            <ac:spMk id="3" creationId="{589FD593-9A70-C087-F21D-0F0D96A88C2B}"/>
          </ac:spMkLst>
        </pc:spChg>
        <pc:spChg chg="add mod">
          <ac:chgData name="Subash Khatiwada" userId="82ebb907-69e0-4888-9ca7-a664fef6b159" providerId="ADAL" clId="{94BCF920-ABF0-4080-8EB4-E5AA63D45337}" dt="2023-11-27T13:24:53.933" v="3760" actId="113"/>
          <ac:spMkLst>
            <pc:docMk/>
            <pc:sldMk cId="1432547921" sldId="281"/>
            <ac:spMk id="4" creationId="{5B3E48E4-87C3-4DA0-434A-738DB0B9AD5A}"/>
          </ac:spMkLst>
        </pc:spChg>
        <pc:picChg chg="add mod">
          <ac:chgData name="Subash Khatiwada" userId="82ebb907-69e0-4888-9ca7-a664fef6b159" providerId="ADAL" clId="{94BCF920-ABF0-4080-8EB4-E5AA63D45337}" dt="2023-11-27T10:26:39.031" v="2361" actId="1076"/>
          <ac:picMkLst>
            <pc:docMk/>
            <pc:sldMk cId="1432547921" sldId="281"/>
            <ac:picMk id="5" creationId="{06684608-8AF6-84D5-F070-5933379B11BE}"/>
          </ac:picMkLst>
        </pc:picChg>
      </pc:sldChg>
      <pc:sldChg chg="addSp modSp new mod modAnim">
        <pc:chgData name="Subash Khatiwada" userId="82ebb907-69e0-4888-9ca7-a664fef6b159" providerId="ADAL" clId="{94BCF920-ABF0-4080-8EB4-E5AA63D45337}" dt="2023-11-27T13:25:05.433" v="3764" actId="113"/>
        <pc:sldMkLst>
          <pc:docMk/>
          <pc:sldMk cId="3063312508" sldId="282"/>
        </pc:sldMkLst>
        <pc:spChg chg="mod">
          <ac:chgData name="Subash Khatiwada" userId="82ebb907-69e0-4888-9ca7-a664fef6b159" providerId="ADAL" clId="{94BCF920-ABF0-4080-8EB4-E5AA63D45337}" dt="2023-11-27T13:17:07.844" v="3591"/>
          <ac:spMkLst>
            <pc:docMk/>
            <pc:sldMk cId="3063312508" sldId="282"/>
            <ac:spMk id="2" creationId="{E0646C86-BF91-1C9C-AE73-563581C5A023}"/>
          </ac:spMkLst>
        </pc:spChg>
        <pc:spChg chg="mod">
          <ac:chgData name="Subash Khatiwada" userId="82ebb907-69e0-4888-9ca7-a664fef6b159" providerId="ADAL" clId="{94BCF920-ABF0-4080-8EB4-E5AA63D45337}" dt="2023-11-27T10:29:36.944" v="2425" actId="20577"/>
          <ac:spMkLst>
            <pc:docMk/>
            <pc:sldMk cId="3063312508" sldId="282"/>
            <ac:spMk id="3" creationId="{C177F7CC-2899-4CB3-3A60-45378C5CF1BE}"/>
          </ac:spMkLst>
        </pc:spChg>
        <pc:spChg chg="add mod">
          <ac:chgData name="Subash Khatiwada" userId="82ebb907-69e0-4888-9ca7-a664fef6b159" providerId="ADAL" clId="{94BCF920-ABF0-4080-8EB4-E5AA63D45337}" dt="2023-11-27T13:25:05.433" v="3764" actId="113"/>
          <ac:spMkLst>
            <pc:docMk/>
            <pc:sldMk cId="3063312508" sldId="282"/>
            <ac:spMk id="4" creationId="{DF7360EA-9626-883A-6682-0F80137D5EB1}"/>
          </ac:spMkLst>
        </pc:spChg>
        <pc:picChg chg="add mod">
          <ac:chgData name="Subash Khatiwada" userId="82ebb907-69e0-4888-9ca7-a664fef6b159" providerId="ADAL" clId="{94BCF920-ABF0-4080-8EB4-E5AA63D45337}" dt="2023-11-27T10:33:03.686" v="2429" actId="1076"/>
          <ac:picMkLst>
            <pc:docMk/>
            <pc:sldMk cId="3063312508" sldId="282"/>
            <ac:picMk id="5" creationId="{5355C84D-D25A-0E79-0E5C-7D606A145792}"/>
          </ac:picMkLst>
        </pc:picChg>
        <pc:picChg chg="add mod">
          <ac:chgData name="Subash Khatiwada" userId="82ebb907-69e0-4888-9ca7-a664fef6b159" providerId="ADAL" clId="{94BCF920-ABF0-4080-8EB4-E5AA63D45337}" dt="2023-11-27T10:33:24.983" v="2431" actId="1076"/>
          <ac:picMkLst>
            <pc:docMk/>
            <pc:sldMk cId="3063312508" sldId="282"/>
            <ac:picMk id="7" creationId="{905DC49B-BFC0-4269-DD3B-04802ACA8B47}"/>
          </ac:picMkLst>
        </pc:picChg>
      </pc:sldChg>
      <pc:sldChg chg="new del">
        <pc:chgData name="Subash Khatiwada" userId="82ebb907-69e0-4888-9ca7-a664fef6b159" providerId="ADAL" clId="{94BCF920-ABF0-4080-8EB4-E5AA63D45337}" dt="2023-11-27T10:53:30.714" v="2646" actId="47"/>
        <pc:sldMkLst>
          <pc:docMk/>
          <pc:sldMk cId="1609152662" sldId="283"/>
        </pc:sldMkLst>
      </pc:sldChg>
      <pc:sldChg chg="addSp delSp modSp new mod chgLayout">
        <pc:chgData name="Subash Khatiwada" userId="82ebb907-69e0-4888-9ca7-a664fef6b159" providerId="ADAL" clId="{94BCF920-ABF0-4080-8EB4-E5AA63D45337}" dt="2023-11-27T13:24:23.078" v="3754" actId="113"/>
        <pc:sldMkLst>
          <pc:docMk/>
          <pc:sldMk cId="1433827837" sldId="284"/>
        </pc:sldMkLst>
        <pc:spChg chg="add mod">
          <ac:chgData name="Subash Khatiwada" userId="82ebb907-69e0-4888-9ca7-a664fef6b159" providerId="ADAL" clId="{94BCF920-ABF0-4080-8EB4-E5AA63D45337}" dt="2023-11-27T13:24:23.078" v="3754" actId="113"/>
          <ac:spMkLst>
            <pc:docMk/>
            <pc:sldMk cId="1433827837" sldId="284"/>
            <ac:spMk id="2" creationId="{591B7D0F-D227-97DE-0DB1-A7088EBC309D}"/>
          </ac:spMkLst>
        </pc:spChg>
        <pc:spChg chg="del mod">
          <ac:chgData name="Subash Khatiwada" userId="82ebb907-69e0-4888-9ca7-a664fef6b159" providerId="ADAL" clId="{94BCF920-ABF0-4080-8EB4-E5AA63D45337}" dt="2023-11-27T10:36:56.513" v="2476" actId="478"/>
          <ac:spMkLst>
            <pc:docMk/>
            <pc:sldMk cId="1433827837" sldId="284"/>
            <ac:spMk id="2" creationId="{EFE2E4F9-DB41-63E3-E169-12BB76E7E4CB}"/>
          </ac:spMkLst>
        </pc:spChg>
        <pc:spChg chg="add del">
          <ac:chgData name="Subash Khatiwada" userId="82ebb907-69e0-4888-9ca7-a664fef6b159" providerId="ADAL" clId="{94BCF920-ABF0-4080-8EB4-E5AA63D45337}" dt="2023-11-27T10:36:57.529" v="2477" actId="478"/>
          <ac:spMkLst>
            <pc:docMk/>
            <pc:sldMk cId="1433827837" sldId="284"/>
            <ac:spMk id="3" creationId="{E18833AF-C9B6-8858-D59C-1BFE3E55DE8D}"/>
          </ac:spMkLst>
        </pc:spChg>
        <pc:spChg chg="add del mod">
          <ac:chgData name="Subash Khatiwada" userId="82ebb907-69e0-4888-9ca7-a664fef6b159" providerId="ADAL" clId="{94BCF920-ABF0-4080-8EB4-E5AA63D45337}" dt="2023-11-27T10:36:54.404" v="2475"/>
          <ac:spMkLst>
            <pc:docMk/>
            <pc:sldMk cId="1433827837" sldId="284"/>
            <ac:spMk id="4" creationId="{5AA0EC5D-FC4F-4820-17CE-10F2A4D25D2F}"/>
          </ac:spMkLst>
        </pc:spChg>
        <pc:spChg chg="add mod">
          <ac:chgData name="Subash Khatiwada" userId="82ebb907-69e0-4888-9ca7-a664fef6b159" providerId="ADAL" clId="{94BCF920-ABF0-4080-8EB4-E5AA63D45337}" dt="2023-11-27T10:44:57.606" v="2597" actId="1076"/>
          <ac:spMkLst>
            <pc:docMk/>
            <pc:sldMk cId="1433827837" sldId="284"/>
            <ac:spMk id="5" creationId="{5CFC0E13-7069-434B-A81A-16717A802A2B}"/>
          </ac:spMkLst>
        </pc:spChg>
        <pc:spChg chg="add mod">
          <ac:chgData name="Subash Khatiwada" userId="82ebb907-69e0-4888-9ca7-a664fef6b159" providerId="ADAL" clId="{94BCF920-ABF0-4080-8EB4-E5AA63D45337}" dt="2023-11-27T10:44:33.029" v="2583" actId="14100"/>
          <ac:spMkLst>
            <pc:docMk/>
            <pc:sldMk cId="1433827837" sldId="284"/>
            <ac:spMk id="7" creationId="{6DD78129-6205-FA0B-E655-8A11307D8F8D}"/>
          </ac:spMkLst>
        </pc:spChg>
        <pc:spChg chg="add mod ord">
          <ac:chgData name="Subash Khatiwada" userId="82ebb907-69e0-4888-9ca7-a664fef6b159" providerId="ADAL" clId="{94BCF920-ABF0-4080-8EB4-E5AA63D45337}" dt="2023-11-27T10:44:43.685" v="2595" actId="20577"/>
          <ac:spMkLst>
            <pc:docMk/>
            <pc:sldMk cId="1433827837" sldId="284"/>
            <ac:spMk id="8" creationId="{633A9F1B-E384-90F4-9272-E8F43A8A633E}"/>
          </ac:spMkLst>
        </pc:spChg>
        <pc:spChg chg="add del mod ord">
          <ac:chgData name="Subash Khatiwada" userId="82ebb907-69e0-4888-9ca7-a664fef6b159" providerId="ADAL" clId="{94BCF920-ABF0-4080-8EB4-E5AA63D45337}" dt="2023-11-27T10:44:17.592" v="2579" actId="478"/>
          <ac:spMkLst>
            <pc:docMk/>
            <pc:sldMk cId="1433827837" sldId="284"/>
            <ac:spMk id="9" creationId="{F1288F64-C0AF-419B-721F-4A7D7FA8E3F5}"/>
          </ac:spMkLst>
        </pc:spChg>
      </pc:sldChg>
      <pc:sldChg chg="addSp delSp modSp new mod">
        <pc:chgData name="Subash Khatiwada" userId="82ebb907-69e0-4888-9ca7-a664fef6b159" providerId="ADAL" clId="{94BCF920-ABF0-4080-8EB4-E5AA63D45337}" dt="2023-11-27T13:24:45.811" v="3758" actId="113"/>
        <pc:sldMkLst>
          <pc:docMk/>
          <pc:sldMk cId="457644473" sldId="285"/>
        </pc:sldMkLst>
        <pc:spChg chg="mod">
          <ac:chgData name="Subash Khatiwada" userId="82ebb907-69e0-4888-9ca7-a664fef6b159" providerId="ADAL" clId="{94BCF920-ABF0-4080-8EB4-E5AA63D45337}" dt="2023-11-27T10:47:56.663" v="2607" actId="20577"/>
          <ac:spMkLst>
            <pc:docMk/>
            <pc:sldMk cId="457644473" sldId="285"/>
            <ac:spMk id="2" creationId="{CAF6D510-7D5A-71F8-9414-55DBF5B3C84A}"/>
          </ac:spMkLst>
        </pc:spChg>
        <pc:spChg chg="add mod">
          <ac:chgData name="Subash Khatiwada" userId="82ebb907-69e0-4888-9ca7-a664fef6b159" providerId="ADAL" clId="{94BCF920-ABF0-4080-8EB4-E5AA63D45337}" dt="2023-11-27T13:24:45.811" v="3758" actId="113"/>
          <ac:spMkLst>
            <pc:docMk/>
            <pc:sldMk cId="457644473" sldId="285"/>
            <ac:spMk id="3" creationId="{11CDEDAA-03FE-685C-251F-FCF80B114DAE}"/>
          </ac:spMkLst>
        </pc:spChg>
        <pc:spChg chg="add del">
          <ac:chgData name="Subash Khatiwada" userId="82ebb907-69e0-4888-9ca7-a664fef6b159" providerId="ADAL" clId="{94BCF920-ABF0-4080-8EB4-E5AA63D45337}" dt="2023-11-27T10:48:25.381" v="2610" actId="478"/>
          <ac:spMkLst>
            <pc:docMk/>
            <pc:sldMk cId="457644473" sldId="285"/>
            <ac:spMk id="3" creationId="{27547BDD-D79D-F271-6A6E-4D8B9877F083}"/>
          </ac:spMkLst>
        </pc:spChg>
        <pc:spChg chg="add del mod">
          <ac:chgData name="Subash Khatiwada" userId="82ebb907-69e0-4888-9ca7-a664fef6b159" providerId="ADAL" clId="{94BCF920-ABF0-4080-8EB4-E5AA63D45337}" dt="2023-11-27T10:48:23.396" v="2609"/>
          <ac:spMkLst>
            <pc:docMk/>
            <pc:sldMk cId="457644473" sldId="285"/>
            <ac:spMk id="4" creationId="{BE7C611D-962B-87F9-3AF1-6CB81C0EFC37}"/>
          </ac:spMkLst>
        </pc:spChg>
        <pc:spChg chg="add mod">
          <ac:chgData name="Subash Khatiwada" userId="82ebb907-69e0-4888-9ca7-a664fef6b159" providerId="ADAL" clId="{94BCF920-ABF0-4080-8EB4-E5AA63D45337}" dt="2023-11-27T10:48:39.380" v="2614" actId="1076"/>
          <ac:spMkLst>
            <pc:docMk/>
            <pc:sldMk cId="457644473" sldId="285"/>
            <ac:spMk id="5" creationId="{369FA5B9-3F50-A6F0-D6F0-935DCD0D378D}"/>
          </ac:spMkLst>
        </pc:spChg>
        <pc:spChg chg="add del mod">
          <ac:chgData name="Subash Khatiwada" userId="82ebb907-69e0-4888-9ca7-a664fef6b159" providerId="ADAL" clId="{94BCF920-ABF0-4080-8EB4-E5AA63D45337}" dt="2023-11-27T10:51:16.984" v="2623"/>
          <ac:spMkLst>
            <pc:docMk/>
            <pc:sldMk cId="457644473" sldId="285"/>
            <ac:spMk id="6" creationId="{27201A5E-20EE-9175-F66C-DC9AB3BA3381}"/>
          </ac:spMkLst>
        </pc:spChg>
      </pc:sldChg>
      <pc:sldChg chg="addSp delSp modSp new mod chgLayout">
        <pc:chgData name="Subash Khatiwada" userId="82ebb907-69e0-4888-9ca7-a664fef6b159" providerId="ADAL" clId="{94BCF920-ABF0-4080-8EB4-E5AA63D45337}" dt="2023-11-27T13:24:59.761" v="3762" actId="113"/>
        <pc:sldMkLst>
          <pc:docMk/>
          <pc:sldMk cId="2031507300" sldId="286"/>
        </pc:sldMkLst>
        <pc:spChg chg="del">
          <ac:chgData name="Subash Khatiwada" userId="82ebb907-69e0-4888-9ca7-a664fef6b159" providerId="ADAL" clId="{94BCF920-ABF0-4080-8EB4-E5AA63D45337}" dt="2023-11-27T10:50:57.172" v="2616" actId="478"/>
          <ac:spMkLst>
            <pc:docMk/>
            <pc:sldMk cId="2031507300" sldId="286"/>
            <ac:spMk id="2" creationId="{1F1F84BD-7DFC-7CE7-1AB0-92198591B6F7}"/>
          </ac:spMkLst>
        </pc:spChg>
        <pc:spChg chg="add mod">
          <ac:chgData name="Subash Khatiwada" userId="82ebb907-69e0-4888-9ca7-a664fef6b159" providerId="ADAL" clId="{94BCF920-ABF0-4080-8EB4-E5AA63D45337}" dt="2023-11-27T13:24:59.761" v="3762" actId="113"/>
          <ac:spMkLst>
            <pc:docMk/>
            <pc:sldMk cId="2031507300" sldId="286"/>
            <ac:spMk id="2" creationId="{CEB8E2B3-3A68-D36F-A70F-30E3371743EC}"/>
          </ac:spMkLst>
        </pc:spChg>
        <pc:spChg chg="del">
          <ac:chgData name="Subash Khatiwada" userId="82ebb907-69e0-4888-9ca7-a664fef6b159" providerId="ADAL" clId="{94BCF920-ABF0-4080-8EB4-E5AA63D45337}" dt="2023-11-27T10:50:59.985" v="2617" actId="478"/>
          <ac:spMkLst>
            <pc:docMk/>
            <pc:sldMk cId="2031507300" sldId="286"/>
            <ac:spMk id="3" creationId="{FF78E90A-CAFD-2A63-3E72-1938CBE02974}"/>
          </ac:spMkLst>
        </pc:spChg>
        <pc:spChg chg="add mod">
          <ac:chgData name="Subash Khatiwada" userId="82ebb907-69e0-4888-9ca7-a664fef6b159" providerId="ADAL" clId="{94BCF920-ABF0-4080-8EB4-E5AA63D45337}" dt="2023-11-27T10:51:48.546" v="2633" actId="1076"/>
          <ac:spMkLst>
            <pc:docMk/>
            <pc:sldMk cId="2031507300" sldId="286"/>
            <ac:spMk id="4" creationId="{C760A1D3-7E6E-955F-7373-E06BB4D3359F}"/>
          </ac:spMkLst>
        </pc:spChg>
        <pc:spChg chg="add mod ord">
          <ac:chgData name="Subash Khatiwada" userId="82ebb907-69e0-4888-9ca7-a664fef6b159" providerId="ADAL" clId="{94BCF920-ABF0-4080-8EB4-E5AA63D45337}" dt="2023-11-27T10:51:32.952" v="2629" actId="20577"/>
          <ac:spMkLst>
            <pc:docMk/>
            <pc:sldMk cId="2031507300" sldId="286"/>
            <ac:spMk id="5" creationId="{48D54E9D-BEAC-6B75-0E50-256AD9BA3594}"/>
          </ac:spMkLst>
        </pc:spChg>
        <pc:spChg chg="add del mod ord">
          <ac:chgData name="Subash Khatiwada" userId="82ebb907-69e0-4888-9ca7-a664fef6b159" providerId="ADAL" clId="{94BCF920-ABF0-4080-8EB4-E5AA63D45337}" dt="2023-11-27T10:51:36.327" v="2630" actId="478"/>
          <ac:spMkLst>
            <pc:docMk/>
            <pc:sldMk cId="2031507300" sldId="286"/>
            <ac:spMk id="6" creationId="{AA445101-5D2C-E1D0-1D23-8D3F41B5371F}"/>
          </ac:spMkLst>
        </pc:spChg>
      </pc:sldChg>
      <pc:sldChg chg="new del">
        <pc:chgData name="Subash Khatiwada" userId="82ebb907-69e0-4888-9ca7-a664fef6b159" providerId="ADAL" clId="{94BCF920-ABF0-4080-8EB4-E5AA63D45337}" dt="2023-11-27T10:53:10.871" v="2645" actId="47"/>
        <pc:sldMkLst>
          <pc:docMk/>
          <pc:sldMk cId="1025379089" sldId="287"/>
        </pc:sldMkLst>
      </pc:sldChg>
      <pc:sldChg chg="addSp delSp modSp add mod">
        <pc:chgData name="Subash Khatiwada" userId="82ebb907-69e0-4888-9ca7-a664fef6b159" providerId="ADAL" clId="{94BCF920-ABF0-4080-8EB4-E5AA63D45337}" dt="2023-11-27T13:25:11.526" v="3766" actId="113"/>
        <pc:sldMkLst>
          <pc:docMk/>
          <pc:sldMk cId="3337474612" sldId="288"/>
        </pc:sldMkLst>
        <pc:spChg chg="add mod">
          <ac:chgData name="Subash Khatiwada" userId="82ebb907-69e0-4888-9ca7-a664fef6b159" providerId="ADAL" clId="{94BCF920-ABF0-4080-8EB4-E5AA63D45337}" dt="2023-11-27T10:53:04.856" v="2644" actId="1076"/>
          <ac:spMkLst>
            <pc:docMk/>
            <pc:sldMk cId="3337474612" sldId="288"/>
            <ac:spMk id="2" creationId="{0A29FB1B-211A-D663-E370-1B7EAC7085D9}"/>
          </ac:spMkLst>
        </pc:spChg>
        <pc:spChg chg="add mod">
          <ac:chgData name="Subash Khatiwada" userId="82ebb907-69e0-4888-9ca7-a664fef6b159" providerId="ADAL" clId="{94BCF920-ABF0-4080-8EB4-E5AA63D45337}" dt="2023-11-27T13:25:11.526" v="3766" actId="113"/>
          <ac:spMkLst>
            <pc:docMk/>
            <pc:sldMk cId="3337474612" sldId="288"/>
            <ac:spMk id="3" creationId="{873D144D-9BE2-3D3D-A592-596A83B04609}"/>
          </ac:spMkLst>
        </pc:spChg>
        <pc:spChg chg="del">
          <ac:chgData name="Subash Khatiwada" userId="82ebb907-69e0-4888-9ca7-a664fef6b159" providerId="ADAL" clId="{94BCF920-ABF0-4080-8EB4-E5AA63D45337}" dt="2023-11-27T10:52:56.512" v="2640" actId="478"/>
          <ac:spMkLst>
            <pc:docMk/>
            <pc:sldMk cId="3337474612" sldId="288"/>
            <ac:spMk id="4" creationId="{C760A1D3-7E6E-955F-7373-E06BB4D3359F}"/>
          </ac:spMkLst>
        </pc:spChg>
        <pc:spChg chg="mod">
          <ac:chgData name="Subash Khatiwada" userId="82ebb907-69e0-4888-9ca7-a664fef6b159" providerId="ADAL" clId="{94BCF920-ABF0-4080-8EB4-E5AA63D45337}" dt="2023-11-27T10:52:48.856" v="2639" actId="20577"/>
          <ac:spMkLst>
            <pc:docMk/>
            <pc:sldMk cId="3337474612" sldId="288"/>
            <ac:spMk id="5" creationId="{48D54E9D-BEAC-6B75-0E50-256AD9BA3594}"/>
          </ac:spMkLst>
        </pc:spChg>
      </pc:sldChg>
      <pc:sldChg chg="new del">
        <pc:chgData name="Subash Khatiwada" userId="82ebb907-69e0-4888-9ca7-a664fef6b159" providerId="ADAL" clId="{94BCF920-ABF0-4080-8EB4-E5AA63D45337}" dt="2023-11-27T10:54:43.024" v="2652" actId="47"/>
        <pc:sldMkLst>
          <pc:docMk/>
          <pc:sldMk cId="3257011188" sldId="289"/>
        </pc:sldMkLst>
      </pc:sldChg>
      <pc:sldChg chg="addSp delSp modSp add mod">
        <pc:chgData name="Subash Khatiwada" userId="82ebb907-69e0-4888-9ca7-a664fef6b159" providerId="ADAL" clId="{94BCF920-ABF0-4080-8EB4-E5AA63D45337}" dt="2023-11-27T13:25:42.307" v="3774" actId="478"/>
        <pc:sldMkLst>
          <pc:docMk/>
          <pc:sldMk cId="1445317436" sldId="290"/>
        </pc:sldMkLst>
        <pc:spChg chg="add del mod">
          <ac:chgData name="Subash Khatiwada" userId="82ebb907-69e0-4888-9ca7-a664fef6b159" providerId="ADAL" clId="{94BCF920-ABF0-4080-8EB4-E5AA63D45337}" dt="2023-11-27T13:25:42.307" v="3774" actId="478"/>
          <ac:spMkLst>
            <pc:docMk/>
            <pc:sldMk cId="1445317436" sldId="290"/>
            <ac:spMk id="2" creationId="{48F444D7-0A0A-831D-3DFF-94ABA2332038}"/>
          </ac:spMkLst>
        </pc:spChg>
        <pc:spChg chg="mod">
          <ac:chgData name="Subash Khatiwada" userId="82ebb907-69e0-4888-9ca7-a664fef6b159" providerId="ADAL" clId="{94BCF920-ABF0-4080-8EB4-E5AA63D45337}" dt="2023-11-27T10:54:51.243" v="2661" actId="20577"/>
          <ac:spMkLst>
            <pc:docMk/>
            <pc:sldMk cId="1445317436" sldId="290"/>
            <ac:spMk id="142" creationId="{00000000-0000-0000-0000-000000000000}"/>
          </ac:spMkLst>
        </pc:spChg>
      </pc:sldChg>
      <pc:sldChg chg="add del">
        <pc:chgData name="Subash Khatiwada" userId="82ebb907-69e0-4888-9ca7-a664fef6b159" providerId="ADAL" clId="{94BCF920-ABF0-4080-8EB4-E5AA63D45337}" dt="2023-11-27T10:54:37.321" v="2650" actId="47"/>
        <pc:sldMkLst>
          <pc:docMk/>
          <pc:sldMk cId="3121318290" sldId="290"/>
        </pc:sldMkLst>
      </pc:sldChg>
      <pc:sldChg chg="addSp delSp modSp new mod modClrScheme delAnim modAnim chgLayout">
        <pc:chgData name="Subash Khatiwada" userId="82ebb907-69e0-4888-9ca7-a664fef6b159" providerId="ADAL" clId="{94BCF920-ABF0-4080-8EB4-E5AA63D45337}" dt="2023-11-27T13:25:32.526" v="3772"/>
        <pc:sldMkLst>
          <pc:docMk/>
          <pc:sldMk cId="815510188" sldId="291"/>
        </pc:sldMkLst>
        <pc:spChg chg="del mod ord">
          <ac:chgData name="Subash Khatiwada" userId="82ebb907-69e0-4888-9ca7-a664fef6b159" providerId="ADAL" clId="{94BCF920-ABF0-4080-8EB4-E5AA63D45337}" dt="2023-11-27T10:59:43.097" v="2663" actId="700"/>
          <ac:spMkLst>
            <pc:docMk/>
            <pc:sldMk cId="815510188" sldId="291"/>
            <ac:spMk id="2" creationId="{EF10E9EA-3539-501F-5659-AD4FA04BA6B9}"/>
          </ac:spMkLst>
        </pc:spChg>
        <pc:spChg chg="del mod ord">
          <ac:chgData name="Subash Khatiwada" userId="82ebb907-69e0-4888-9ca7-a664fef6b159" providerId="ADAL" clId="{94BCF920-ABF0-4080-8EB4-E5AA63D45337}" dt="2023-11-27T10:59:43.097" v="2663" actId="700"/>
          <ac:spMkLst>
            <pc:docMk/>
            <pc:sldMk cId="815510188" sldId="291"/>
            <ac:spMk id="3" creationId="{A5850CDF-5686-7C02-46D6-EE8EC729AD9E}"/>
          </ac:spMkLst>
        </pc:spChg>
        <pc:spChg chg="add mod ord">
          <ac:chgData name="Subash Khatiwada" userId="82ebb907-69e0-4888-9ca7-a664fef6b159" providerId="ADAL" clId="{94BCF920-ABF0-4080-8EB4-E5AA63D45337}" dt="2023-11-27T13:18:29.003" v="3623" actId="20577"/>
          <ac:spMkLst>
            <pc:docMk/>
            <pc:sldMk cId="815510188" sldId="291"/>
            <ac:spMk id="4" creationId="{DBA21848-B991-987A-38F2-87B2F967EC58}"/>
          </ac:spMkLst>
        </pc:spChg>
        <pc:spChg chg="add mod ord">
          <ac:chgData name="Subash Khatiwada" userId="82ebb907-69e0-4888-9ca7-a664fef6b159" providerId="ADAL" clId="{94BCF920-ABF0-4080-8EB4-E5AA63D45337}" dt="2023-11-27T12:59:35.479" v="3376" actId="1076"/>
          <ac:spMkLst>
            <pc:docMk/>
            <pc:sldMk cId="815510188" sldId="291"/>
            <ac:spMk id="5" creationId="{FF23D4AA-F5E4-1CB6-C496-B682718018F1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7" creationId="{99D24B07-95EA-1BAE-0067-446ECEF07B16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8" creationId="{7C391907-F154-4E03-E1CA-9499D0CF4448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9" creationId="{869406A9-2A11-3D0F-7243-9BCAD8D7B7A8}"/>
          </ac:spMkLst>
        </pc:spChg>
        <pc:spChg chg="add del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0" creationId="{D34C1C29-3E36-0A9E-774C-4915FA37E4DD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1" creationId="{C6CA4CAF-A609-FDFD-E29D-BE1469B3112E}"/>
          </ac:spMkLst>
        </pc:spChg>
        <pc:spChg chg="add mod topLvl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2" creationId="{56D51980-6F3C-7EAD-7DD0-E23EFAD04EC1}"/>
          </ac:spMkLst>
        </pc:spChg>
        <pc:spChg chg="add del mod">
          <ac:chgData name="Subash Khatiwada" userId="82ebb907-69e0-4888-9ca7-a664fef6b159" providerId="ADAL" clId="{94BCF920-ABF0-4080-8EB4-E5AA63D45337}" dt="2023-11-27T12:13:35.986" v="2782" actId="21"/>
          <ac:spMkLst>
            <pc:docMk/>
            <pc:sldMk cId="815510188" sldId="291"/>
            <ac:spMk id="16" creationId="{28F9383C-C453-10E9-320A-F171E484E7EC}"/>
          </ac:spMkLst>
        </pc:spChg>
        <pc:spChg chg="add del mod">
          <ac:chgData name="Subash Khatiwada" userId="82ebb907-69e0-4888-9ca7-a664fef6b159" providerId="ADAL" clId="{94BCF920-ABF0-4080-8EB4-E5AA63D45337}" dt="2023-11-27T12:13:35.986" v="2782" actId="21"/>
          <ac:spMkLst>
            <pc:docMk/>
            <pc:sldMk cId="815510188" sldId="291"/>
            <ac:spMk id="17" creationId="{1630B5B5-5C20-6E8E-98C3-B1A8E336A2D5}"/>
          </ac:spMkLst>
        </pc:spChg>
        <pc:spChg chg="add mod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8" creationId="{600D8F5D-ACE5-7907-CB1A-624A76C22F01}"/>
          </ac:spMkLst>
        </pc:spChg>
        <pc:spChg chg="add mod">
          <ac:chgData name="Subash Khatiwada" userId="82ebb907-69e0-4888-9ca7-a664fef6b159" providerId="ADAL" clId="{94BCF920-ABF0-4080-8EB4-E5AA63D45337}" dt="2023-11-27T12:16:08.403" v="2796" actId="1076"/>
          <ac:spMkLst>
            <pc:docMk/>
            <pc:sldMk cId="815510188" sldId="291"/>
            <ac:spMk id="19" creationId="{8CECE797-6BF4-9E14-6A97-F5C77C81B011}"/>
          </ac:spMkLst>
        </pc:spChg>
        <pc:spChg chg="add mod">
          <ac:chgData name="Subash Khatiwada" userId="82ebb907-69e0-4888-9ca7-a664fef6b159" providerId="ADAL" clId="{94BCF920-ABF0-4080-8EB4-E5AA63D45337}" dt="2023-11-27T12:22:27.009" v="2978" actId="20577"/>
          <ac:spMkLst>
            <pc:docMk/>
            <pc:sldMk cId="815510188" sldId="291"/>
            <ac:spMk id="20" creationId="{A11871C7-BD05-8ED4-D420-AAADB4D8E8A7}"/>
          </ac:spMkLst>
        </pc:spChg>
        <pc:spChg chg="add del">
          <ac:chgData name="Subash Khatiwada" userId="82ebb907-69e0-4888-9ca7-a664fef6b159" providerId="ADAL" clId="{94BCF920-ABF0-4080-8EB4-E5AA63D45337}" dt="2023-11-27T12:18:52.267" v="2866" actId="22"/>
          <ac:spMkLst>
            <pc:docMk/>
            <pc:sldMk cId="815510188" sldId="291"/>
            <ac:spMk id="22" creationId="{305D1E21-4330-B882-74F4-487B3F92B660}"/>
          </ac:spMkLst>
        </pc:spChg>
        <pc:spChg chg="add del mod">
          <ac:chgData name="Subash Khatiwada" userId="82ebb907-69e0-4888-9ca7-a664fef6b159" providerId="ADAL" clId="{94BCF920-ABF0-4080-8EB4-E5AA63D45337}" dt="2023-11-27T12:30:41.239" v="3046" actId="478"/>
          <ac:spMkLst>
            <pc:docMk/>
            <pc:sldMk cId="815510188" sldId="291"/>
            <ac:spMk id="23" creationId="{B7D3A193-2099-0A1E-FDD6-89DC7C668D8F}"/>
          </ac:spMkLst>
        </pc:spChg>
        <pc:spChg chg="add del mod">
          <ac:chgData name="Subash Khatiwada" userId="82ebb907-69e0-4888-9ca7-a664fef6b159" providerId="ADAL" clId="{94BCF920-ABF0-4080-8EB4-E5AA63D45337}" dt="2023-11-27T12:22:11.479" v="2970" actId="21"/>
          <ac:spMkLst>
            <pc:docMk/>
            <pc:sldMk cId="815510188" sldId="291"/>
            <ac:spMk id="24" creationId="{FE87C99C-A13C-EF57-E758-8FA0CD64C67C}"/>
          </ac:spMkLst>
        </pc:spChg>
        <pc:spChg chg="add mod">
          <ac:chgData name="Subash Khatiwada" userId="82ebb907-69e0-4888-9ca7-a664fef6b159" providerId="ADAL" clId="{94BCF920-ABF0-4080-8EB4-E5AA63D45337}" dt="2023-11-27T12:31:13.831" v="3055" actId="2711"/>
          <ac:spMkLst>
            <pc:docMk/>
            <pc:sldMk cId="815510188" sldId="291"/>
            <ac:spMk id="25" creationId="{97623772-4A12-2F8F-9E48-56C1E24D75B7}"/>
          </ac:spMkLst>
        </pc:spChg>
        <pc:spChg chg="add del mod">
          <ac:chgData name="Subash Khatiwada" userId="82ebb907-69e0-4888-9ca7-a664fef6b159" providerId="ADAL" clId="{94BCF920-ABF0-4080-8EB4-E5AA63D45337}" dt="2023-11-27T12:22:40.353" v="2981" actId="21"/>
          <ac:spMkLst>
            <pc:docMk/>
            <pc:sldMk cId="815510188" sldId="291"/>
            <ac:spMk id="26" creationId="{0F37035B-D9A5-C889-129E-B915BAFA8470}"/>
          </ac:spMkLst>
        </pc:spChg>
        <pc:spChg chg="add del mod">
          <ac:chgData name="Subash Khatiwada" userId="82ebb907-69e0-4888-9ca7-a664fef6b159" providerId="ADAL" clId="{94BCF920-ABF0-4080-8EB4-E5AA63D45337}" dt="2023-11-27T12:27:40.854" v="3000" actId="21"/>
          <ac:spMkLst>
            <pc:docMk/>
            <pc:sldMk cId="815510188" sldId="291"/>
            <ac:spMk id="27" creationId="{BEBEDCA4-8D59-9260-59F0-1D7DA247D575}"/>
          </ac:spMkLst>
        </pc:spChg>
        <pc:spChg chg="add del mod">
          <ac:chgData name="Subash Khatiwada" userId="82ebb907-69e0-4888-9ca7-a664fef6b159" providerId="ADAL" clId="{94BCF920-ABF0-4080-8EB4-E5AA63D45337}" dt="2023-11-27T12:28:32.618" v="3004" actId="21"/>
          <ac:spMkLst>
            <pc:docMk/>
            <pc:sldMk cId="815510188" sldId="291"/>
            <ac:spMk id="32" creationId="{51427ABF-CC11-CEAF-79B7-23BA0F9980B5}"/>
          </ac:spMkLst>
        </pc:spChg>
        <pc:spChg chg="add mod">
          <ac:chgData name="Subash Khatiwada" userId="82ebb907-69e0-4888-9ca7-a664fef6b159" providerId="ADAL" clId="{94BCF920-ABF0-4080-8EB4-E5AA63D45337}" dt="2023-11-27T12:28:52.211" v="3005"/>
          <ac:spMkLst>
            <pc:docMk/>
            <pc:sldMk cId="815510188" sldId="291"/>
            <ac:spMk id="33" creationId="{20F71968-283E-0670-1C6A-F6992DB8FB6C}"/>
          </ac:spMkLst>
        </pc:spChg>
        <pc:spChg chg="add del mod">
          <ac:chgData name="Subash Khatiwada" userId="82ebb907-69e0-4888-9ca7-a664fef6b159" providerId="ADAL" clId="{94BCF920-ABF0-4080-8EB4-E5AA63D45337}" dt="2023-11-27T12:34:24.340" v="3082" actId="21"/>
          <ac:spMkLst>
            <pc:docMk/>
            <pc:sldMk cId="815510188" sldId="291"/>
            <ac:spMk id="34" creationId="{D1120628-60D4-3D65-F222-A7F7CD2CB13B}"/>
          </ac:spMkLst>
        </pc:spChg>
        <pc:spChg chg="add del mod">
          <ac:chgData name="Subash Khatiwada" userId="82ebb907-69e0-4888-9ca7-a664fef6b159" providerId="ADAL" clId="{94BCF920-ABF0-4080-8EB4-E5AA63D45337}" dt="2023-11-27T12:35:44.650" v="3092"/>
          <ac:spMkLst>
            <pc:docMk/>
            <pc:sldMk cId="815510188" sldId="291"/>
            <ac:spMk id="35" creationId="{F2483DD9-9AA7-F612-1FD1-5776141F2F3E}"/>
          </ac:spMkLst>
        </pc:spChg>
        <pc:spChg chg="add mod">
          <ac:chgData name="Subash Khatiwada" userId="82ebb907-69e0-4888-9ca7-a664fef6b159" providerId="ADAL" clId="{94BCF920-ABF0-4080-8EB4-E5AA63D45337}" dt="2023-11-27T12:36:10.728" v="3094"/>
          <ac:spMkLst>
            <pc:docMk/>
            <pc:sldMk cId="815510188" sldId="291"/>
            <ac:spMk id="36" creationId="{6F77433F-277D-B597-8110-F8DB9E316C7B}"/>
          </ac:spMkLst>
        </pc:spChg>
        <pc:spChg chg="add mod">
          <ac:chgData name="Subash Khatiwada" userId="82ebb907-69e0-4888-9ca7-a664fef6b159" providerId="ADAL" clId="{94BCF920-ABF0-4080-8EB4-E5AA63D45337}" dt="2023-11-27T13:25:32.526" v="3772"/>
          <ac:spMkLst>
            <pc:docMk/>
            <pc:sldMk cId="815510188" sldId="291"/>
            <ac:spMk id="39" creationId="{E38C3496-471F-B62F-3FFE-2128740490C3}"/>
          </ac:spMkLst>
        </pc:spChg>
        <pc:grpChg chg="add del mod">
          <ac:chgData name="Subash Khatiwada" userId="82ebb907-69e0-4888-9ca7-a664fef6b159" providerId="ADAL" clId="{94BCF920-ABF0-4080-8EB4-E5AA63D45337}" dt="2023-11-27T12:12:55.815" v="2769" actId="165"/>
          <ac:grpSpMkLst>
            <pc:docMk/>
            <pc:sldMk cId="815510188" sldId="291"/>
            <ac:grpSpMk id="13" creationId="{29961BD2-1064-0A0E-8EFE-5224EC57C5A8}"/>
          </ac:grpSpMkLst>
        </pc:grpChg>
        <pc:picChg chg="add mod modCrop">
          <ac:chgData name="Subash Khatiwada" userId="82ebb907-69e0-4888-9ca7-a664fef6b159" providerId="ADAL" clId="{94BCF920-ABF0-4080-8EB4-E5AA63D45337}" dt="2023-11-27T13:09:39.472" v="3443" actId="1037"/>
          <ac:picMkLst>
            <pc:docMk/>
            <pc:sldMk cId="815510188" sldId="291"/>
            <ac:picMk id="3" creationId="{B3C85184-4884-74F9-406C-FBA4AED90074}"/>
          </ac:picMkLst>
        </pc:picChg>
        <pc:picChg chg="add del mod modCrop">
          <ac:chgData name="Subash Khatiwada" userId="82ebb907-69e0-4888-9ca7-a664fef6b159" providerId="ADAL" clId="{94BCF920-ABF0-4080-8EB4-E5AA63D45337}" dt="2023-11-27T13:08:18.452" v="3432" actId="478"/>
          <ac:picMkLst>
            <pc:docMk/>
            <pc:sldMk cId="815510188" sldId="291"/>
            <ac:picMk id="6" creationId="{3DE93E1C-D0FE-1027-E8CA-A377A622F677}"/>
          </ac:picMkLst>
        </pc:picChg>
        <pc:picChg chg="add mod">
          <ac:chgData name="Subash Khatiwada" userId="82ebb907-69e0-4888-9ca7-a664fef6b159" providerId="ADAL" clId="{94BCF920-ABF0-4080-8EB4-E5AA63D45337}" dt="2023-11-27T13:09:35.456" v="3441" actId="1038"/>
          <ac:picMkLst>
            <pc:docMk/>
            <pc:sldMk cId="815510188" sldId="291"/>
            <ac:picMk id="15" creationId="{7FCBC091-915C-F19D-3073-3F87B4246046}"/>
          </ac:picMkLst>
        </pc:picChg>
        <pc:picChg chg="add mod">
          <ac:chgData name="Subash Khatiwada" userId="82ebb907-69e0-4888-9ca7-a664fef6b159" providerId="ADAL" clId="{94BCF920-ABF0-4080-8EB4-E5AA63D45337}" dt="2023-11-27T12:25:04.093" v="2989" actId="1076"/>
          <ac:picMkLst>
            <pc:docMk/>
            <pc:sldMk cId="815510188" sldId="291"/>
            <ac:picMk id="29" creationId="{062D94F0-C8F5-CFDF-0A73-7589C3C2C029}"/>
          </ac:picMkLst>
        </pc:picChg>
        <pc:picChg chg="add mod">
          <ac:chgData name="Subash Khatiwada" userId="82ebb907-69e0-4888-9ca7-a664fef6b159" providerId="ADAL" clId="{94BCF920-ABF0-4080-8EB4-E5AA63D45337}" dt="2023-11-27T13:09:37.878" v="3442" actId="1037"/>
          <ac:picMkLst>
            <pc:docMk/>
            <pc:sldMk cId="815510188" sldId="291"/>
            <ac:picMk id="38" creationId="{DD8D2AC3-848F-932E-DB73-C59CD1D4E4B5}"/>
          </ac:picMkLst>
        </pc:picChg>
        <pc:cxnChg chg="add mod">
          <ac:chgData name="Subash Khatiwada" userId="82ebb907-69e0-4888-9ca7-a664fef6b159" providerId="ADAL" clId="{94BCF920-ABF0-4080-8EB4-E5AA63D45337}" dt="2023-11-27T13:09:35.456" v="3441" actId="1038"/>
          <ac:cxnSpMkLst>
            <pc:docMk/>
            <pc:sldMk cId="815510188" sldId="291"/>
            <ac:cxnSpMk id="31" creationId="{7A452176-18B4-4FBB-3136-6F67E200359D}"/>
          </ac:cxnSpMkLst>
        </pc:cxnChg>
      </pc:sldChg>
      <pc:sldChg chg="addSp delSp modSp new mod modAnim chgLayout">
        <pc:chgData name="Subash Khatiwada" userId="82ebb907-69e0-4888-9ca7-a664fef6b159" providerId="ADAL" clId="{94BCF920-ABF0-4080-8EB4-E5AA63D45337}" dt="2023-11-27T13:25:55.900" v="3778" actId="113"/>
        <pc:sldMkLst>
          <pc:docMk/>
          <pc:sldMk cId="3951170406" sldId="292"/>
        </pc:sldMkLst>
        <pc:spChg chg="mod ord">
          <ac:chgData name="Subash Khatiwada" userId="82ebb907-69e0-4888-9ca7-a664fef6b159" providerId="ADAL" clId="{94BCF920-ABF0-4080-8EB4-E5AA63D45337}" dt="2023-11-27T12:39:49.413" v="3132" actId="700"/>
          <ac:spMkLst>
            <pc:docMk/>
            <pc:sldMk cId="3951170406" sldId="292"/>
            <ac:spMk id="2" creationId="{5A1C2994-01C8-6314-CB59-FC8B48F4CC90}"/>
          </ac:spMkLst>
        </pc:spChg>
        <pc:spChg chg="del mod">
          <ac:chgData name="Subash Khatiwada" userId="82ebb907-69e0-4888-9ca7-a664fef6b159" providerId="ADAL" clId="{94BCF920-ABF0-4080-8EB4-E5AA63D45337}" dt="2023-11-27T12:39:19.185" v="3130" actId="478"/>
          <ac:spMkLst>
            <pc:docMk/>
            <pc:sldMk cId="3951170406" sldId="292"/>
            <ac:spMk id="3" creationId="{B4EBA6C0-B75F-B941-DDCF-136270DAC74B}"/>
          </ac:spMkLst>
        </pc:spChg>
        <pc:spChg chg="add mod ord">
          <ac:chgData name="Subash Khatiwada" userId="82ebb907-69e0-4888-9ca7-a664fef6b159" providerId="ADAL" clId="{94BCF920-ABF0-4080-8EB4-E5AA63D45337}" dt="2023-11-27T12:52:03.212" v="3343" actId="14100"/>
          <ac:spMkLst>
            <pc:docMk/>
            <pc:sldMk cId="3951170406" sldId="292"/>
            <ac:spMk id="6" creationId="{39BA0005-95F1-9B2E-E7F7-471C384852D3}"/>
          </ac:spMkLst>
        </pc:spChg>
        <pc:spChg chg="add mod">
          <ac:chgData name="Subash Khatiwada" userId="82ebb907-69e0-4888-9ca7-a664fef6b159" providerId="ADAL" clId="{94BCF920-ABF0-4080-8EB4-E5AA63D45337}" dt="2023-11-27T12:46:46.037" v="3239" actId="1076"/>
          <ac:spMkLst>
            <pc:docMk/>
            <pc:sldMk cId="3951170406" sldId="292"/>
            <ac:spMk id="11" creationId="{76CAEAC3-1EA5-CC0C-5694-C6CF10AEEC7B}"/>
          </ac:spMkLst>
        </pc:spChg>
        <pc:spChg chg="add mod">
          <ac:chgData name="Subash Khatiwada" userId="82ebb907-69e0-4888-9ca7-a664fef6b159" providerId="ADAL" clId="{94BCF920-ABF0-4080-8EB4-E5AA63D45337}" dt="2023-11-27T13:25:55.900" v="3778" actId="113"/>
          <ac:spMkLst>
            <pc:docMk/>
            <pc:sldMk cId="3951170406" sldId="292"/>
            <ac:spMk id="12" creationId="{48D7182F-4527-CC0F-249D-EFBC1770E01E}"/>
          </ac:spMkLst>
        </pc:spChg>
        <pc:picChg chg="add mod">
          <ac:chgData name="Subash Khatiwada" userId="82ebb907-69e0-4888-9ca7-a664fef6b159" providerId="ADAL" clId="{94BCF920-ABF0-4080-8EB4-E5AA63D45337}" dt="2023-11-27T12:40:24.709" v="3140" actId="1076"/>
          <ac:picMkLst>
            <pc:docMk/>
            <pc:sldMk cId="3951170406" sldId="292"/>
            <ac:picMk id="5" creationId="{3F8C08B7-E7D4-A0F7-7FF2-3E6469F1DCDF}"/>
          </ac:picMkLst>
        </pc:picChg>
        <pc:picChg chg="add mod">
          <ac:chgData name="Subash Khatiwada" userId="82ebb907-69e0-4888-9ca7-a664fef6b159" providerId="ADAL" clId="{94BCF920-ABF0-4080-8EB4-E5AA63D45337}" dt="2023-11-27T12:41:20.748" v="3148" actId="1036"/>
          <ac:picMkLst>
            <pc:docMk/>
            <pc:sldMk cId="3951170406" sldId="292"/>
            <ac:picMk id="8" creationId="{517FAD17-6FF0-7FEF-38E1-C03F3465AFCC}"/>
          </ac:picMkLst>
        </pc:picChg>
        <pc:picChg chg="add mod">
          <ac:chgData name="Subash Khatiwada" userId="82ebb907-69e0-4888-9ca7-a664fef6b159" providerId="ADAL" clId="{94BCF920-ABF0-4080-8EB4-E5AA63D45337}" dt="2023-11-27T12:41:52.386" v="3150" actId="1076"/>
          <ac:picMkLst>
            <pc:docMk/>
            <pc:sldMk cId="3951170406" sldId="292"/>
            <ac:picMk id="10" creationId="{2B60A571-08FB-7D7D-84F3-2DFDC5AE0B65}"/>
          </ac:picMkLst>
        </pc:picChg>
      </pc:sldChg>
      <pc:sldChg chg="addSp delSp modSp new mod delAnim modAnim">
        <pc:chgData name="Subash Khatiwada" userId="82ebb907-69e0-4888-9ca7-a664fef6b159" providerId="ADAL" clId="{94BCF920-ABF0-4080-8EB4-E5AA63D45337}" dt="2023-11-27T13:26:02.603" v="3780" actId="113"/>
        <pc:sldMkLst>
          <pc:docMk/>
          <pc:sldMk cId="1208141188" sldId="293"/>
        </pc:sldMkLst>
        <pc:spChg chg="mod">
          <ac:chgData name="Subash Khatiwada" userId="82ebb907-69e0-4888-9ca7-a664fef6b159" providerId="ADAL" clId="{94BCF920-ABF0-4080-8EB4-E5AA63D45337}" dt="2023-11-27T12:51:32.573" v="3341" actId="20577"/>
          <ac:spMkLst>
            <pc:docMk/>
            <pc:sldMk cId="1208141188" sldId="293"/>
            <ac:spMk id="2" creationId="{A57E8E1C-2A70-E343-093D-8075FAD706C1}"/>
          </ac:spMkLst>
        </pc:spChg>
        <pc:spChg chg="mod">
          <ac:chgData name="Subash Khatiwada" userId="82ebb907-69e0-4888-9ca7-a664fef6b159" providerId="ADAL" clId="{94BCF920-ABF0-4080-8EB4-E5AA63D45337}" dt="2023-11-27T12:53:56.603" v="3361" actId="14100"/>
          <ac:spMkLst>
            <pc:docMk/>
            <pc:sldMk cId="1208141188" sldId="293"/>
            <ac:spMk id="3" creationId="{04F88531-00C8-B9C5-74B5-9FB4BA61DE31}"/>
          </ac:spMkLst>
        </pc:spChg>
        <pc:spChg chg="add mod">
          <ac:chgData name="Subash Khatiwada" userId="82ebb907-69e0-4888-9ca7-a664fef6b159" providerId="ADAL" clId="{94BCF920-ABF0-4080-8EB4-E5AA63D45337}" dt="2023-11-27T12:54:21.633" v="3371" actId="20577"/>
          <ac:spMkLst>
            <pc:docMk/>
            <pc:sldMk cId="1208141188" sldId="293"/>
            <ac:spMk id="8" creationId="{CBF1852C-7370-82FC-7B46-B0783F76C59A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1" creationId="{10AD9E41-2277-B93D-1592-2D4611D21697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2" creationId="{1F392962-9ED4-D3E4-AE9F-55CDBF4169BC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3" creationId="{DDF5B1BB-4A70-BAE1-CC2F-559A0D67BB22}"/>
          </ac:spMkLst>
        </pc:spChg>
        <pc:spChg chg="add del mod">
          <ac:chgData name="Subash Khatiwada" userId="82ebb907-69e0-4888-9ca7-a664fef6b159" providerId="ADAL" clId="{94BCF920-ABF0-4080-8EB4-E5AA63D45337}" dt="2023-11-27T13:00:45.321" v="3386" actId="478"/>
          <ac:spMkLst>
            <pc:docMk/>
            <pc:sldMk cId="1208141188" sldId="293"/>
            <ac:spMk id="14" creationId="{D7BAF75B-1A16-2A2C-9EFC-9D23B9CC66FC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5" creationId="{348AD500-C08A-87CE-2F4D-0BE91628EE31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6" creationId="{3C96A6E7-C32C-70E4-FE71-466D403CD4D2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7" creationId="{91DFEAD3-A98A-DB76-112A-92E614D4C8D2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18" creationId="{20E24D9B-F8FB-854C-4325-F8E303EFC0F3}"/>
          </ac:spMkLst>
        </pc:spChg>
        <pc:spChg chg="add mod">
          <ac:chgData name="Subash Khatiwada" userId="82ebb907-69e0-4888-9ca7-a664fef6b159" providerId="ADAL" clId="{94BCF920-ABF0-4080-8EB4-E5AA63D45337}" dt="2023-11-27T13:03:28.565" v="3403" actId="164"/>
          <ac:spMkLst>
            <pc:docMk/>
            <pc:sldMk cId="1208141188" sldId="293"/>
            <ac:spMk id="21" creationId="{74A52DD5-0DA4-970E-F913-C5D35F567807}"/>
          </ac:spMkLst>
        </pc:spChg>
        <pc:spChg chg="add mod">
          <ac:chgData name="Subash Khatiwada" userId="82ebb907-69e0-4888-9ca7-a664fef6b159" providerId="ADAL" clId="{94BCF920-ABF0-4080-8EB4-E5AA63D45337}" dt="2023-11-27T13:26:02.603" v="3780" actId="113"/>
          <ac:spMkLst>
            <pc:docMk/>
            <pc:sldMk cId="1208141188" sldId="293"/>
            <ac:spMk id="31" creationId="{19A53517-8484-371F-6DEE-A13BEFA96A79}"/>
          </ac:spMkLst>
        </pc:spChg>
        <pc:grpChg chg="add mod">
          <ac:chgData name="Subash Khatiwada" userId="82ebb907-69e0-4888-9ca7-a664fef6b159" providerId="ADAL" clId="{94BCF920-ABF0-4080-8EB4-E5AA63D45337}" dt="2023-11-27T13:03:34.706" v="3404" actId="1076"/>
          <ac:grpSpMkLst>
            <pc:docMk/>
            <pc:sldMk cId="1208141188" sldId="293"/>
            <ac:grpSpMk id="22" creationId="{8544317F-DAB3-7943-1756-25B41F94B6B5}"/>
          </ac:grpSpMkLst>
        </pc:grpChg>
        <pc:picChg chg="add del mod">
          <ac:chgData name="Subash Khatiwada" userId="82ebb907-69e0-4888-9ca7-a664fef6b159" providerId="ADAL" clId="{94BCF920-ABF0-4080-8EB4-E5AA63D45337}" dt="2023-11-27T13:05:30.442" v="3408" actId="478"/>
          <ac:picMkLst>
            <pc:docMk/>
            <pc:sldMk cId="1208141188" sldId="293"/>
            <ac:picMk id="5" creationId="{AD5C5FAF-10E8-1F8E-8F04-7C4834F496BE}"/>
          </ac:picMkLst>
        </pc:picChg>
        <pc:picChg chg="add del">
          <ac:chgData name="Subash Khatiwada" userId="82ebb907-69e0-4888-9ca7-a664fef6b159" providerId="ADAL" clId="{94BCF920-ABF0-4080-8EB4-E5AA63D45337}" dt="2023-11-27T12:54:01.212" v="3363" actId="22"/>
          <ac:picMkLst>
            <pc:docMk/>
            <pc:sldMk cId="1208141188" sldId="293"/>
            <ac:picMk id="7" creationId="{43B4D1B3-5E08-16D9-7631-E3DFD1620EC1}"/>
          </ac:picMkLst>
        </pc:picChg>
        <pc:picChg chg="add del mod">
          <ac:chgData name="Subash Khatiwada" userId="82ebb907-69e0-4888-9ca7-a664fef6b159" providerId="ADAL" clId="{94BCF920-ABF0-4080-8EB4-E5AA63D45337}" dt="2023-11-27T13:06:07.067" v="3412" actId="478"/>
          <ac:picMkLst>
            <pc:docMk/>
            <pc:sldMk cId="1208141188" sldId="293"/>
            <ac:picMk id="10" creationId="{CE05C298-E9A3-85E0-F839-7F879AFF3E41}"/>
          </ac:picMkLst>
        </pc:picChg>
        <pc:picChg chg="add del mod">
          <ac:chgData name="Subash Khatiwada" userId="82ebb907-69e0-4888-9ca7-a664fef6b159" providerId="ADAL" clId="{94BCF920-ABF0-4080-8EB4-E5AA63D45337}" dt="2023-11-27T13:07:23.708" v="3423" actId="478"/>
          <ac:picMkLst>
            <pc:docMk/>
            <pc:sldMk cId="1208141188" sldId="293"/>
            <ac:picMk id="24" creationId="{EB218173-D868-2706-B7D1-C131F9E0B166}"/>
          </ac:picMkLst>
        </pc:picChg>
        <pc:picChg chg="add del mod">
          <ac:chgData name="Subash Khatiwada" userId="82ebb907-69e0-4888-9ca7-a664fef6b159" providerId="ADAL" clId="{94BCF920-ABF0-4080-8EB4-E5AA63D45337}" dt="2023-11-27T13:06:31.957" v="3419" actId="478"/>
          <ac:picMkLst>
            <pc:docMk/>
            <pc:sldMk cId="1208141188" sldId="293"/>
            <ac:picMk id="26" creationId="{0CA84DCD-2898-8999-0802-32061AE7A32B}"/>
          </ac:picMkLst>
        </pc:picChg>
        <pc:picChg chg="add mod">
          <ac:chgData name="Subash Khatiwada" userId="82ebb907-69e0-4888-9ca7-a664fef6b159" providerId="ADAL" clId="{94BCF920-ABF0-4080-8EB4-E5AA63D45337}" dt="2023-11-27T13:07:15.083" v="3421" actId="1076"/>
          <ac:picMkLst>
            <pc:docMk/>
            <pc:sldMk cId="1208141188" sldId="293"/>
            <ac:picMk id="28" creationId="{26AD9E90-B73F-6255-8799-027BC2484D06}"/>
          </ac:picMkLst>
        </pc:picChg>
        <pc:picChg chg="add mod">
          <ac:chgData name="Subash Khatiwada" userId="82ebb907-69e0-4888-9ca7-a664fef6b159" providerId="ADAL" clId="{94BCF920-ABF0-4080-8EB4-E5AA63D45337}" dt="2023-11-27T13:07:47.107" v="3426" actId="1076"/>
          <ac:picMkLst>
            <pc:docMk/>
            <pc:sldMk cId="1208141188" sldId="293"/>
            <ac:picMk id="30" creationId="{48FD573F-65A4-72E2-737F-51E454ED09CE}"/>
          </ac:picMkLst>
        </pc:picChg>
        <pc:cxnChg chg="add mod">
          <ac:chgData name="Subash Khatiwada" userId="82ebb907-69e0-4888-9ca7-a664fef6b159" providerId="ADAL" clId="{94BCF920-ABF0-4080-8EB4-E5AA63D45337}" dt="2023-11-27T13:03:28.565" v="3403" actId="164"/>
          <ac:cxnSpMkLst>
            <pc:docMk/>
            <pc:sldMk cId="1208141188" sldId="293"/>
            <ac:cxnSpMk id="20" creationId="{A652660E-9D3A-3CD9-0A16-C1E6F84DB310}"/>
          </ac:cxnSpMkLst>
        </pc:cxnChg>
      </pc:sldChg>
      <pc:sldChg chg="new del">
        <pc:chgData name="Subash Khatiwada" userId="82ebb907-69e0-4888-9ca7-a664fef6b159" providerId="ADAL" clId="{94BCF920-ABF0-4080-8EB4-E5AA63D45337}" dt="2023-11-27T13:35:02.055" v="3808" actId="47"/>
        <pc:sldMkLst>
          <pc:docMk/>
          <pc:sldMk cId="3138594942" sldId="294"/>
        </pc:sldMkLst>
      </pc:sldChg>
      <pc:sldChg chg="addSp modSp new modAnim">
        <pc:chgData name="Subash Khatiwada" userId="82ebb907-69e0-4888-9ca7-a664fef6b159" providerId="ADAL" clId="{94BCF920-ABF0-4080-8EB4-E5AA63D45337}" dt="2023-11-27T13:34:11.134" v="3799"/>
        <pc:sldMkLst>
          <pc:docMk/>
          <pc:sldMk cId="775524055" sldId="295"/>
        </pc:sldMkLst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4" creationId="{2164AEAE-A89D-6592-46B8-EA1EAE88DC6A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6" creationId="{69CB46EB-3034-27B2-B3EE-CFC2F52A9964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7" creationId="{B5CA15BB-083E-9F69-DF2D-166CD1C90676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8" creationId="{2891F78F-97E1-88FE-844B-91EB4D9E76BF}"/>
          </ac:spMkLst>
        </pc:spChg>
        <pc:spChg chg="add mod">
          <ac:chgData name="Subash Khatiwada" userId="82ebb907-69e0-4888-9ca7-a664fef6b159" providerId="ADAL" clId="{94BCF920-ABF0-4080-8EB4-E5AA63D45337}" dt="2023-11-27T13:34:11.134" v="3799"/>
          <ac:spMkLst>
            <pc:docMk/>
            <pc:sldMk cId="775524055" sldId="295"/>
            <ac:spMk id="9" creationId="{C268E829-1C4B-31F8-1676-FFF9C8E483F2}"/>
          </ac:spMkLst>
        </pc:spChg>
        <pc:picChg chg="add mod">
          <ac:chgData name="Subash Khatiwada" userId="82ebb907-69e0-4888-9ca7-a664fef6b159" providerId="ADAL" clId="{94BCF920-ABF0-4080-8EB4-E5AA63D45337}" dt="2023-11-27T13:34:11.134" v="3799"/>
          <ac:picMkLst>
            <pc:docMk/>
            <pc:sldMk cId="775524055" sldId="295"/>
            <ac:picMk id="5" creationId="{8051F426-7FE3-5600-C684-A47B06114D76}"/>
          </ac:picMkLst>
        </pc:picChg>
        <pc:picChg chg="add mod">
          <ac:chgData name="Subash Khatiwada" userId="82ebb907-69e0-4888-9ca7-a664fef6b159" providerId="ADAL" clId="{94BCF920-ABF0-4080-8EB4-E5AA63D45337}" dt="2023-11-27T13:34:11.134" v="3799"/>
          <ac:picMkLst>
            <pc:docMk/>
            <pc:sldMk cId="775524055" sldId="295"/>
            <ac:picMk id="10" creationId="{6320CB4A-2BB0-AA4F-F301-2185EAEB6470}"/>
          </ac:picMkLst>
        </pc:picChg>
      </pc:sldChg>
      <pc:sldChg chg="new del ord">
        <pc:chgData name="Subash Khatiwada" userId="82ebb907-69e0-4888-9ca7-a664fef6b159" providerId="ADAL" clId="{94BCF920-ABF0-4080-8EB4-E5AA63D45337}" dt="2023-11-27T13:32:31.122" v="3796" actId="47"/>
        <pc:sldMkLst>
          <pc:docMk/>
          <pc:sldMk cId="2386532400" sldId="295"/>
        </pc:sldMkLst>
      </pc:sldChg>
      <pc:sldChg chg="addSp delSp modSp new mod modClrScheme modAnim chgLayout">
        <pc:chgData name="Subash Khatiwada" userId="82ebb907-69e0-4888-9ca7-a664fef6b159" providerId="ADAL" clId="{94BCF920-ABF0-4080-8EB4-E5AA63D45337}" dt="2023-11-27T13:36:32.596" v="3817" actId="1076"/>
        <pc:sldMkLst>
          <pc:docMk/>
          <pc:sldMk cId="4035628369" sldId="296"/>
        </pc:sldMkLst>
        <pc:spChg chg="mod">
          <ac:chgData name="Subash Khatiwada" userId="82ebb907-69e0-4888-9ca7-a664fef6b159" providerId="ADAL" clId="{94BCF920-ABF0-4080-8EB4-E5AA63D45337}" dt="2023-11-27T13:36:32.596" v="3817" actId="1076"/>
          <ac:spMkLst>
            <pc:docMk/>
            <pc:sldMk cId="4035628369" sldId="296"/>
            <ac:spMk id="2" creationId="{15E932B9-96A9-4543-8E64-A58F06423876}"/>
          </ac:spMkLst>
        </pc:spChg>
        <pc:spChg chg="del">
          <ac:chgData name="Subash Khatiwada" userId="82ebb907-69e0-4888-9ca7-a664fef6b159" providerId="ADAL" clId="{94BCF920-ABF0-4080-8EB4-E5AA63D45337}" dt="2023-11-27T13:36:25.300" v="3815" actId="26606"/>
          <ac:spMkLst>
            <pc:docMk/>
            <pc:sldMk cId="4035628369" sldId="296"/>
            <ac:spMk id="3" creationId="{8FA2568B-79D7-BBD6-7E86-3254B5C54F0A}"/>
          </ac:spMkLst>
        </pc:spChg>
        <pc:spChg chg="add del mod">
          <ac:chgData name="Subash Khatiwada" userId="82ebb907-69e0-4888-9ca7-a664fef6b159" providerId="ADAL" clId="{94BCF920-ABF0-4080-8EB4-E5AA63D45337}" dt="2023-11-27T13:36:13.534" v="3811"/>
          <ac:spMkLst>
            <pc:docMk/>
            <pc:sldMk cId="4035628369" sldId="296"/>
            <ac:spMk id="4" creationId="{13DDD62B-25F0-2F0A-B0CA-8D226DFEA448}"/>
          </ac:spMkLst>
        </pc:spChg>
        <pc:spChg chg="add del mod">
          <ac:chgData name="Subash Khatiwada" userId="82ebb907-69e0-4888-9ca7-a664fef6b159" providerId="ADAL" clId="{94BCF920-ABF0-4080-8EB4-E5AA63D45337}" dt="2023-11-27T13:36:13.534" v="3811"/>
          <ac:spMkLst>
            <pc:docMk/>
            <pc:sldMk cId="4035628369" sldId="296"/>
            <ac:spMk id="5" creationId="{628DA76E-2CE4-B1EB-6082-603225493EB1}"/>
          </ac:spMkLst>
        </pc:spChg>
        <pc:spChg chg="add del mod">
          <ac:chgData name="Subash Khatiwada" userId="82ebb907-69e0-4888-9ca7-a664fef6b159" providerId="ADAL" clId="{94BCF920-ABF0-4080-8EB4-E5AA63D45337}" dt="2023-11-27T13:36:13.534" v="3811"/>
          <ac:spMkLst>
            <pc:docMk/>
            <pc:sldMk cId="4035628369" sldId="296"/>
            <ac:spMk id="6" creationId="{88E74AA9-8047-E1E0-B049-CA23AD95ABA5}"/>
          </ac:spMkLst>
        </pc:spChg>
        <pc:spChg chg="add del mod">
          <ac:chgData name="Subash Khatiwada" userId="82ebb907-69e0-4888-9ca7-a664fef6b159" providerId="ADAL" clId="{94BCF920-ABF0-4080-8EB4-E5AA63D45337}" dt="2023-11-27T13:36:28.924" v="3816" actId="478"/>
          <ac:spMkLst>
            <pc:docMk/>
            <pc:sldMk cId="4035628369" sldId="296"/>
            <ac:spMk id="8" creationId="{454FC90D-2327-A32C-DB34-4ADB8BCE1A67}"/>
          </ac:spMkLst>
        </pc:spChg>
      </pc:sldChg>
      <pc:sldChg chg="addSp delSp modSp new mod modClrScheme modAnim chgLayout">
        <pc:chgData name="Subash Khatiwada" userId="82ebb907-69e0-4888-9ca7-a664fef6b159" providerId="ADAL" clId="{94BCF920-ABF0-4080-8EB4-E5AA63D45337}" dt="2023-11-27T13:55:24.767" v="4390" actId="1076"/>
        <pc:sldMkLst>
          <pc:docMk/>
          <pc:sldMk cId="4003243439" sldId="297"/>
        </pc:sldMkLst>
        <pc:spChg chg="mod ord">
          <ac:chgData name="Subash Khatiwada" userId="82ebb907-69e0-4888-9ca7-a664fef6b159" providerId="ADAL" clId="{94BCF920-ABF0-4080-8EB4-E5AA63D45337}" dt="2023-11-27T13:55:24.767" v="4390" actId="1076"/>
          <ac:spMkLst>
            <pc:docMk/>
            <pc:sldMk cId="4003243439" sldId="297"/>
            <ac:spMk id="2" creationId="{62342169-D768-8114-741F-7A31B46BAB6B}"/>
          </ac:spMkLst>
        </pc:spChg>
        <pc:spChg chg="del mod ord">
          <ac:chgData name="Subash Khatiwada" userId="82ebb907-69e0-4888-9ca7-a664fef6b159" providerId="ADAL" clId="{94BCF920-ABF0-4080-8EB4-E5AA63D45337}" dt="2023-11-27T13:41:45.207" v="3867" actId="700"/>
          <ac:spMkLst>
            <pc:docMk/>
            <pc:sldMk cId="4003243439" sldId="297"/>
            <ac:spMk id="3" creationId="{C16967F9-342A-751B-C42E-21E91A8A6E36}"/>
          </ac:spMkLst>
        </pc:spChg>
        <pc:spChg chg="add mod ord">
          <ac:chgData name="Subash Khatiwada" userId="82ebb907-69e0-4888-9ca7-a664fef6b159" providerId="ADAL" clId="{94BCF920-ABF0-4080-8EB4-E5AA63D45337}" dt="2023-11-27T13:42:05.987" v="3886" actId="20577"/>
          <ac:spMkLst>
            <pc:docMk/>
            <pc:sldMk cId="4003243439" sldId="297"/>
            <ac:spMk id="4" creationId="{8C02C0A8-D2F8-7DE3-7B11-CDBC01E3141B}"/>
          </ac:spMkLst>
        </pc:spChg>
        <pc:spChg chg="add mod ord">
          <ac:chgData name="Subash Khatiwada" userId="82ebb907-69e0-4888-9ca7-a664fef6b159" providerId="ADAL" clId="{94BCF920-ABF0-4080-8EB4-E5AA63D45337}" dt="2023-11-27T13:55:04.533" v="4387" actId="13926"/>
          <ac:spMkLst>
            <pc:docMk/>
            <pc:sldMk cId="4003243439" sldId="297"/>
            <ac:spMk id="5" creationId="{CF54EF83-F2C5-7F39-8D51-CCB778F826A8}"/>
          </ac:spMkLst>
        </pc:spChg>
        <pc:spChg chg="add mod ord">
          <ac:chgData name="Subash Khatiwada" userId="82ebb907-69e0-4888-9ca7-a664fef6b159" providerId="ADAL" clId="{94BCF920-ABF0-4080-8EB4-E5AA63D45337}" dt="2023-11-27T13:42:10.175" v="3893" actId="20577"/>
          <ac:spMkLst>
            <pc:docMk/>
            <pc:sldMk cId="4003243439" sldId="297"/>
            <ac:spMk id="6" creationId="{0FE1D63E-22AC-5AFD-7543-FA691D3BCD88}"/>
          </ac:spMkLst>
        </pc:spChg>
        <pc:spChg chg="add mod ord">
          <ac:chgData name="Subash Khatiwada" userId="82ebb907-69e0-4888-9ca7-a664fef6b159" providerId="ADAL" clId="{94BCF920-ABF0-4080-8EB4-E5AA63D45337}" dt="2023-11-27T13:55:14.783" v="4389" actId="13926"/>
          <ac:spMkLst>
            <pc:docMk/>
            <pc:sldMk cId="4003243439" sldId="297"/>
            <ac:spMk id="7" creationId="{4D3FBF73-D0EC-DBD7-B92E-5F835B7E37E5}"/>
          </ac:spMkLst>
        </pc:spChg>
      </pc:sldChg>
      <pc:sldChg chg="delSp add del delDesignElem">
        <pc:chgData name="Subash Khatiwada" userId="82ebb907-69e0-4888-9ca7-a664fef6b159" providerId="ADAL" clId="{94BCF920-ABF0-4080-8EB4-E5AA63D45337}" dt="2023-11-27T13:34:05.978" v="3797" actId="47"/>
        <pc:sldMkLst>
          <pc:docMk/>
          <pc:sldMk cId="4250576602" sldId="323"/>
        </pc:sldMkLst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5" creationId="{B7C208F4-0207-410E-A2C5-7E0F23C03B08}"/>
          </ac:spMkLst>
        </pc:spChg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7" creationId="{D4EBDD3F-EA81-C2C0-B47B-667AFD22DD8E}"/>
          </ac:spMkLst>
        </pc:spChg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9" creationId="{04F10264-C639-4B97-6DE6-354FC4AA6349}"/>
          </ac:spMkLst>
        </pc:spChg>
        <pc:spChg chg="del">
          <ac:chgData name="Subash Khatiwada" userId="82ebb907-69e0-4888-9ca7-a664fef6b159" providerId="ADAL" clId="{94BCF920-ABF0-4080-8EB4-E5AA63D45337}" dt="2023-11-27T13:32:29.435" v="3795"/>
          <ac:spMkLst>
            <pc:docMk/>
            <pc:sldMk cId="4250576602" sldId="323"/>
            <ac:spMk id="10" creationId="{ED8F7B3A-6892-2E8F-7E35-FB528A95E9CA}"/>
          </ac:spMkLst>
        </pc:spChg>
      </pc:sldChg>
      <pc:sldChg chg="addSp delSp modSp add del setBg modAnim delDesignElem">
        <pc:chgData name="Subash Khatiwada" userId="82ebb907-69e0-4888-9ca7-a664fef6b159" providerId="ADAL" clId="{94BCF920-ABF0-4080-8EB4-E5AA63D45337}" dt="2023-11-27T13:34:59.883" v="3806" actId="47"/>
        <pc:sldMkLst>
          <pc:docMk/>
          <pc:sldMk cId="1695321017" sldId="324"/>
        </pc:sldMkLst>
        <pc:spChg chg="add del mod">
          <ac:chgData name="Subash Khatiwada" userId="82ebb907-69e0-4888-9ca7-a664fef6b159" providerId="ADAL" clId="{94BCF920-ABF0-4080-8EB4-E5AA63D45337}" dt="2023-11-27T13:34:48.196" v="3803"/>
          <ac:spMkLst>
            <pc:docMk/>
            <pc:sldMk cId="1695321017" sldId="324"/>
            <ac:spMk id="3" creationId="{99E7C36E-8311-BF94-04E1-BBD407F74CD8}"/>
          </ac:spMkLst>
        </pc:spChg>
        <pc:spChg chg="add del mod">
          <ac:chgData name="Subash Khatiwada" userId="82ebb907-69e0-4888-9ca7-a664fef6b159" providerId="ADAL" clId="{94BCF920-ABF0-4080-8EB4-E5AA63D45337}" dt="2023-11-27T13:34:48.196" v="3803"/>
          <ac:spMkLst>
            <pc:docMk/>
            <pc:sldMk cId="1695321017" sldId="324"/>
            <ac:spMk id="4" creationId="{894A1534-F777-5888-F9ED-3A38F742F20F}"/>
          </ac:spMkLst>
        </pc:spChg>
        <pc:spChg chg="add del mod">
          <ac:chgData name="Subash Khatiwada" userId="82ebb907-69e0-4888-9ca7-a664fef6b159" providerId="ADAL" clId="{94BCF920-ABF0-4080-8EB4-E5AA63D45337}" dt="2023-11-27T13:34:48.196" v="3803"/>
          <ac:spMkLst>
            <pc:docMk/>
            <pc:sldMk cId="1695321017" sldId="324"/>
            <ac:spMk id="5" creationId="{CE216BD2-058D-AB7E-A85A-7975257ED229}"/>
          </ac:spMkLst>
        </pc:spChg>
        <pc:spChg chg="del">
          <ac:chgData name="Subash Khatiwada" userId="82ebb907-69e0-4888-9ca7-a664fef6b159" providerId="ADAL" clId="{94BCF920-ABF0-4080-8EB4-E5AA63D45337}" dt="2023-11-27T13:34:33.181" v="3801"/>
          <ac:spMkLst>
            <pc:docMk/>
            <pc:sldMk cId="1695321017" sldId="324"/>
            <ac:spMk id="17" creationId="{66B332A4-D438-4773-A77F-5ED49A448D9D}"/>
          </ac:spMkLst>
        </pc:spChg>
        <pc:spChg chg="del">
          <ac:chgData name="Subash Khatiwada" userId="82ebb907-69e0-4888-9ca7-a664fef6b159" providerId="ADAL" clId="{94BCF920-ABF0-4080-8EB4-E5AA63D45337}" dt="2023-11-27T13:34:33.181" v="3801"/>
          <ac:spMkLst>
            <pc:docMk/>
            <pc:sldMk cId="1695321017" sldId="324"/>
            <ac:spMk id="19" creationId="{DF9AD32D-FF05-44F4-BD4D-9CEE89B71EB9}"/>
          </ac:spMkLst>
        </pc:spChg>
      </pc:sldChg>
      <pc:sldChg chg="delSp add del setBg delDesignElem">
        <pc:chgData name="Subash Khatiwada" userId="82ebb907-69e0-4888-9ca7-a664fef6b159" providerId="ADAL" clId="{94BCF920-ABF0-4080-8EB4-E5AA63D45337}" dt="2023-11-27T13:35:00.726" v="3807" actId="47"/>
        <pc:sldMkLst>
          <pc:docMk/>
          <pc:sldMk cId="1383374575" sldId="325"/>
        </pc:sldMkLst>
        <pc:spChg chg="del">
          <ac:chgData name="Subash Khatiwada" userId="82ebb907-69e0-4888-9ca7-a664fef6b159" providerId="ADAL" clId="{94BCF920-ABF0-4080-8EB4-E5AA63D45337}" dt="2023-11-27T13:34:55.477" v="3805"/>
          <ac:spMkLst>
            <pc:docMk/>
            <pc:sldMk cId="1383374575" sldId="325"/>
            <ac:spMk id="17" creationId="{66B332A4-D438-4773-A77F-5ED49A448D9D}"/>
          </ac:spMkLst>
        </pc:spChg>
        <pc:spChg chg="del">
          <ac:chgData name="Subash Khatiwada" userId="82ebb907-69e0-4888-9ca7-a664fef6b159" providerId="ADAL" clId="{94BCF920-ABF0-4080-8EB4-E5AA63D45337}" dt="2023-11-27T13:34:55.477" v="3805"/>
          <ac:spMkLst>
            <pc:docMk/>
            <pc:sldMk cId="1383374575" sldId="325"/>
            <ac:spMk id="19" creationId="{DF9AD32D-FF05-44F4-BD4D-9CEE89B71EB9}"/>
          </ac:spMkLst>
        </pc:spChg>
      </pc:sldChg>
      <pc:sldMasterChg chg="addSp delSp modSp mod delSldLayout modSldLayout">
        <pc:chgData name="Subash Khatiwada" userId="82ebb907-69e0-4888-9ca7-a664fef6b159" providerId="ADAL" clId="{94BCF920-ABF0-4080-8EB4-E5AA63D45337}" dt="2023-11-27T13:34:05.978" v="3797" actId="47"/>
        <pc:sldMasterMkLst>
          <pc:docMk/>
          <pc:sldMasterMk cId="0" sldId="2147483648"/>
        </pc:sldMasterMkLst>
        <pc:spChg chg="mod">
          <ac:chgData name="Subash Khatiwada" userId="82ebb907-69e0-4888-9ca7-a664fef6b159" providerId="ADAL" clId="{94BCF920-ABF0-4080-8EB4-E5AA63D45337}" dt="2023-11-27T08:31:13.081" v="322" actId="1076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Subash Khatiwada" userId="82ebb907-69e0-4888-9ca7-a664fef6b159" providerId="ADAL" clId="{94BCF920-ABF0-4080-8EB4-E5AA63D45337}" dt="2023-11-27T08:31:16.269" v="323" actId="14100"/>
          <ac:spMkLst>
            <pc:docMk/>
            <pc:sldMasterMk cId="0" sldId="2147483648"/>
            <ac:spMk id="7" creationId="{00000000-0000-0000-0000-000000000000}"/>
          </ac:spMkLst>
        </pc:spChg>
        <pc:spChg chg="add del mod">
          <ac:chgData name="Subash Khatiwada" userId="82ebb907-69e0-4888-9ca7-a664fef6b159" providerId="ADAL" clId="{94BCF920-ABF0-4080-8EB4-E5AA63D45337}" dt="2023-11-27T10:34:40.589" v="2441" actId="21"/>
          <ac:spMkLst>
            <pc:docMk/>
            <pc:sldMasterMk cId="0" sldId="2147483648"/>
            <ac:spMk id="11" creationId="{3A2E0B5B-8D6E-4F93-205A-B42FC6F3DF05}"/>
          </ac:spMkLst>
        </pc:spChg>
        <pc:picChg chg="add mod">
          <ac:chgData name="Subash Khatiwada" userId="82ebb907-69e0-4888-9ca7-a664fef6b159" providerId="ADAL" clId="{94BCF920-ABF0-4080-8EB4-E5AA63D45337}" dt="2023-11-27T08:10:26.294" v="9" actId="29295"/>
          <ac:picMkLst>
            <pc:docMk/>
            <pc:sldMasterMk cId="0" sldId="2147483648"/>
            <ac:picMk id="3" creationId="{0F24CDEE-8B01-41DE-F439-BF082E663C68}"/>
          </ac:picMkLst>
        </pc:picChg>
        <pc:picChg chg="add mod">
          <ac:chgData name="Subash Khatiwada" userId="82ebb907-69e0-4888-9ca7-a664fef6b159" providerId="ADAL" clId="{94BCF920-ABF0-4080-8EB4-E5AA63D45337}" dt="2023-11-27T08:10:40.747" v="14" actId="14100"/>
          <ac:picMkLst>
            <pc:docMk/>
            <pc:sldMasterMk cId="0" sldId="2147483648"/>
            <ac:picMk id="5" creationId="{C1B76940-9596-7BC2-BDAB-A9C314515E16}"/>
          </ac:picMkLst>
        </pc:picChg>
        <pc:sldLayoutChg chg="modSp mod">
          <pc:chgData name="Subash Khatiwada" userId="82ebb907-69e0-4888-9ca7-a664fef6b159" providerId="ADAL" clId="{94BCF920-ABF0-4080-8EB4-E5AA63D45337}" dt="2023-11-27T08:38:56.992" v="360" actId="14100"/>
          <pc:sldLayoutMkLst>
            <pc:docMk/>
            <pc:sldMasterMk cId="0" sldId="2147483648"/>
            <pc:sldLayoutMk cId="0" sldId="2147483651"/>
          </pc:sldLayoutMkLst>
          <pc:spChg chg="mod">
            <ac:chgData name="Subash Khatiwada" userId="82ebb907-69e0-4888-9ca7-a664fef6b159" providerId="ADAL" clId="{94BCF920-ABF0-4080-8EB4-E5AA63D45337}" dt="2023-11-27T08:38:56.992" v="360" actId="14100"/>
            <ac:spMkLst>
              <pc:docMk/>
              <pc:sldMasterMk cId="0" sldId="2147483648"/>
              <pc:sldLayoutMk cId="0" sldId="2147483651"/>
              <ac:spMk id="24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38:53.539" v="359" actId="14100"/>
            <ac:spMkLst>
              <pc:docMk/>
              <pc:sldMasterMk cId="0" sldId="2147483648"/>
              <pc:sldLayoutMk cId="0" sldId="2147483651"/>
              <ac:spMk id="25" creationId="{00000000-0000-0000-0000-000000000000}"/>
            </ac:spMkLst>
          </pc:spChg>
        </pc:sldLayoutChg>
        <pc:sldLayoutChg chg="modSp del mod">
          <pc:chgData name="Subash Khatiwada" userId="82ebb907-69e0-4888-9ca7-a664fef6b159" providerId="ADAL" clId="{94BCF920-ABF0-4080-8EB4-E5AA63D45337}" dt="2023-11-27T13:34:05.978" v="3797" actId="47"/>
          <pc:sldLayoutMkLst>
            <pc:docMk/>
            <pc:sldMasterMk cId="0" sldId="2147483648"/>
            <pc:sldLayoutMk cId="0" sldId="2147483652"/>
          </pc:sldLayoutMkLst>
          <pc:spChg chg="mod">
            <ac:chgData name="Subash Khatiwada" userId="82ebb907-69e0-4888-9ca7-a664fef6b159" providerId="ADAL" clId="{94BCF920-ABF0-4080-8EB4-E5AA63D45337}" dt="2023-11-27T08:51:02.955" v="915" actId="1076"/>
            <ac:spMkLst>
              <pc:docMk/>
              <pc:sldMasterMk cId="0" sldId="2147483648"/>
              <pc:sldLayoutMk cId="0" sldId="2147483652"/>
              <ac:spMk id="30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07.440" v="916" actId="14100"/>
            <ac:spMkLst>
              <pc:docMk/>
              <pc:sldMasterMk cId="0" sldId="2147483648"/>
              <pc:sldLayoutMk cId="0" sldId="2147483652"/>
              <ac:spMk id="31" creationId="{00000000-0000-0000-0000-000000000000}"/>
            </ac:spMkLst>
          </pc:spChg>
        </pc:sldLayoutChg>
        <pc:sldLayoutChg chg="modSp mod">
          <pc:chgData name="Subash Khatiwada" userId="82ebb907-69e0-4888-9ca7-a664fef6b159" providerId="ADAL" clId="{94BCF920-ABF0-4080-8EB4-E5AA63D45337}" dt="2023-11-27T08:51:36.564" v="922" actId="14100"/>
          <pc:sldLayoutMkLst>
            <pc:docMk/>
            <pc:sldMasterMk cId="0" sldId="2147483648"/>
            <pc:sldLayoutMk cId="0" sldId="2147483653"/>
          </pc:sldLayoutMkLst>
          <pc:spChg chg="mod">
            <ac:chgData name="Subash Khatiwada" userId="82ebb907-69e0-4888-9ca7-a664fef6b159" providerId="ADAL" clId="{94BCF920-ABF0-4080-8EB4-E5AA63D45337}" dt="2023-11-27T08:51:31.423" v="920" actId="14100"/>
            <ac:spMkLst>
              <pc:docMk/>
              <pc:sldMasterMk cId="0" sldId="2147483648"/>
              <pc:sldLayoutMk cId="0" sldId="2147483653"/>
              <ac:spMk id="37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27.283" v="919" actId="14100"/>
            <ac:spMkLst>
              <pc:docMk/>
              <pc:sldMasterMk cId="0" sldId="2147483648"/>
              <pc:sldLayoutMk cId="0" sldId="2147483653"/>
              <ac:spMk id="39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36.564" v="922" actId="14100"/>
            <ac:spMkLst>
              <pc:docMk/>
              <pc:sldMasterMk cId="0" sldId="2147483648"/>
              <pc:sldLayoutMk cId="0" sldId="2147483653"/>
              <ac:spMk id="40" creationId="{00000000-0000-0000-0000-000000000000}"/>
            </ac:spMkLst>
          </pc:spChg>
          <pc:spChg chg="mod">
            <ac:chgData name="Subash Khatiwada" userId="82ebb907-69e0-4888-9ca7-a664fef6b159" providerId="ADAL" clId="{94BCF920-ABF0-4080-8EB4-E5AA63D45337}" dt="2023-11-27T08:51:34.283" v="921" actId="14100"/>
            <ac:spMkLst>
              <pc:docMk/>
              <pc:sldMasterMk cId="0" sldId="2147483648"/>
              <pc:sldLayoutMk cId="0" sldId="2147483653"/>
              <ac:spMk id="41" creationId="{00000000-0000-0000-0000-000000000000}"/>
            </ac:spMkLst>
          </pc:spChg>
        </pc:sldLayoutChg>
        <pc:sldLayoutChg chg="modSp mod">
          <pc:chgData name="Subash Khatiwada" userId="82ebb907-69e0-4888-9ca7-a664fef6b159" providerId="ADAL" clId="{94BCF920-ABF0-4080-8EB4-E5AA63D45337}" dt="2023-11-27T08:51:45.876" v="924" actId="1076"/>
          <pc:sldLayoutMkLst>
            <pc:docMk/>
            <pc:sldMasterMk cId="0" sldId="2147483648"/>
            <pc:sldLayoutMk cId="0" sldId="2147483654"/>
          </pc:sldLayoutMkLst>
          <pc:spChg chg="mod">
            <ac:chgData name="Subash Khatiwada" userId="82ebb907-69e0-4888-9ca7-a664fef6b159" providerId="ADAL" clId="{94BCF920-ABF0-4080-8EB4-E5AA63D45337}" dt="2023-11-27T08:51:45.876" v="924" actId="1076"/>
            <ac:spMkLst>
              <pc:docMk/>
              <pc:sldMasterMk cId="0" sldId="2147483648"/>
              <pc:sldLayoutMk cId="0" sldId="2147483654"/>
              <ac:spMk id="46" creationId="{00000000-0000-0000-0000-000000000000}"/>
            </ac:spMkLst>
          </pc:spChg>
        </pc:sldLayoutChg>
        <pc:sldLayoutChg chg="modSp mod">
          <pc:chgData name="Subash Khatiwada" userId="82ebb907-69e0-4888-9ca7-a664fef6b159" providerId="ADAL" clId="{94BCF920-ABF0-4080-8EB4-E5AA63D45337}" dt="2023-11-27T08:51:56.547" v="926" actId="1076"/>
          <pc:sldLayoutMkLst>
            <pc:docMk/>
            <pc:sldMasterMk cId="0" sldId="2147483648"/>
            <pc:sldLayoutMk cId="0" sldId="2147483658"/>
          </pc:sldLayoutMkLst>
          <pc:spChg chg="mod">
            <ac:chgData name="Subash Khatiwada" userId="82ebb907-69e0-4888-9ca7-a664fef6b159" providerId="ADAL" clId="{94BCF920-ABF0-4080-8EB4-E5AA63D45337}" dt="2023-11-27T08:51:56.547" v="926" actId="1076"/>
            <ac:spMkLst>
              <pc:docMk/>
              <pc:sldMasterMk cId="0" sldId="2147483648"/>
              <pc:sldLayoutMk cId="0" sldId="2147483658"/>
              <ac:spMk id="69" creationId="{00000000-0000-0000-0000-000000000000}"/>
            </ac:spMkLst>
          </pc:spChg>
        </pc:sldLayoutChg>
      </pc:sldMasterChg>
    </pc:docChg>
  </pc:docChgLst>
  <pc:docChgLst>
    <pc:chgData name="Subash Khatiwada" userId="82ebb907-69e0-4888-9ca7-a664fef6b159" providerId="ADAL" clId="{AF8BFB9B-CCDE-4BE7-8000-C5C8D6BBB1E9}"/>
    <pc:docChg chg="undo redo custSel addSld delSld modSld">
      <pc:chgData name="Subash Khatiwada" userId="82ebb907-69e0-4888-9ca7-a664fef6b159" providerId="ADAL" clId="{AF8BFB9B-CCDE-4BE7-8000-C5C8D6BBB1E9}" dt="2022-12-13T10:58:31.329" v="79" actId="729"/>
      <pc:docMkLst>
        <pc:docMk/>
      </pc:docMkLst>
      <pc:sldChg chg="addSp delSp modSp mod">
        <pc:chgData name="Subash Khatiwada" userId="82ebb907-69e0-4888-9ca7-a664fef6b159" providerId="ADAL" clId="{AF8BFB9B-CCDE-4BE7-8000-C5C8D6BBB1E9}" dt="2022-12-08T11:04:39.137" v="68" actId="20577"/>
        <pc:sldMkLst>
          <pc:docMk/>
          <pc:sldMk cId="0" sldId="263"/>
        </pc:sldMkLst>
        <pc:spChg chg="mod">
          <ac:chgData name="Subash Khatiwada" userId="82ebb907-69e0-4888-9ca7-a664fef6b159" providerId="ADAL" clId="{AF8BFB9B-CCDE-4BE7-8000-C5C8D6BBB1E9}" dt="2022-12-08T11:03:44.658" v="31" actId="20577"/>
          <ac:spMkLst>
            <pc:docMk/>
            <pc:sldMk cId="0" sldId="263"/>
            <ac:spMk id="149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3:33.057" v="21" actId="14100"/>
          <ac:spMkLst>
            <pc:docMk/>
            <pc:sldMk cId="0" sldId="263"/>
            <ac:spMk id="151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3:51.503" v="33" actId="20577"/>
          <ac:spMkLst>
            <pc:docMk/>
            <pc:sldMk cId="0" sldId="263"/>
            <ac:spMk id="152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3:58.663" v="36" actId="20577"/>
          <ac:spMkLst>
            <pc:docMk/>
            <pc:sldMk cId="0" sldId="263"/>
            <ac:spMk id="153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01.935" v="37" actId="20577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05.079" v="38" actId="20577"/>
          <ac:spMkLst>
            <pc:docMk/>
            <pc:sldMk cId="0" sldId="263"/>
            <ac:spMk id="155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07.775" v="39" actId="20577"/>
          <ac:spMkLst>
            <pc:docMk/>
            <pc:sldMk cId="0" sldId="263"/>
            <ac:spMk id="156" creationId="{00000000-0000-0000-0000-000000000000}"/>
          </ac:spMkLst>
        </pc:spChg>
        <pc:spChg chg="mod">
          <ac:chgData name="Subash Khatiwada" userId="82ebb907-69e0-4888-9ca7-a664fef6b159" providerId="ADAL" clId="{AF8BFB9B-CCDE-4BE7-8000-C5C8D6BBB1E9}" dt="2022-12-08T11:04:39.137" v="68" actId="20577"/>
          <ac:spMkLst>
            <pc:docMk/>
            <pc:sldMk cId="0" sldId="263"/>
            <ac:spMk id="162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08T11:03:33.091" v="22" actId="478"/>
          <ac:spMkLst>
            <pc:docMk/>
            <pc:sldMk cId="0" sldId="263"/>
            <ac:spMk id="163" creationId="{00000000-0000-0000-0000-000000000000}"/>
          </ac:spMkLst>
        </pc:spChg>
        <pc:spChg chg="add del mod">
          <ac:chgData name="Subash Khatiwada" userId="82ebb907-69e0-4888-9ca7-a664fef6b159" providerId="ADAL" clId="{AF8BFB9B-CCDE-4BE7-8000-C5C8D6BBB1E9}" dt="2022-12-08T11:03:33.150" v="24" actId="6549"/>
          <ac:spMkLst>
            <pc:docMk/>
            <pc:sldMk cId="0" sldId="263"/>
            <ac:spMk id="164" creationId="{00000000-0000-0000-0000-000000000000}"/>
          </ac:spMkLst>
        </pc:spChg>
        <pc:grpChg chg="mod">
          <ac:chgData name="Subash Khatiwada" userId="82ebb907-69e0-4888-9ca7-a664fef6b159" providerId="ADAL" clId="{AF8BFB9B-CCDE-4BE7-8000-C5C8D6BBB1E9}" dt="2022-12-08T11:02:43.404" v="4" actId="14100"/>
          <ac:grpSpMkLst>
            <pc:docMk/>
            <pc:sldMk cId="0" sldId="263"/>
            <ac:grpSpMk id="150" creationId="{00000000-0000-0000-0000-000000000000}"/>
          </ac:grpSpMkLst>
        </pc:grpChg>
      </pc:sldChg>
      <pc:sldChg chg="addSp delSp add del mod addAnim delAnim">
        <pc:chgData name="Subash Khatiwada" userId="82ebb907-69e0-4888-9ca7-a664fef6b159" providerId="ADAL" clId="{AF8BFB9B-CCDE-4BE7-8000-C5C8D6BBB1E9}" dt="2022-12-13T10:58:23.347" v="74" actId="47"/>
        <pc:sldMkLst>
          <pc:docMk/>
          <pc:sldMk cId="0" sldId="271"/>
        </pc:sldMkLst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17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18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19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0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1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2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3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4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5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6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7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8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29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30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31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32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33" creationId="{00000000-0000-0000-0000-000000000000}"/>
          </ac:spMkLst>
        </pc:spChg>
        <pc:spChg chg="add del">
          <ac:chgData name="Subash Khatiwada" userId="82ebb907-69e0-4888-9ca7-a664fef6b159" providerId="ADAL" clId="{AF8BFB9B-CCDE-4BE7-8000-C5C8D6BBB1E9}" dt="2022-12-13T10:56:43.091" v="70" actId="478"/>
          <ac:spMkLst>
            <pc:docMk/>
            <pc:sldMk cId="0" sldId="271"/>
            <ac:spMk id="234" creationId="{00000000-0000-0000-0000-000000000000}"/>
          </ac:spMkLst>
        </pc:sp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0" sldId="271"/>
            <ac:graphicFrameMk id="212" creationId="{00000000-0000-0000-0000-000000000000}"/>
          </ac:graphicFrameMkLst>
        </pc:graphicFrame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0" sldId="271"/>
            <ac:graphicFrameMk id="214" creationId="{00000000-0000-0000-0000-000000000000}"/>
          </ac:graphicFrameMkLst>
        </pc:graphicFrame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0" sldId="271"/>
            <ac:graphicFrameMk id="215" creationId="{00000000-0000-0000-0000-000000000000}"/>
          </ac:graphicFrameMkLst>
        </pc:graphicFrameChg>
        <pc:graphicFrameChg chg="add del">
          <ac:chgData name="Subash Khatiwada" userId="82ebb907-69e0-4888-9ca7-a664fef6b159" providerId="ADAL" clId="{AF8BFB9B-CCDE-4BE7-8000-C5C8D6BBB1E9}" dt="2022-12-13T10:56:43.091" v="70" actId="478"/>
          <ac:graphicFrameMkLst>
            <pc:docMk/>
            <pc:sldMk cId="0" sldId="271"/>
            <ac:graphicFrameMk id="216" creationId="{00000000-0000-0000-0000-000000000000}"/>
          </ac:graphicFrameMkLst>
        </pc:graphicFrameChg>
      </pc:sldChg>
      <pc:sldChg chg="addSp delSp new add del mod modShow">
        <pc:chgData name="Subash Khatiwada" userId="82ebb907-69e0-4888-9ca7-a664fef6b159" providerId="ADAL" clId="{AF8BFB9B-CCDE-4BE7-8000-C5C8D6BBB1E9}" dt="2022-12-13T10:58:31.329" v="79" actId="729"/>
        <pc:sldMkLst>
          <pc:docMk/>
          <pc:sldMk cId="772676662" sldId="275"/>
        </pc:sldMkLst>
        <pc:picChg chg="add del">
          <ac:chgData name="Subash Khatiwada" userId="82ebb907-69e0-4888-9ca7-a664fef6b159" providerId="ADAL" clId="{AF8BFB9B-CCDE-4BE7-8000-C5C8D6BBB1E9}" dt="2022-12-13T10:58:27.041" v="78" actId="22"/>
          <ac:picMkLst>
            <pc:docMk/>
            <pc:sldMk cId="772676662" sldId="275"/>
            <ac:picMk id="5" creationId="{3B951C02-CF46-8CA2-D0EB-8FB95EFA0123}"/>
          </ac:picMkLst>
        </pc:picChg>
      </pc:sldChg>
    </pc:docChg>
  </pc:docChgLst>
  <pc:docChgLst>
    <pc:chgData name="Subash Khatiwada" userId="82ebb907-69e0-4888-9ca7-a664fef6b159" providerId="ADAL" clId="{C7D751AC-0A9D-41B0-8EA3-78AADD00CD81}"/>
    <pc:docChg chg="undo custSel addSld modSld">
      <pc:chgData name="Subash Khatiwada" userId="82ebb907-69e0-4888-9ca7-a664fef6b159" providerId="ADAL" clId="{C7D751AC-0A9D-41B0-8EA3-78AADD00CD81}" dt="2023-12-04T04:11:13.860" v="501" actId="113"/>
      <pc:docMkLst>
        <pc:docMk/>
      </pc:docMkLst>
      <pc:sldChg chg="modSp">
        <pc:chgData name="Subash Khatiwada" userId="82ebb907-69e0-4888-9ca7-a664fef6b159" providerId="ADAL" clId="{C7D751AC-0A9D-41B0-8EA3-78AADD00CD81}" dt="2023-11-28T10:42:07.953" v="302" actId="113"/>
        <pc:sldMkLst>
          <pc:docMk/>
          <pc:sldMk cId="0" sldId="266"/>
        </pc:sldMkLst>
        <pc:spChg chg="mod">
          <ac:chgData name="Subash Khatiwada" userId="82ebb907-69e0-4888-9ca7-a664fef6b159" providerId="ADAL" clId="{C7D751AC-0A9D-41B0-8EA3-78AADD00CD81}" dt="2023-11-28T10:42:07.953" v="302" actId="113"/>
          <ac:spMkLst>
            <pc:docMk/>
            <pc:sldMk cId="0" sldId="266"/>
            <ac:spMk id="182" creationId="{00000000-0000-0000-0000-000000000000}"/>
          </ac:spMkLst>
        </pc:spChg>
      </pc:sldChg>
      <pc:sldChg chg="addSp modSp mod modAnim">
        <pc:chgData name="Subash Khatiwada" userId="82ebb907-69e0-4888-9ca7-a664fef6b159" providerId="ADAL" clId="{C7D751AC-0A9D-41B0-8EA3-78AADD00CD81}" dt="2023-12-04T04:02:44.513" v="377"/>
        <pc:sldMkLst>
          <pc:docMk/>
          <pc:sldMk cId="1432547921" sldId="281"/>
        </pc:sldMkLst>
        <pc:spChg chg="mod">
          <ac:chgData name="Subash Khatiwada" userId="82ebb907-69e0-4888-9ca7-a664fef6b159" providerId="ADAL" clId="{C7D751AC-0A9D-41B0-8EA3-78AADD00CD81}" dt="2023-12-04T03:59:17.768" v="306" actId="20577"/>
          <ac:spMkLst>
            <pc:docMk/>
            <pc:sldMk cId="1432547921" sldId="281"/>
            <ac:spMk id="3" creationId="{589FD593-9A70-C087-F21D-0F0D96A88C2B}"/>
          </ac:spMkLst>
        </pc:spChg>
        <pc:spChg chg="add mod">
          <ac:chgData name="Subash Khatiwada" userId="82ebb907-69e0-4888-9ca7-a664fef6b159" providerId="ADAL" clId="{C7D751AC-0A9D-41B0-8EA3-78AADD00CD81}" dt="2023-12-04T04:02:40.466" v="376" actId="1076"/>
          <ac:spMkLst>
            <pc:docMk/>
            <pc:sldMk cId="1432547921" sldId="281"/>
            <ac:spMk id="6" creationId="{D36BF4CA-8DC9-6AE6-3642-173D9C036A32}"/>
          </ac:spMkLst>
        </pc:spChg>
      </pc:sldChg>
      <pc:sldChg chg="modSp mod">
        <pc:chgData name="Subash Khatiwada" userId="82ebb907-69e0-4888-9ca7-a664fef6b159" providerId="ADAL" clId="{C7D751AC-0A9D-41B0-8EA3-78AADD00CD81}" dt="2023-11-28T07:17:23.266" v="25" actId="1076"/>
        <pc:sldMkLst>
          <pc:docMk/>
          <pc:sldMk cId="457644473" sldId="285"/>
        </pc:sldMkLst>
        <pc:spChg chg="mod">
          <ac:chgData name="Subash Khatiwada" userId="82ebb907-69e0-4888-9ca7-a664fef6b159" providerId="ADAL" clId="{C7D751AC-0A9D-41B0-8EA3-78AADD00CD81}" dt="2023-11-28T07:17:23.266" v="25" actId="1076"/>
          <ac:spMkLst>
            <pc:docMk/>
            <pc:sldMk cId="457644473" sldId="285"/>
            <ac:spMk id="5" creationId="{369FA5B9-3F50-A6F0-D6F0-935DCD0D378D}"/>
          </ac:spMkLst>
        </pc:spChg>
      </pc:sldChg>
      <pc:sldChg chg="modSp mod">
        <pc:chgData name="Subash Khatiwada" userId="82ebb907-69e0-4888-9ca7-a664fef6b159" providerId="ADAL" clId="{C7D751AC-0A9D-41B0-8EA3-78AADD00CD81}" dt="2023-12-04T04:06:16.883" v="381" actId="20577"/>
        <pc:sldMkLst>
          <pc:docMk/>
          <pc:sldMk cId="1208141188" sldId="293"/>
        </pc:sldMkLst>
        <pc:spChg chg="mod">
          <ac:chgData name="Subash Khatiwada" userId="82ebb907-69e0-4888-9ca7-a664fef6b159" providerId="ADAL" clId="{C7D751AC-0A9D-41B0-8EA3-78AADD00CD81}" dt="2023-12-04T04:05:40.180" v="378" actId="1076"/>
          <ac:spMkLst>
            <pc:docMk/>
            <pc:sldMk cId="1208141188" sldId="293"/>
            <ac:spMk id="3" creationId="{04F88531-00C8-B9C5-74B5-9FB4BA61DE31}"/>
          </ac:spMkLst>
        </pc:spChg>
        <pc:spChg chg="mod">
          <ac:chgData name="Subash Khatiwada" userId="82ebb907-69e0-4888-9ca7-a664fef6b159" providerId="ADAL" clId="{C7D751AC-0A9D-41B0-8EA3-78AADD00CD81}" dt="2023-12-04T04:06:16.883" v="381" actId="20577"/>
          <ac:spMkLst>
            <pc:docMk/>
            <pc:sldMk cId="1208141188" sldId="293"/>
            <ac:spMk id="18" creationId="{20E24D9B-F8FB-854C-4325-F8E303EFC0F3}"/>
          </ac:spMkLst>
        </pc:spChg>
      </pc:sldChg>
      <pc:sldChg chg="modSp">
        <pc:chgData name="Subash Khatiwada" userId="82ebb907-69e0-4888-9ca7-a664fef6b159" providerId="ADAL" clId="{C7D751AC-0A9D-41B0-8EA3-78AADD00CD81}" dt="2023-11-27T14:19:14.112" v="16" actId="20577"/>
        <pc:sldMkLst>
          <pc:docMk/>
          <pc:sldMk cId="4003243439" sldId="297"/>
        </pc:sldMkLst>
        <pc:spChg chg="mod">
          <ac:chgData name="Subash Khatiwada" userId="82ebb907-69e0-4888-9ca7-a664fef6b159" providerId="ADAL" clId="{C7D751AC-0A9D-41B0-8EA3-78AADD00CD81}" dt="2023-11-27T14:19:14.112" v="16" actId="20577"/>
          <ac:spMkLst>
            <pc:docMk/>
            <pc:sldMk cId="4003243439" sldId="297"/>
            <ac:spMk id="7" creationId="{4D3FBF73-D0EC-DBD7-B92E-5F835B7E37E5}"/>
          </ac:spMkLst>
        </pc:spChg>
      </pc:sldChg>
      <pc:sldChg chg="addSp delSp modSp new mod modClrScheme addAnim delAnim modAnim chgLayout">
        <pc:chgData name="Subash Khatiwada" userId="82ebb907-69e0-4888-9ca7-a664fef6b159" providerId="ADAL" clId="{C7D751AC-0A9D-41B0-8EA3-78AADD00CD81}" dt="2023-12-04T04:11:13.860" v="501" actId="113"/>
        <pc:sldMkLst>
          <pc:docMk/>
          <pc:sldMk cId="2414482462" sldId="298"/>
        </pc:sldMkLst>
        <pc:spChg chg="mod ord">
          <ac:chgData name="Subash Khatiwada" userId="82ebb907-69e0-4888-9ca7-a664fef6b159" providerId="ADAL" clId="{C7D751AC-0A9D-41B0-8EA3-78AADD00CD81}" dt="2023-11-28T07:15:45.550" v="23" actId="20577"/>
          <ac:spMkLst>
            <pc:docMk/>
            <pc:sldMk cId="2414482462" sldId="298"/>
            <ac:spMk id="2" creationId="{660014CD-EFB5-8511-1101-EBEBAD55E914}"/>
          </ac:spMkLst>
        </pc:spChg>
        <pc:spChg chg="del mod ord">
          <ac:chgData name="Subash Khatiwada" userId="82ebb907-69e0-4888-9ca7-a664fef6b159" providerId="ADAL" clId="{C7D751AC-0A9D-41B0-8EA3-78AADD00CD81}" dt="2023-11-27T14:18:19.913" v="4" actId="700"/>
          <ac:spMkLst>
            <pc:docMk/>
            <pc:sldMk cId="2414482462" sldId="298"/>
            <ac:spMk id="3" creationId="{CD44FC32-DDCE-0C81-9796-4FB9ED6F1DB0}"/>
          </ac:spMkLst>
        </pc:spChg>
        <pc:spChg chg="add del mod ord">
          <ac:chgData name="Subash Khatiwada" userId="82ebb907-69e0-4888-9ca7-a664fef6b159" providerId="ADAL" clId="{C7D751AC-0A9D-41B0-8EA3-78AADD00CD81}" dt="2023-11-27T14:18:30.988" v="7" actId="478"/>
          <ac:spMkLst>
            <pc:docMk/>
            <pc:sldMk cId="2414482462" sldId="298"/>
            <ac:spMk id="5" creationId="{5ABC6C1D-5D60-9587-1673-7A51FCD5EF57}"/>
          </ac:spMkLst>
        </pc:spChg>
        <pc:spChg chg="mod topLvl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5" creationId="{638F00B8-4A9F-81BE-72A0-95338D40885A}"/>
          </ac:spMkLst>
        </pc:spChg>
        <pc:spChg chg="add del mod ord">
          <ac:chgData name="Subash Khatiwada" userId="82ebb907-69e0-4888-9ca7-a664fef6b159" providerId="ADAL" clId="{C7D751AC-0A9D-41B0-8EA3-78AADD00CD81}" dt="2023-11-27T14:18:39.977" v="10" actId="478"/>
          <ac:spMkLst>
            <pc:docMk/>
            <pc:sldMk cId="2414482462" sldId="298"/>
            <ac:spMk id="6" creationId="{64C66234-8276-7340-C3C4-F44D3EDECDEE}"/>
          </ac:spMkLst>
        </pc:spChg>
        <pc:spChg chg="mod topLvl">
          <ac:chgData name="Subash Khatiwada" userId="82ebb907-69e0-4888-9ca7-a664fef6b159" providerId="ADAL" clId="{C7D751AC-0A9D-41B0-8EA3-78AADD00CD81}" dt="2023-11-28T07:59:42.697" v="268" actId="13926"/>
          <ac:spMkLst>
            <pc:docMk/>
            <pc:sldMk cId="2414482462" sldId="298"/>
            <ac:spMk id="6" creationId="{E5CFFF54-F756-146F-127D-14F45C3CC15D}"/>
          </ac:spMkLst>
        </pc:spChg>
        <pc:spChg chg="add del mod ord">
          <ac:chgData name="Subash Khatiwada" userId="82ebb907-69e0-4888-9ca7-a664fef6b159" providerId="ADAL" clId="{C7D751AC-0A9D-41B0-8EA3-78AADD00CD81}" dt="2023-11-27T14:18:34.538" v="8" actId="478"/>
          <ac:spMkLst>
            <pc:docMk/>
            <pc:sldMk cId="2414482462" sldId="298"/>
            <ac:spMk id="7" creationId="{351BC4C1-BE67-2BCB-6A07-BE78C55DA63C}"/>
          </ac:spMkLst>
        </pc:spChg>
        <pc:spChg chg="mod topLvl">
          <ac:chgData name="Subash Khatiwada" userId="82ebb907-69e0-4888-9ca7-a664fef6b159" providerId="ADAL" clId="{C7D751AC-0A9D-41B0-8EA3-78AADD00CD81}" dt="2023-11-28T07:27:44.114" v="204" actId="1038"/>
          <ac:spMkLst>
            <pc:docMk/>
            <pc:sldMk cId="2414482462" sldId="298"/>
            <ac:spMk id="7" creationId="{F235BA8F-A9DC-FA65-3DFF-5E315EB9E324}"/>
          </ac:spMkLst>
        </pc:spChg>
        <pc:spChg chg="add del mod ord">
          <ac:chgData name="Subash Khatiwada" userId="82ebb907-69e0-4888-9ca7-a664fef6b159" providerId="ADAL" clId="{C7D751AC-0A9D-41B0-8EA3-78AADD00CD81}" dt="2023-11-27T14:18:38.488" v="9" actId="478"/>
          <ac:spMkLst>
            <pc:docMk/>
            <pc:sldMk cId="2414482462" sldId="298"/>
            <ac:spMk id="8" creationId="{31B95273-E7B3-B8D7-14A7-1E8AB8BF04D4}"/>
          </ac:spMkLst>
        </pc:spChg>
        <pc:spChg chg="mod topLvl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8" creationId="{4FFDB124-1C75-8F78-ADFB-B2AA742FB4F4}"/>
          </ac:spMkLst>
        </pc:spChg>
        <pc:spChg chg="add del mod topLvl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9" creationId="{6B26AF8D-BFFD-9A53-115E-78E1BA8728EB}"/>
          </ac:spMkLst>
        </pc:spChg>
        <pc:spChg chg="mod topLvl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10" creationId="{3146230E-1EFF-815D-DFEE-67E24520FD28}"/>
          </ac:spMkLst>
        </pc:spChg>
        <pc:spChg chg="mod topLvl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11" creationId="{34F838F8-B843-4199-D6E7-B4B3C0117473}"/>
          </ac:spMkLst>
        </pc:spChg>
        <pc:spChg chg="del mod">
          <ac:chgData name="Subash Khatiwada" userId="82ebb907-69e0-4888-9ca7-a664fef6b159" providerId="ADAL" clId="{C7D751AC-0A9D-41B0-8EA3-78AADD00CD81}" dt="2023-11-28T07:24:07.762" v="62" actId="478"/>
          <ac:spMkLst>
            <pc:docMk/>
            <pc:sldMk cId="2414482462" sldId="298"/>
            <ac:spMk id="13" creationId="{C9FC208C-F4E2-918B-A6D7-8E86A6B7A208}"/>
          </ac:spMkLst>
        </pc:spChg>
        <pc:spChg chg="add del mod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15" creationId="{23750807-B9DA-D5CB-F680-E15B8D587D9B}"/>
          </ac:spMkLst>
        </pc:spChg>
        <pc:spChg chg="add mod">
          <ac:chgData name="Subash Khatiwada" userId="82ebb907-69e0-4888-9ca7-a664fef6b159" providerId="ADAL" clId="{C7D751AC-0A9D-41B0-8EA3-78AADD00CD81}" dt="2023-11-28T07:59:32.667" v="266" actId="13926"/>
          <ac:spMkLst>
            <pc:docMk/>
            <pc:sldMk cId="2414482462" sldId="298"/>
            <ac:spMk id="16" creationId="{AA90BB47-888B-4545-3E30-CE432CEE1398}"/>
          </ac:spMkLst>
        </pc:spChg>
        <pc:spChg chg="add mod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17" creationId="{77FAED6A-DD12-FAD3-E3E9-FFB9913D8226}"/>
          </ac:spMkLst>
        </pc:spChg>
        <pc:spChg chg="add mod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18" creationId="{1DDF258F-6D39-D9B2-511E-C806B5CE9828}"/>
          </ac:spMkLst>
        </pc:spChg>
        <pc:spChg chg="add mod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19" creationId="{C0F5A24C-131F-842D-B386-80D5BF15C3E0}"/>
          </ac:spMkLst>
        </pc:spChg>
        <pc:spChg chg="add mod">
          <ac:chgData name="Subash Khatiwada" userId="82ebb907-69e0-4888-9ca7-a664fef6b159" providerId="ADAL" clId="{C7D751AC-0A9D-41B0-8EA3-78AADD00CD81}" dt="2023-11-28T07:27:17.037" v="200" actId="1038"/>
          <ac:spMkLst>
            <pc:docMk/>
            <pc:sldMk cId="2414482462" sldId="298"/>
            <ac:spMk id="20" creationId="{AC22FFCB-1762-F365-F061-732C4AB3AAC5}"/>
          </ac:spMkLst>
        </pc:spChg>
        <pc:spChg chg="add mod">
          <ac:chgData name="Subash Khatiwada" userId="82ebb907-69e0-4888-9ca7-a664fef6b159" providerId="ADAL" clId="{C7D751AC-0A9D-41B0-8EA3-78AADD00CD81}" dt="2023-11-28T07:28:26.095" v="211" actId="1038"/>
          <ac:spMkLst>
            <pc:docMk/>
            <pc:sldMk cId="2414482462" sldId="298"/>
            <ac:spMk id="21" creationId="{E35383F1-1442-12AB-7B8F-AADAAA031498}"/>
          </ac:spMkLst>
        </pc:spChg>
        <pc:spChg chg="add mod">
          <ac:chgData name="Subash Khatiwada" userId="82ebb907-69e0-4888-9ca7-a664fef6b159" providerId="ADAL" clId="{C7D751AC-0A9D-41B0-8EA3-78AADD00CD81}" dt="2023-11-28T07:53:53.598" v="229" actId="20577"/>
          <ac:spMkLst>
            <pc:docMk/>
            <pc:sldMk cId="2414482462" sldId="298"/>
            <ac:spMk id="22" creationId="{1F7DC56B-1CFD-0E8D-132F-5BF982114F8F}"/>
          </ac:spMkLst>
        </pc:spChg>
        <pc:spChg chg="add mod">
          <ac:chgData name="Subash Khatiwada" userId="82ebb907-69e0-4888-9ca7-a664fef6b159" providerId="ADAL" clId="{C7D751AC-0A9D-41B0-8EA3-78AADD00CD81}" dt="2023-11-28T07:30:47.851" v="225" actId="1038"/>
          <ac:spMkLst>
            <pc:docMk/>
            <pc:sldMk cId="2414482462" sldId="298"/>
            <ac:spMk id="23" creationId="{513B8B4E-D29F-4880-0D25-EBAAB4FEB176}"/>
          </ac:spMkLst>
        </pc:spChg>
        <pc:spChg chg="add del mod">
          <ac:chgData name="Subash Khatiwada" userId="82ebb907-69e0-4888-9ca7-a664fef6b159" providerId="ADAL" clId="{C7D751AC-0A9D-41B0-8EA3-78AADD00CD81}" dt="2023-11-28T07:59:45.729" v="269" actId="13926"/>
          <ac:spMkLst>
            <pc:docMk/>
            <pc:sldMk cId="2414482462" sldId="298"/>
            <ac:spMk id="24" creationId="{AE663990-9E3C-715F-1D72-633F4308EDD0}"/>
          </ac:spMkLst>
        </pc:spChg>
        <pc:spChg chg="add del mod">
          <ac:chgData name="Subash Khatiwada" userId="82ebb907-69e0-4888-9ca7-a664fef6b159" providerId="ADAL" clId="{C7D751AC-0A9D-41B0-8EA3-78AADD00CD81}" dt="2023-11-28T07:54:52.439" v="242"/>
          <ac:spMkLst>
            <pc:docMk/>
            <pc:sldMk cId="2414482462" sldId="298"/>
            <ac:spMk id="25" creationId="{8B7DEB1F-C4D7-334F-0A63-C446520AAC1E}"/>
          </ac:spMkLst>
        </pc:spChg>
        <pc:spChg chg="add del mod">
          <ac:chgData name="Subash Khatiwada" userId="82ebb907-69e0-4888-9ca7-a664fef6b159" providerId="ADAL" clId="{C7D751AC-0A9D-41B0-8EA3-78AADD00CD81}" dt="2023-11-28T07:54:52.221" v="241"/>
          <ac:spMkLst>
            <pc:docMk/>
            <pc:sldMk cId="2414482462" sldId="298"/>
            <ac:spMk id="26" creationId="{86225A33-C480-3A80-70D1-3FE41EE41623}"/>
          </ac:spMkLst>
        </pc:spChg>
        <pc:spChg chg="add mod">
          <ac:chgData name="Subash Khatiwada" userId="82ebb907-69e0-4888-9ca7-a664fef6b159" providerId="ADAL" clId="{C7D751AC-0A9D-41B0-8EA3-78AADD00CD81}" dt="2023-11-28T07:59:38.135" v="267" actId="13926"/>
          <ac:spMkLst>
            <pc:docMk/>
            <pc:sldMk cId="2414482462" sldId="298"/>
            <ac:spMk id="27" creationId="{B8B5129A-D928-54B5-6551-96A899A44E09}"/>
          </ac:spMkLst>
        </pc:spChg>
        <pc:spChg chg="add mod">
          <ac:chgData name="Subash Khatiwada" userId="82ebb907-69e0-4888-9ca7-a664fef6b159" providerId="ADAL" clId="{C7D751AC-0A9D-41B0-8EA3-78AADD00CD81}" dt="2023-12-04T04:11:05.766" v="499" actId="207"/>
          <ac:spMkLst>
            <pc:docMk/>
            <pc:sldMk cId="2414482462" sldId="298"/>
            <ac:spMk id="28" creationId="{D531B572-19CE-CA20-5F6F-2FC24A24E3BF}"/>
          </ac:spMkLst>
        </pc:spChg>
        <pc:spChg chg="add mod">
          <ac:chgData name="Subash Khatiwada" userId="82ebb907-69e0-4888-9ca7-a664fef6b159" providerId="ADAL" clId="{C7D751AC-0A9D-41B0-8EA3-78AADD00CD81}" dt="2023-12-04T04:11:10.125" v="500" actId="113"/>
          <ac:spMkLst>
            <pc:docMk/>
            <pc:sldMk cId="2414482462" sldId="298"/>
            <ac:spMk id="29" creationId="{8CB9164B-C5DD-61A9-903A-4D71D4BD7ABF}"/>
          </ac:spMkLst>
        </pc:spChg>
        <pc:spChg chg="add mod">
          <ac:chgData name="Subash Khatiwada" userId="82ebb907-69e0-4888-9ca7-a664fef6b159" providerId="ADAL" clId="{C7D751AC-0A9D-41B0-8EA3-78AADD00CD81}" dt="2023-12-04T04:11:13.860" v="501" actId="113"/>
          <ac:spMkLst>
            <pc:docMk/>
            <pc:sldMk cId="2414482462" sldId="298"/>
            <ac:spMk id="30" creationId="{DB6321CF-9D20-916F-1837-50964DCDC469}"/>
          </ac:spMkLst>
        </pc:spChg>
        <pc:grpChg chg="add del mod">
          <ac:chgData name="Subash Khatiwada" userId="82ebb907-69e0-4888-9ca7-a664fef6b159" providerId="ADAL" clId="{C7D751AC-0A9D-41B0-8EA3-78AADD00CD81}" dt="2023-11-28T07:26:07.492" v="99" actId="165"/>
          <ac:grpSpMkLst>
            <pc:docMk/>
            <pc:sldMk cId="2414482462" sldId="298"/>
            <ac:grpSpMk id="3" creationId="{565A8510-87FA-8A20-19B0-C56CE8386C67}"/>
          </ac:grpSpMkLst>
        </pc:grpChg>
        <pc:picChg chg="add mod">
          <ac:chgData name="Subash Khatiwada" userId="82ebb907-69e0-4888-9ca7-a664fef6b159" providerId="ADAL" clId="{C7D751AC-0A9D-41B0-8EA3-78AADD00CD81}" dt="2023-11-28T08:08:14.565" v="296" actId="1076"/>
          <ac:picMkLst>
            <pc:docMk/>
            <pc:sldMk cId="2414482462" sldId="298"/>
            <ac:picMk id="4" creationId="{FA659ECF-FD5F-3DAB-8B10-C77135D06A83}"/>
          </ac:picMkLst>
        </pc:picChg>
        <pc:cxnChg chg="del mod">
          <ac:chgData name="Subash Khatiwada" userId="82ebb907-69e0-4888-9ca7-a664fef6b159" providerId="ADAL" clId="{C7D751AC-0A9D-41B0-8EA3-78AADD00CD81}" dt="2023-11-28T07:25:21.822" v="88" actId="478"/>
          <ac:cxnSpMkLst>
            <pc:docMk/>
            <pc:sldMk cId="2414482462" sldId="298"/>
            <ac:cxnSpMk id="12" creationId="{FC3FCF44-E905-71EA-B43D-2A516C81A4D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626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12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60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3581399" y="136525"/>
            <a:ext cx="81534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3581399" y="1625600"/>
            <a:ext cx="81534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3581400" y="136525"/>
            <a:ext cx="84166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3581400" y="2505075"/>
            <a:ext cx="241617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199" y="1681163"/>
            <a:ext cx="582583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82583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3581400" y="1365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3581400" y="136525"/>
            <a:ext cx="7772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577580" y="158675"/>
            <a:ext cx="84157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581400" y="1632857"/>
            <a:ext cx="8415766" cy="454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id="{0F24CDEE-8B01-41DE-F439-BF082E663C6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10358846" y="136525"/>
            <a:ext cx="1638320" cy="689820"/>
          </a:xfrm>
          <a:prstGeom prst="rect">
            <a:avLst/>
          </a:prstGeom>
        </p:spPr>
      </p:pic>
      <p:pic>
        <p:nvPicPr>
          <p:cNvPr id="5" name="Picture 4" descr="A black background with green rectangles&#10;&#10;Description automatically generated">
            <a:extLst>
              <a:ext uri="{FF2B5EF4-FFF2-40B4-BE49-F238E27FC236}">
                <a16:creationId xmlns:a16="http://schemas.microsoft.com/office/drawing/2014/main" id="{C1B76940-9596-7BC2-BDAB-A9C314515E1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85463" y="2468413"/>
            <a:ext cx="4406537" cy="438958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Array, String and Pointer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/>
              <a:t>Week 03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/>
              <a:t>Compiled by Subash Khatiwada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String in C</a:t>
            </a:r>
            <a:endParaRPr dirty="0"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3666332" y="1462088"/>
            <a:ext cx="8220870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The </a:t>
            </a:r>
            <a:r>
              <a:rPr lang="en-US" b="1" dirty="0"/>
              <a:t>string </a:t>
            </a:r>
            <a:r>
              <a:rPr lang="en-US" dirty="0"/>
              <a:t>can be defined as the </a:t>
            </a:r>
            <a:r>
              <a:rPr lang="en-US" b="1" dirty="0">
                <a:solidFill>
                  <a:schemeClr val="tx1"/>
                </a:solidFill>
              </a:rPr>
              <a:t>one-dimensional array</a:t>
            </a:r>
            <a:r>
              <a:rPr lang="en-US" dirty="0">
                <a:solidFill>
                  <a:schemeClr val="tx1"/>
                </a:solidFill>
              </a:rPr>
              <a:t> of characters terminated by </a:t>
            </a:r>
            <a:r>
              <a:rPr lang="en-US" b="1" dirty="0">
                <a:solidFill>
                  <a:schemeClr val="tx1"/>
                </a:solidFill>
              </a:rPr>
              <a:t>a null ('\0’).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62" name="Google Shape;162;p9"/>
          <p:cNvSpPr txBox="1"/>
          <p:nvPr/>
        </p:nvSpPr>
        <p:spPr>
          <a:xfrm>
            <a:off x="3789220" y="5790923"/>
            <a:ext cx="8097982" cy="34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we have declared a string of </a:t>
            </a:r>
            <a:r>
              <a:rPr lang="en-US" sz="2800" b="1" i="1" dirty="0">
                <a:solidFill>
                  <a:srgbClr val="FF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5 characters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and 1 bytes is left for </a:t>
            </a:r>
            <a:r>
              <a:rPr lang="en-US" sz="2800" b="1" i="1" dirty="0">
                <a:solidFill>
                  <a:srgbClr val="C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\0</a:t>
            </a:r>
            <a:r>
              <a:rPr lang="en-US" sz="2800" b="1" i="1" dirty="0">
                <a:solidFill>
                  <a:schemeClr val="tx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.</a:t>
            </a:r>
            <a:endParaRPr sz="28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3513930" y="2445974"/>
            <a:ext cx="822087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char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name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[</a:t>
            </a:r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6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] = “Alice”;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Montserrat"/>
              </a:rPr>
              <a:t>Or </a:t>
            </a:r>
          </a:p>
          <a:p>
            <a:pPr algn="ctr">
              <a:lnSpc>
                <a:spcPct val="90000"/>
              </a:lnSpc>
              <a:buClr>
                <a:srgbClr val="002060"/>
              </a:buClr>
              <a:buSzPts val="3600"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char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name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[</a:t>
            </a:r>
            <a:r>
              <a:rPr lang="en-US" sz="2800" dirty="0">
                <a:solidFill>
                  <a:schemeClr val="accent2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6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] = {“A”, “l”, “</a:t>
            </a:r>
            <a:r>
              <a:rPr lang="en-US" sz="2800" dirty="0" err="1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”, “c”, “e”, “\0”}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D6190-353E-2074-B3AF-0E5C15FACE91}"/>
              </a:ext>
            </a:extLst>
          </p:cNvPr>
          <p:cNvGrpSpPr/>
          <p:nvPr/>
        </p:nvGrpSpPr>
        <p:grpSpPr>
          <a:xfrm>
            <a:off x="3913422" y="4021129"/>
            <a:ext cx="7726689" cy="1520202"/>
            <a:chOff x="3879693" y="4043549"/>
            <a:chExt cx="7726689" cy="1520202"/>
          </a:xfrm>
        </p:grpSpPr>
        <p:grpSp>
          <p:nvGrpSpPr>
            <p:cNvPr id="150" name="Google Shape;150;p9"/>
            <p:cNvGrpSpPr/>
            <p:nvPr/>
          </p:nvGrpSpPr>
          <p:grpSpPr>
            <a:xfrm>
              <a:off x="3879693" y="4043549"/>
              <a:ext cx="7726689" cy="1520202"/>
              <a:chOff x="2441415" y="3517267"/>
              <a:chExt cx="9922599" cy="1702053"/>
            </a:xfrm>
          </p:grpSpPr>
          <p:sp>
            <p:nvSpPr>
              <p:cNvPr id="151" name="Google Shape;151;p9"/>
              <p:cNvSpPr/>
              <p:nvPr/>
            </p:nvSpPr>
            <p:spPr>
              <a:xfrm>
                <a:off x="2441417" y="4504096"/>
                <a:ext cx="9922597" cy="715224"/>
              </a:xfrm>
              <a:prstGeom prst="rect">
                <a:avLst/>
              </a:prstGeom>
              <a:solidFill>
                <a:srgbClr val="92D050"/>
              </a:solidFill>
              <a:ln w="28575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2441415" y="3517267"/>
                <a:ext cx="1653766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A</a:t>
                </a:r>
                <a:endParaRPr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4095183" y="3517268"/>
                <a:ext cx="1653766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/>
                  </a:rPr>
                  <a:t>l</a:t>
                </a:r>
                <a:endParaRPr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5748950" y="3517269"/>
                <a:ext cx="1653766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 err="1">
                    <a:solidFill>
                      <a:srgbClr val="FF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i</a:t>
                </a:r>
                <a:endParaRPr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7402716" y="3517268"/>
                <a:ext cx="1653766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c</a:t>
                </a:r>
                <a:endParaRPr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9056482" y="3517268"/>
                <a:ext cx="1653766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/>
                    <a:cs typeface="Calibri" panose="020F0502020204030204" pitchFamily="34" charset="0"/>
                    <a:sym typeface="Calibri"/>
                  </a:rPr>
                  <a:t>e</a:t>
                </a:r>
                <a:endParaRPr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Google Shape;157;p9"/>
              <p:cNvSpPr txBox="1"/>
              <p:nvPr/>
            </p:nvSpPr>
            <p:spPr>
              <a:xfrm>
                <a:off x="2571182" y="4663385"/>
                <a:ext cx="1523999" cy="447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 panose="020F0502020204030204" pitchFamily="34" charset="0"/>
                    <a:ea typeface="Montserrat"/>
                    <a:cs typeface="Calibri" panose="020F0502020204030204" pitchFamily="34" charset="0"/>
                    <a:sym typeface="Montserrat"/>
                  </a:rPr>
                  <a:t>name[0]</a:t>
                </a:r>
                <a:endParaRPr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Google Shape;158;p9"/>
              <p:cNvSpPr txBox="1"/>
              <p:nvPr/>
            </p:nvSpPr>
            <p:spPr>
              <a:xfrm>
                <a:off x="4224947" y="4663385"/>
                <a:ext cx="1523999" cy="447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 panose="020F0502020204030204" pitchFamily="34" charset="0"/>
                    <a:ea typeface="Montserrat"/>
                    <a:cs typeface="Calibri" panose="020F0502020204030204" pitchFamily="34" charset="0"/>
                    <a:sym typeface="Montserrat"/>
                  </a:rPr>
                  <a:t>name[1]</a:t>
                </a:r>
                <a:endParaRPr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Google Shape;159;p9"/>
              <p:cNvSpPr txBox="1"/>
              <p:nvPr/>
            </p:nvSpPr>
            <p:spPr>
              <a:xfrm>
                <a:off x="5878710" y="4663384"/>
                <a:ext cx="1523999" cy="447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Calibri" panose="020F0502020204030204" pitchFamily="34" charset="0"/>
                    <a:ea typeface="Montserrat"/>
                    <a:cs typeface="Calibri" panose="020F0502020204030204" pitchFamily="34" charset="0"/>
                    <a:sym typeface="Montserrat"/>
                  </a:rPr>
                  <a:t>name[2]</a:t>
                </a:r>
                <a:endParaRPr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Google Shape;160;p9"/>
              <p:cNvSpPr txBox="1"/>
              <p:nvPr/>
            </p:nvSpPr>
            <p:spPr>
              <a:xfrm>
                <a:off x="7532483" y="4677909"/>
                <a:ext cx="1523999" cy="447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lt1"/>
                    </a:solidFill>
                    <a:latin typeface="Calibri" panose="020F0502020204030204" pitchFamily="34" charset="0"/>
                    <a:ea typeface="Montserrat"/>
                    <a:cs typeface="Calibri" panose="020F0502020204030204" pitchFamily="34" charset="0"/>
                    <a:sym typeface="Montserrat"/>
                  </a:rPr>
                  <a:t>name[3]</a:t>
                </a:r>
                <a:endParaRPr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Google Shape;161;p9"/>
              <p:cNvSpPr txBox="1"/>
              <p:nvPr/>
            </p:nvSpPr>
            <p:spPr>
              <a:xfrm>
                <a:off x="9186249" y="4677909"/>
                <a:ext cx="1523999" cy="447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chemeClr val="lt1"/>
                    </a:solidFill>
                    <a:latin typeface="Calibri" panose="020F0502020204030204" pitchFamily="34" charset="0"/>
                    <a:ea typeface="Montserrat"/>
                    <a:cs typeface="Calibri" panose="020F0502020204030204" pitchFamily="34" charset="0"/>
                    <a:sym typeface="Montserrat"/>
                  </a:rPr>
                  <a:t>name[4]</a:t>
                </a:r>
                <a:endParaRPr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3" name="Google Shape;163;p9"/>
            <p:cNvSpPr/>
            <p:nvPr/>
          </p:nvSpPr>
          <p:spPr>
            <a:xfrm>
              <a:off x="10318601" y="4043549"/>
              <a:ext cx="1287781" cy="88139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FF00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\0</a:t>
              </a:r>
              <a:endParaRPr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Google Shape;164;p9"/>
            <p:cNvSpPr txBox="1"/>
            <p:nvPr/>
          </p:nvSpPr>
          <p:spPr>
            <a:xfrm>
              <a:off x="10419650" y="5080126"/>
              <a:ext cx="1186732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Calibri" panose="020F0502020204030204" pitchFamily="34" charset="0"/>
                  <a:ea typeface="Montserrat"/>
                  <a:cs typeface="Calibri" panose="020F0502020204030204" pitchFamily="34" charset="0"/>
                  <a:sym typeface="Montserrat"/>
                </a:rPr>
                <a:t>name[5]</a:t>
              </a:r>
              <a:endParaRPr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99744C-58BE-B443-C75C-17413A1C6244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Different ways to take string input from console</a:t>
            </a:r>
            <a:endParaRPr dirty="0"/>
          </a:p>
        </p:txBody>
      </p:sp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 err="1">
                <a:solidFill>
                  <a:srgbClr val="00B0F0"/>
                </a:solidFill>
              </a:rPr>
              <a:t>scanf</a:t>
            </a:r>
            <a:r>
              <a:rPr lang="en-US" b="1" dirty="0">
                <a:solidFill>
                  <a:srgbClr val="00B0F0"/>
                </a:solidFill>
              </a:rPr>
              <a:t>( )</a:t>
            </a:r>
            <a:endParaRPr b="1" dirty="0">
              <a:solidFill>
                <a:srgbClr val="00B0F0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char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name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7030A0"/>
                </a:solidFill>
              </a:rPr>
              <a:t>20</a:t>
            </a:r>
            <a:r>
              <a:rPr lang="en-US" dirty="0">
                <a:solidFill>
                  <a:srgbClr val="FF0000"/>
                </a:solidFill>
              </a:rPr>
              <a:t>];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scanf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“%s”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name</a:t>
            </a:r>
            <a:r>
              <a:rPr lang="en-US" dirty="0">
                <a:solidFill>
                  <a:srgbClr val="FF0000"/>
                </a:solidFill>
              </a:rPr>
              <a:t>);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gets( ): </a:t>
            </a:r>
            <a:r>
              <a:rPr lang="en-US" dirty="0"/>
              <a:t>is used to take user input from stdin(standard input)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char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name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7030A0"/>
                </a:solidFill>
              </a:rPr>
              <a:t>20</a:t>
            </a:r>
            <a:r>
              <a:rPr lang="en-US" dirty="0">
                <a:solidFill>
                  <a:srgbClr val="FF0000"/>
                </a:solidFill>
              </a:rPr>
              <a:t>];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gets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name</a:t>
            </a:r>
            <a:r>
              <a:rPr lang="en-US" dirty="0">
                <a:solidFill>
                  <a:srgbClr val="FF0000"/>
                </a:solidFill>
              </a:rPr>
              <a:t>);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 err="1">
                <a:solidFill>
                  <a:srgbClr val="00B0F0"/>
                </a:solidFill>
              </a:rPr>
              <a:t>fgets</a:t>
            </a:r>
            <a:r>
              <a:rPr lang="en-US" b="1" dirty="0">
                <a:solidFill>
                  <a:srgbClr val="00B0F0"/>
                </a:solidFill>
              </a:rPr>
              <a:t>( )</a:t>
            </a:r>
            <a:endParaRPr b="1" dirty="0">
              <a:solidFill>
                <a:srgbClr val="00B0F0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char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name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7030A0"/>
                </a:solidFill>
              </a:rPr>
              <a:t>20</a:t>
            </a:r>
            <a:r>
              <a:rPr lang="en-US" dirty="0">
                <a:solidFill>
                  <a:srgbClr val="FF0000"/>
                </a:solidFill>
              </a:rPr>
              <a:t>];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fgets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name, 20, stdin</a:t>
            </a:r>
            <a:r>
              <a:rPr lang="en-US" dirty="0">
                <a:solidFill>
                  <a:srgbClr val="FF0000"/>
                </a:solidFill>
              </a:rPr>
              <a:t>);</a:t>
            </a: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3121D43-8CA6-F06E-E235-294E132BE9EC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Different ways to print string input in console</a:t>
            </a:r>
            <a:endParaRPr/>
          </a:p>
        </p:txBody>
      </p:sp>
      <p:sp>
        <p:nvSpPr>
          <p:cNvPr id="182" name="Google Shape;182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 err="1">
                <a:solidFill>
                  <a:srgbClr val="00B0F0"/>
                </a:solidFill>
              </a:rPr>
              <a:t>printf</a:t>
            </a:r>
            <a:r>
              <a:rPr lang="en-US" b="1" dirty="0">
                <a:solidFill>
                  <a:srgbClr val="00B0F0"/>
                </a:solidFill>
              </a:rPr>
              <a:t>( )</a:t>
            </a:r>
            <a:endParaRPr b="1" dirty="0">
              <a:solidFill>
                <a:srgbClr val="00B0F0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“%s”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variableName</a:t>
            </a:r>
            <a:r>
              <a:rPr lang="en-US" dirty="0">
                <a:solidFill>
                  <a:srgbClr val="FF0000"/>
                </a:solidFill>
              </a:rPr>
              <a:t>);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puts( ) : </a:t>
            </a:r>
            <a:r>
              <a:rPr lang="en-US" dirty="0"/>
              <a:t>used to write a line or string to the output (</a:t>
            </a:r>
            <a:r>
              <a:rPr lang="en-US" dirty="0" err="1"/>
              <a:t>stdout</a:t>
            </a:r>
            <a:r>
              <a:rPr lang="en-US" dirty="0"/>
              <a:t>) stream.</a:t>
            </a:r>
            <a:endParaRPr dirty="0">
              <a:solidFill>
                <a:srgbClr val="FF0000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puts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/>
              <a:t>variableName</a:t>
            </a:r>
            <a:r>
              <a:rPr lang="en-US" dirty="0">
                <a:solidFill>
                  <a:srgbClr val="FF0000"/>
                </a:solidFill>
              </a:rPr>
              <a:t>);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b="1" dirty="0" err="1">
                <a:solidFill>
                  <a:srgbClr val="00B0F0"/>
                </a:solidFill>
              </a:rPr>
              <a:t>fputs</a:t>
            </a:r>
            <a:r>
              <a:rPr lang="en-US" b="1" dirty="0">
                <a:solidFill>
                  <a:srgbClr val="00B0F0"/>
                </a:solidFill>
              </a:rPr>
              <a:t>( ): </a:t>
            </a:r>
            <a:r>
              <a:rPr lang="en-US" dirty="0"/>
              <a:t>writes a string to the specified stream (to print in console we use </a:t>
            </a:r>
            <a:r>
              <a:rPr lang="en-US" dirty="0" err="1"/>
              <a:t>stdout</a:t>
            </a:r>
            <a:r>
              <a:rPr lang="en-US" dirty="0"/>
              <a:t>)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fputs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/>
              <a:t>variableName,stdout</a:t>
            </a:r>
            <a:r>
              <a:rPr lang="en-US" dirty="0">
                <a:solidFill>
                  <a:srgbClr val="FF0000"/>
                </a:solidFill>
              </a:rPr>
              <a:t>);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12A99D7-1AB0-7730-78A9-E61B7427C7F5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String Operations (</a:t>
            </a:r>
            <a:r>
              <a:rPr lang="en-US" dirty="0" err="1"/>
              <a:t>string.h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US" dirty="0"/>
              <a:t>Calculating the length of string, </a:t>
            </a:r>
            <a:r>
              <a:rPr lang="en-US" b="1" dirty="0" err="1">
                <a:solidFill>
                  <a:srgbClr val="00B0F0"/>
                </a:solidFill>
              </a:rPr>
              <a:t>strlen</a:t>
            </a:r>
            <a:r>
              <a:rPr lang="en-US" b="1" dirty="0">
                <a:solidFill>
                  <a:srgbClr val="00B0F0"/>
                </a:solidFill>
              </a:rPr>
              <a:t>()</a:t>
            </a:r>
          </a:p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Concatenating two strings, </a:t>
            </a:r>
            <a:r>
              <a:rPr lang="en-US" b="1" dirty="0" err="1">
                <a:solidFill>
                  <a:srgbClr val="00B0F0"/>
                </a:solidFill>
              </a:rPr>
              <a:t>strcat</a:t>
            </a:r>
            <a:r>
              <a:rPr lang="en-US" b="1" dirty="0">
                <a:solidFill>
                  <a:srgbClr val="00B0F0"/>
                </a:solidFill>
              </a:rPr>
              <a:t>()</a:t>
            </a:r>
          </a:p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Comparing two strings lexicographically, </a:t>
            </a:r>
            <a:r>
              <a:rPr lang="en-US" b="1" dirty="0" err="1">
                <a:solidFill>
                  <a:srgbClr val="00B0F0"/>
                </a:solidFill>
              </a:rPr>
              <a:t>strcmp</a:t>
            </a:r>
            <a:r>
              <a:rPr lang="en-US" b="1" dirty="0">
                <a:solidFill>
                  <a:srgbClr val="00B0F0"/>
                </a:solidFill>
              </a:rPr>
              <a:t>()</a:t>
            </a:r>
          </a:p>
          <a:p>
            <a:pPr marL="5143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Copying a string to another string variable, </a:t>
            </a:r>
            <a:r>
              <a:rPr lang="en-US" b="1" dirty="0">
                <a:solidFill>
                  <a:srgbClr val="00B0F0"/>
                </a:solidFill>
              </a:rPr>
              <a:t>strcpy()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2F10E44-4A78-3519-71D7-42C2F0252334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451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203-56DF-AE49-84CB-295F117F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strlen</a:t>
            </a:r>
            <a:r>
              <a:rPr lang="en-US" dirty="0"/>
              <a:t>(s)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7FA6A-3B86-F79F-B360-7AF3B7021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strlen</a:t>
            </a:r>
            <a:r>
              <a:rPr lang="en-US" b="1" dirty="0">
                <a:solidFill>
                  <a:schemeClr val="tx1"/>
                </a:solidFill>
              </a:rPr>
              <a:t>() </a:t>
            </a:r>
            <a:r>
              <a:rPr lang="en-US" dirty="0"/>
              <a:t>function returns the </a:t>
            </a:r>
            <a:r>
              <a:rPr lang="en-US" b="1" dirty="0"/>
              <a:t>length of characters.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E5CAD-F53C-8CA7-D0E6-4CE6BCD2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97" y="3022600"/>
            <a:ext cx="5153025" cy="22098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EB5437-A624-9B53-968F-325E40BDF885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strlen</a:t>
            </a:r>
            <a:r>
              <a:rPr lang="en-US" sz="2000" b="1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02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5CFC0E13-7069-434B-A81A-16717A802A2B}"/>
              </a:ext>
            </a:extLst>
          </p:cNvPr>
          <p:cNvSpPr/>
          <p:nvPr/>
        </p:nvSpPr>
        <p:spPr>
          <a:xfrm>
            <a:off x="5609871" y="1271701"/>
            <a:ext cx="4296129" cy="4314598"/>
          </a:xfrm>
          <a:custGeom>
            <a:avLst/>
            <a:gdLst/>
            <a:ahLst/>
            <a:cxnLst/>
            <a:rect l="l" t="t" r="r" b="b"/>
            <a:pathLst>
              <a:path w="5178308" h="5047212">
                <a:moveTo>
                  <a:pt x="0" y="0"/>
                </a:moveTo>
                <a:lnTo>
                  <a:pt x="5178308" y="0"/>
                </a:lnTo>
                <a:lnTo>
                  <a:pt x="5178308" y="5047212"/>
                </a:lnTo>
                <a:lnTo>
                  <a:pt x="0" y="5047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78129-6205-FA0B-E655-8A11307D8F8D}"/>
              </a:ext>
            </a:extLst>
          </p:cNvPr>
          <p:cNvSpPr txBox="1"/>
          <p:nvPr/>
        </p:nvSpPr>
        <p:spPr>
          <a:xfrm>
            <a:off x="3581398" y="5751493"/>
            <a:ext cx="81534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strlen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 returns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length of characters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integer.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3A9F1B-E384-90F4-9272-E8F43A8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strlen</a:t>
            </a:r>
            <a:r>
              <a:rPr lang="en-US" dirty="0"/>
              <a:t>() function work?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1B7D0F-D227-97DE-0DB1-A7088EBC309D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strlen</a:t>
            </a:r>
            <a:r>
              <a:rPr lang="en-US" sz="2000" b="1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382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939-6B62-E5A6-5D0C-2577A4A4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s,t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925C6-2A4F-C594-9CF0-224CA1E3D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625600"/>
            <a:ext cx="8153401" cy="4719782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This function is used to concatenate t in s. </a:t>
            </a:r>
            <a:r>
              <a:rPr lang="en-US" i="1" dirty="0" err="1">
                <a:solidFill>
                  <a:schemeClr val="tx1"/>
                </a:solidFill>
                <a:highlight>
                  <a:srgbClr val="FFFF00"/>
                </a:highlight>
              </a:rPr>
              <a:t>strcat</a:t>
            </a:r>
            <a:r>
              <a:rPr 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() returns a pointer to the destination string.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99D6C-C4FF-A7E2-16EB-1D62C36C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455" y="2902815"/>
            <a:ext cx="6562725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2FE1F-CB67-33BB-CFEF-6BA71AE7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379" y="5571836"/>
            <a:ext cx="1962150" cy="6096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A99381-62B3-A4D4-B525-7864F624041F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strcat</a:t>
            </a:r>
            <a:r>
              <a:rPr lang="en-US" sz="2000" b="1" dirty="0"/>
              <a:t>(</a:t>
            </a:r>
            <a:r>
              <a:rPr lang="en-US" sz="2000" b="1" dirty="0" err="1"/>
              <a:t>s,t</a:t>
            </a:r>
            <a:r>
              <a:rPr lang="en-US" sz="2000" b="1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D510-7D5A-71F8-9414-55DBF5B3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strcat</a:t>
            </a:r>
            <a:r>
              <a:rPr lang="en-US" dirty="0"/>
              <a:t>() function work?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369FA5B9-3F50-A6F0-D6F0-935DCD0D378D}"/>
              </a:ext>
            </a:extLst>
          </p:cNvPr>
          <p:cNvSpPr/>
          <p:nvPr/>
        </p:nvSpPr>
        <p:spPr>
          <a:xfrm>
            <a:off x="5292566" y="1349913"/>
            <a:ext cx="4168543" cy="4882075"/>
          </a:xfrm>
          <a:custGeom>
            <a:avLst/>
            <a:gdLst/>
            <a:ahLst/>
            <a:cxnLst/>
            <a:rect l="l" t="t" r="r" b="b"/>
            <a:pathLst>
              <a:path w="5952647" h="6788941">
                <a:moveTo>
                  <a:pt x="0" y="0"/>
                </a:moveTo>
                <a:lnTo>
                  <a:pt x="5952647" y="0"/>
                </a:lnTo>
                <a:lnTo>
                  <a:pt x="5952647" y="6788941"/>
                </a:lnTo>
                <a:lnTo>
                  <a:pt x="0" y="67889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EDAA-03FE-685C-251F-FCF80B114DAE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strcat</a:t>
            </a:r>
            <a:r>
              <a:rPr lang="en-US" sz="2000" b="1" dirty="0"/>
              <a:t>(</a:t>
            </a:r>
            <a:r>
              <a:rPr lang="en-US" sz="2000" b="1" dirty="0" err="1"/>
              <a:t>s,t</a:t>
            </a:r>
            <a:r>
              <a:rPr lang="en-US" sz="2000" b="1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764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477D-D076-6CBE-DA0D-61609FE8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FD53-93D5-8A6A-8A56-941631BDA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164AEAE-A89D-6592-46B8-EA1EAE88D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rglass">
            <a:extLst>
              <a:ext uri="{FF2B5EF4-FFF2-40B4-BE49-F238E27FC236}">
                <a16:creationId xmlns:a16="http://schemas.microsoft.com/office/drawing/2014/main" id="{8051F426-7FE3-5600-C684-A47B06114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26" b="9089"/>
          <a:stretch/>
        </p:blipFill>
        <p:spPr>
          <a:xfrm>
            <a:off x="3429000" y="0"/>
            <a:ext cx="8763204" cy="6932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CB46EB-3034-27B2-B3EE-CFC2F52A9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CA15BB-083E-9F69-DF2D-166CD1C90676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Be back in 10 minutes…</a:t>
            </a:r>
            <a:endParaRPr lang="en-US" sz="4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1F78F-97E1-88FE-844B-91EB4D9E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8E829-1C4B-31F8-1676-FFF9C8E48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11" descr="A green and black logo&#10;&#10;Description automatically generated">
            <a:extLst>
              <a:ext uri="{FF2B5EF4-FFF2-40B4-BE49-F238E27FC236}">
                <a16:creationId xmlns:a16="http://schemas.microsoft.com/office/drawing/2014/main" id="{6320CB4A-2BB0-AA4F-F301-2185EAEB6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81" y="1408768"/>
            <a:ext cx="2713220" cy="114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5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420E-74A3-0AB6-E233-7E23E054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s,t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FD593-9A70-C087-F21D-0F0D96A88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Comparing two strings lexicographically</a:t>
            </a:r>
            <a:endParaRPr lang="en-US" dirty="0"/>
          </a:p>
          <a:p>
            <a:pPr marL="114300" indent="0">
              <a:buNone/>
            </a:pP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s,t</a:t>
            </a:r>
            <a:r>
              <a:rPr lang="en-US" dirty="0"/>
              <a:t>) returns: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Negative (-1) if s &lt; t,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Zero (0) if s == 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Positive (1) if s &gt; t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84608-8AF6-84D5-F070-5933379B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2235200"/>
            <a:ext cx="4038600" cy="390525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3E48E4-87C3-4DA0-434A-738DB0B9AD5A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strcmp</a:t>
            </a:r>
            <a:r>
              <a:rPr lang="en-US" sz="2000" b="1" dirty="0"/>
              <a:t>(</a:t>
            </a:r>
            <a:r>
              <a:rPr lang="en-US" sz="2000" b="1" dirty="0" err="1"/>
              <a:t>s,t</a:t>
            </a:r>
            <a:r>
              <a:rPr lang="en-US" sz="2000" b="1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BF4CA-8DC9-6AE6-3642-173D9C036A32}"/>
              </a:ext>
            </a:extLst>
          </p:cNvPr>
          <p:cNvSpPr txBox="1"/>
          <p:nvPr/>
        </p:nvSpPr>
        <p:spPr>
          <a:xfrm>
            <a:off x="3871913" y="4858365"/>
            <a:ext cx="298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S = ‘</a:t>
            </a:r>
            <a:r>
              <a:rPr lang="en-US" sz="2400" b="1" dirty="0" err="1">
                <a:solidFill>
                  <a:srgbClr val="00B0F0"/>
                </a:solidFill>
              </a:rPr>
              <a:t>abc</a:t>
            </a:r>
            <a:r>
              <a:rPr lang="en-US" sz="2400" b="1" dirty="0">
                <a:solidFill>
                  <a:srgbClr val="00B0F0"/>
                </a:solidFill>
              </a:rPr>
              <a:t>’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T = ‘</a:t>
            </a:r>
            <a:r>
              <a:rPr lang="en-US" sz="2400" b="1" dirty="0" err="1">
                <a:solidFill>
                  <a:srgbClr val="00B0F0"/>
                </a:solidFill>
              </a:rPr>
              <a:t>acb</a:t>
            </a:r>
            <a:r>
              <a:rPr lang="en-US" sz="2400" b="1" dirty="0">
                <a:solidFill>
                  <a:srgbClr val="00B0F0"/>
                </a:solidFill>
              </a:rPr>
              <a:t>’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Strcmp</a:t>
            </a:r>
            <a:r>
              <a:rPr lang="en-US" sz="2400" b="1" dirty="0">
                <a:solidFill>
                  <a:srgbClr val="00B0F0"/>
                </a:solidFill>
              </a:rPr>
              <a:t>(S,T) = ??</a:t>
            </a:r>
          </a:p>
        </p:txBody>
      </p:sp>
    </p:spTree>
    <p:extLst>
      <p:ext uri="{BB962C8B-B14F-4D97-AF65-F5344CB8AC3E}">
        <p14:creationId xmlns:p14="http://schemas.microsoft.com/office/powerpoint/2010/main" val="143254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3754582" y="1736726"/>
            <a:ext cx="759286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Array in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842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C760A1D3-7E6E-955F-7373-E06BB4D3359F}"/>
              </a:ext>
            </a:extLst>
          </p:cNvPr>
          <p:cNvSpPr/>
          <p:nvPr/>
        </p:nvSpPr>
        <p:spPr>
          <a:xfrm>
            <a:off x="5224573" y="1600199"/>
            <a:ext cx="5405327" cy="4362451"/>
          </a:xfrm>
          <a:custGeom>
            <a:avLst/>
            <a:gdLst/>
            <a:ahLst/>
            <a:cxnLst/>
            <a:rect l="l" t="t" r="r" b="b"/>
            <a:pathLst>
              <a:path w="7004895" h="5241918">
                <a:moveTo>
                  <a:pt x="0" y="0"/>
                </a:moveTo>
                <a:lnTo>
                  <a:pt x="7004895" y="0"/>
                </a:lnTo>
                <a:lnTo>
                  <a:pt x="7004895" y="5241918"/>
                </a:lnTo>
                <a:lnTo>
                  <a:pt x="0" y="524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D54E9D-BEAC-6B75-0E50-256AD9BA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strcmp</a:t>
            </a:r>
            <a:r>
              <a:rPr lang="en-US" dirty="0"/>
              <a:t>() function work?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EB8E2B3-3A68-D36F-A70F-30E3371743EC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strcmp</a:t>
            </a:r>
            <a:r>
              <a:rPr lang="en-US" sz="2000" b="1" dirty="0"/>
              <a:t>(</a:t>
            </a:r>
            <a:r>
              <a:rPr lang="en-US" sz="2000" b="1" dirty="0" err="1"/>
              <a:t>s,t</a:t>
            </a:r>
            <a:r>
              <a:rPr lang="en-US" sz="2000" b="1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50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6C86-BF91-1C9C-AE73-563581C5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strcpy(</a:t>
            </a:r>
            <a:r>
              <a:rPr lang="en-US" dirty="0" err="1"/>
              <a:t>s,t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7F7CC-2899-4CB3-3A60-45378C5CF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Strcpy(</a:t>
            </a:r>
            <a:r>
              <a:rPr lang="en-US" dirty="0" err="1"/>
              <a:t>s,t</a:t>
            </a:r>
            <a:r>
              <a:rPr lang="en-US" dirty="0"/>
              <a:t>) function is used to copy string from t to s.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5C84D-D25A-0E79-0E5C-7D606A145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1" y="2529681"/>
            <a:ext cx="7877175" cy="2543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DC49B-BFC0-4269-DD3B-04802ACA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11" y="5759450"/>
            <a:ext cx="3257550" cy="762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7360EA-9626-883A-6682-0F80137D5EB1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strcpy(</a:t>
            </a:r>
            <a:r>
              <a:rPr lang="en-US" sz="2000" b="1" dirty="0" err="1"/>
              <a:t>s,t</a:t>
            </a:r>
            <a:r>
              <a:rPr lang="en-US" sz="2000" b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331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D54E9D-BEAC-6B75-0E50-256AD9BA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strcpy() function work?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0A29FB1B-211A-D663-E370-1B7EAC7085D9}"/>
              </a:ext>
            </a:extLst>
          </p:cNvPr>
          <p:cNvSpPr/>
          <p:nvPr/>
        </p:nvSpPr>
        <p:spPr>
          <a:xfrm>
            <a:off x="3581399" y="2538652"/>
            <a:ext cx="6951294" cy="2977672"/>
          </a:xfrm>
          <a:custGeom>
            <a:avLst/>
            <a:gdLst/>
            <a:ahLst/>
            <a:cxnLst/>
            <a:rect l="l" t="t" r="r" b="b"/>
            <a:pathLst>
              <a:path w="9570452" h="3680943">
                <a:moveTo>
                  <a:pt x="0" y="0"/>
                </a:moveTo>
                <a:lnTo>
                  <a:pt x="9570452" y="0"/>
                </a:lnTo>
                <a:lnTo>
                  <a:pt x="9570452" y="3680943"/>
                </a:lnTo>
                <a:lnTo>
                  <a:pt x="0" y="36809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144D-9BE2-3D3D-A592-596A83B04609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strcpy(</a:t>
            </a:r>
            <a:r>
              <a:rPr lang="en-US" sz="2000" b="1" dirty="0" err="1"/>
              <a:t>s,t</a:t>
            </a:r>
            <a:r>
              <a:rPr lang="en-US" sz="2000" b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747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3754582" y="1736726"/>
            <a:ext cx="759286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Pointer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317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21848-B991-987A-38F2-87B2F967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3D4AA-F5E4-1CB6-C496-B6827180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625599"/>
            <a:ext cx="8153401" cy="2650979"/>
          </a:xfrm>
        </p:spPr>
        <p:txBody>
          <a:bodyPr/>
          <a:lstStyle/>
          <a:p>
            <a:pPr marL="11430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pointer variable is a variab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le that </a:t>
            </a:r>
            <a:r>
              <a:rPr lang="en-US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stores memory address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 another variable.</a:t>
            </a:r>
          </a:p>
          <a:p>
            <a:pPr marL="114300" indent="0">
              <a:buNone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85184-4884-74F9-406C-FBA4AED90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9999"/>
          <a:stretch/>
        </p:blipFill>
        <p:spPr>
          <a:xfrm>
            <a:off x="3692329" y="3033713"/>
            <a:ext cx="2190750" cy="3952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D24B07-95EA-1BAE-0067-446ECEF07B16}"/>
              </a:ext>
            </a:extLst>
          </p:cNvPr>
          <p:cNvSpPr/>
          <p:nvPr/>
        </p:nvSpPr>
        <p:spPr>
          <a:xfrm>
            <a:off x="8201536" y="3163127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91907-F154-4E03-E1CA-9499D0CF4448}"/>
              </a:ext>
            </a:extLst>
          </p:cNvPr>
          <p:cNvSpPr txBox="1"/>
          <p:nvPr/>
        </p:nvSpPr>
        <p:spPr>
          <a:xfrm>
            <a:off x="10392286" y="3117428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62fe14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406A9-2A11-3D0F-7243-9BCAD8D7B7A8}"/>
              </a:ext>
            </a:extLst>
          </p:cNvPr>
          <p:cNvSpPr txBox="1"/>
          <p:nvPr/>
        </p:nvSpPr>
        <p:spPr>
          <a:xfrm>
            <a:off x="7731024" y="309457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C1C29-3E36-0A9E-774C-4915FA37E4DD}"/>
              </a:ext>
            </a:extLst>
          </p:cNvPr>
          <p:cNvSpPr/>
          <p:nvPr/>
        </p:nvSpPr>
        <p:spPr>
          <a:xfrm>
            <a:off x="8201536" y="3640648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CA4CAF-A609-FDFD-E29D-BE1469B3112E}"/>
              </a:ext>
            </a:extLst>
          </p:cNvPr>
          <p:cNvSpPr txBox="1"/>
          <p:nvPr/>
        </p:nvSpPr>
        <p:spPr>
          <a:xfrm>
            <a:off x="10392286" y="3617799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62fe10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51980-6F3C-7EAD-7DD0-E23EFAD04EC1}"/>
              </a:ext>
            </a:extLst>
          </p:cNvPr>
          <p:cNvSpPr txBox="1"/>
          <p:nvPr/>
        </p:nvSpPr>
        <p:spPr>
          <a:xfrm>
            <a:off x="7770889" y="359494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CBC091-915C-F19D-3073-3F87B424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533" y="4311332"/>
            <a:ext cx="2733675" cy="3524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0D8F5D-ACE5-7907-CB1A-624A76C22F01}"/>
              </a:ext>
            </a:extLst>
          </p:cNvPr>
          <p:cNvSpPr/>
          <p:nvPr/>
        </p:nvSpPr>
        <p:spPr>
          <a:xfrm>
            <a:off x="8201536" y="3630508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62fe14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ECE797-6BF4-9E14-6A97-F5C77C81B011}"/>
              </a:ext>
            </a:extLst>
          </p:cNvPr>
          <p:cNvSpPr/>
          <p:nvPr/>
        </p:nvSpPr>
        <p:spPr>
          <a:xfrm>
            <a:off x="8195796" y="3162447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871C7-BD05-8ED4-D420-AAADB4D8E8A7}"/>
              </a:ext>
            </a:extLst>
          </p:cNvPr>
          <p:cNvSpPr txBox="1"/>
          <p:nvPr/>
        </p:nvSpPr>
        <p:spPr>
          <a:xfrm>
            <a:off x="3581399" y="5232401"/>
            <a:ext cx="3255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	= 	???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= 	???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623772-4A12-2F8F-9E48-56C1E24D75B7}"/>
              </a:ext>
            </a:extLst>
          </p:cNvPr>
          <p:cNvSpPr txBox="1"/>
          <p:nvPr/>
        </p:nvSpPr>
        <p:spPr>
          <a:xfrm>
            <a:off x="7770889" y="5232401"/>
            <a:ext cx="3255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	=	???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&amp;p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= 	???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*p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=	???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62D94F0-C8F5-CFDF-0A73-7589C3C2C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010" y="4525644"/>
            <a:ext cx="371475" cy="27622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452176-18B4-4FBB-3136-6F67E200359D}"/>
              </a:ext>
            </a:extLst>
          </p:cNvPr>
          <p:cNvCxnSpPr>
            <a:stCxn id="15" idx="3"/>
            <a:endCxn id="29" idx="1"/>
          </p:cNvCxnSpPr>
          <p:nvPr/>
        </p:nvCxnSpPr>
        <p:spPr>
          <a:xfrm>
            <a:off x="6468208" y="4487545"/>
            <a:ext cx="816802" cy="176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F71968-283E-0670-1C6A-F6992DB8FB6C}"/>
              </a:ext>
            </a:extLst>
          </p:cNvPr>
          <p:cNvSpPr txBox="1"/>
          <p:nvPr/>
        </p:nvSpPr>
        <p:spPr>
          <a:xfrm>
            <a:off x="3593853" y="5232401"/>
            <a:ext cx="3255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	= 	10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= 	</a:t>
            </a:r>
            <a:r>
              <a:rPr lang="en-US" sz="2800" dirty="0"/>
              <a:t>62fe14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77433F-277D-B597-8110-F8DB9E316C7B}"/>
              </a:ext>
            </a:extLst>
          </p:cNvPr>
          <p:cNvSpPr txBox="1"/>
          <p:nvPr/>
        </p:nvSpPr>
        <p:spPr>
          <a:xfrm>
            <a:off x="7783097" y="5229295"/>
            <a:ext cx="3255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	= 	62fe14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&amp;p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= 	62fe10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*p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=	10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D8D2AC3-848F-932E-DB73-C59CD1D4E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397" y="3481314"/>
            <a:ext cx="1390650" cy="742950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38C3496-471F-B62F-3FFE-2128740490C3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551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2" grpId="0"/>
      <p:bldP spid="18" grpId="0" animBg="1"/>
      <p:bldP spid="19" grpId="0" animBg="1"/>
      <p:bldP spid="20" grpId="0"/>
      <p:bldP spid="20" grpId="1"/>
      <p:bldP spid="20" grpId="2"/>
      <p:bldP spid="25" grpId="0"/>
      <p:bldP spid="25" grpId="1"/>
      <p:bldP spid="25" grpId="2"/>
      <p:bldP spid="33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2994-01C8-6314-CB59-FC8B48F4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pointer variable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BA0005-95F1-9B2E-E7F7-471C3848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625599"/>
            <a:ext cx="8153401" cy="4803335"/>
          </a:xfrm>
        </p:spPr>
        <p:txBody>
          <a:bodyPr/>
          <a:lstStyle/>
          <a:p>
            <a:pPr marL="114300" indent="0">
              <a:buNone/>
            </a:pPr>
            <a:r>
              <a:rPr lang="en-US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Size of a pointer would be 4 bytes in 32-bit computer machine meanwhile</a:t>
            </a:r>
            <a:r>
              <a:rPr lang="en-US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a 64-bit computer machine, it would be 8 bytes.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C08B7-E7D4-A0F7-7FF2-3E6469F1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19" y="3429000"/>
            <a:ext cx="1583201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FAD17-6FF0-7FEF-38E1-C03F3465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115" y="4124545"/>
            <a:ext cx="20193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60A571-08FB-7D7D-84F3-2DFDC5AE0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19" y="4848665"/>
            <a:ext cx="1752600" cy="361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CAEAC3-1EA5-CC0C-5694-C6CF10AEEC7B}"/>
              </a:ext>
            </a:extLst>
          </p:cNvPr>
          <p:cNvSpPr txBox="1"/>
          <p:nvPr/>
        </p:nvSpPr>
        <p:spPr>
          <a:xfrm>
            <a:off x="7462325" y="3966697"/>
            <a:ext cx="379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 bytes or 8 bytes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D7182F-4527-CC0F-249D-EFBC1770E01E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11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8E1C-2A70-E343-093D-8075FAD7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and Dereferencing in Pointer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88531-00C8-B9C5-74B5-9FB4BA61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8595" y="1625014"/>
            <a:ext cx="8153401" cy="191945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Referencing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F1852C-7370-82FC-7B46-B0783F76C59A}"/>
              </a:ext>
            </a:extLst>
          </p:cNvPr>
          <p:cNvSpPr txBox="1">
            <a:spLocks/>
          </p:cNvSpPr>
          <p:nvPr/>
        </p:nvSpPr>
        <p:spPr>
          <a:xfrm>
            <a:off x="3466513" y="3831883"/>
            <a:ext cx="8153401" cy="191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/>
              <a:t>Dereferencing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44317F-DAB3-7943-1756-25B41F94B6B5}"/>
              </a:ext>
            </a:extLst>
          </p:cNvPr>
          <p:cNvGrpSpPr/>
          <p:nvPr/>
        </p:nvGrpSpPr>
        <p:grpSpPr>
          <a:xfrm>
            <a:off x="8165389" y="2924031"/>
            <a:ext cx="4026611" cy="2639130"/>
            <a:chOff x="7967365" y="3163181"/>
            <a:chExt cx="4026611" cy="26391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AD9E41-2277-B93D-1592-2D4611D21697}"/>
                </a:ext>
              </a:extLst>
            </p:cNvPr>
            <p:cNvSpPr/>
            <p:nvPr/>
          </p:nvSpPr>
          <p:spPr>
            <a:xfrm>
              <a:off x="8437877" y="3231729"/>
              <a:ext cx="2190750" cy="477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392962-9ED4-D3E4-AE9F-55CDBF4169BC}"/>
                </a:ext>
              </a:extLst>
            </p:cNvPr>
            <p:cNvSpPr txBox="1"/>
            <p:nvPr/>
          </p:nvSpPr>
          <p:spPr>
            <a:xfrm>
              <a:off x="10628627" y="3186030"/>
              <a:ext cx="1342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62fe18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F5B1BB-4A70-BAE1-CC2F-559A0D67BB22}"/>
                </a:ext>
              </a:extLst>
            </p:cNvPr>
            <p:cNvSpPr txBox="1"/>
            <p:nvPr/>
          </p:nvSpPr>
          <p:spPr>
            <a:xfrm>
              <a:off x="7967365" y="316318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8AD500-C08A-87CE-2F4D-0BE91628EE31}"/>
                </a:ext>
              </a:extLst>
            </p:cNvPr>
            <p:cNvSpPr txBox="1"/>
            <p:nvPr/>
          </p:nvSpPr>
          <p:spPr>
            <a:xfrm>
              <a:off x="10651462" y="4823789"/>
              <a:ext cx="1342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62fe10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96A6E7-C32C-70E4-FE71-466D403CD4D2}"/>
                </a:ext>
              </a:extLst>
            </p:cNvPr>
            <p:cNvSpPr txBox="1"/>
            <p:nvPr/>
          </p:nvSpPr>
          <p:spPr>
            <a:xfrm>
              <a:off x="9253761" y="5279091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ptr</a:t>
              </a:r>
              <a:endParaRPr lang="en-US" sz="2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DFEAD3-A98A-DB76-112A-92E614D4C8D2}"/>
                </a:ext>
              </a:extLst>
            </p:cNvPr>
            <p:cNvSpPr/>
            <p:nvPr/>
          </p:nvSpPr>
          <p:spPr>
            <a:xfrm>
              <a:off x="8460712" y="4836498"/>
              <a:ext cx="2190750" cy="477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62fe18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E24D9B-F8FB-854C-4325-F8E303EFC0F3}"/>
                </a:ext>
              </a:extLst>
            </p:cNvPr>
            <p:cNvSpPr/>
            <p:nvPr/>
          </p:nvSpPr>
          <p:spPr>
            <a:xfrm>
              <a:off x="8432137" y="3231049"/>
              <a:ext cx="2190750" cy="4775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10.21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652660E-9D3A-3CD9-0A16-C1E6F84DB310}"/>
                </a:ext>
              </a:extLst>
            </p:cNvPr>
            <p:cNvCxnSpPr>
              <a:stCxn id="17" idx="1"/>
              <a:endCxn id="18" idx="2"/>
            </p:cNvCxnSpPr>
            <p:nvPr/>
          </p:nvCxnSpPr>
          <p:spPr>
            <a:xfrm rot="10800000" flipH="1">
              <a:off x="8460712" y="3708571"/>
              <a:ext cx="1066800" cy="1366689"/>
            </a:xfrm>
            <a:prstGeom prst="bentConnector4">
              <a:avLst>
                <a:gd name="adj1" fmla="val -21429"/>
                <a:gd name="adj2" fmla="val 58735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A52DD5-0DA4-970E-F913-C5D35F567807}"/>
                </a:ext>
              </a:extLst>
            </p:cNvPr>
            <p:cNvSpPr txBox="1"/>
            <p:nvPr/>
          </p:nvSpPr>
          <p:spPr>
            <a:xfrm>
              <a:off x="9486357" y="3978927"/>
              <a:ext cx="744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  <a:r>
                <a:rPr lang="en-US" sz="2800" dirty="0" err="1"/>
                <a:t>ptr</a:t>
              </a:r>
              <a:endParaRPr lang="en-US" sz="2800" dirty="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26AD9E90-B73F-6255-8799-027BC248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4606116"/>
            <a:ext cx="3276600" cy="14859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FD573F-65A4-72E2-737F-51E454ED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69" y="2458322"/>
            <a:ext cx="2838450" cy="1162050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A53517-8484-371F-6DEE-A13BEFA96A79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14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14CD-EFB5-8511-1101-EBEBAD55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715811"/>
            <a:ext cx="11158248" cy="1325563"/>
          </a:xfrm>
        </p:spPr>
        <p:txBody>
          <a:bodyPr/>
          <a:lstStyle/>
          <a:p>
            <a:r>
              <a:rPr lang="en-US" dirty="0"/>
              <a:t>Program for printing sum of two numbers using pointer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59ECF-FD5F-3DAB-8B10-C77135D0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7" y="2754204"/>
            <a:ext cx="6475201" cy="30097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8F00B8-4A9F-81BE-72A0-95338D40885A}"/>
              </a:ext>
            </a:extLst>
          </p:cNvPr>
          <p:cNvSpPr/>
          <p:nvPr/>
        </p:nvSpPr>
        <p:spPr>
          <a:xfrm>
            <a:off x="8421704" y="3825444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FFF54-F756-146F-127D-14F45C3CC15D}"/>
              </a:ext>
            </a:extLst>
          </p:cNvPr>
          <p:cNvSpPr txBox="1"/>
          <p:nvPr/>
        </p:nvSpPr>
        <p:spPr>
          <a:xfrm>
            <a:off x="10612454" y="3779745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62fe18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5BA8F-A9DC-FA65-3DFF-5E315EB9E324}"/>
              </a:ext>
            </a:extLst>
          </p:cNvPr>
          <p:cNvSpPr txBox="1"/>
          <p:nvPr/>
        </p:nvSpPr>
        <p:spPr>
          <a:xfrm>
            <a:off x="7894920" y="377096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DB124-1C75-8F78-ADFB-B2AA742FB4F4}"/>
              </a:ext>
            </a:extLst>
          </p:cNvPr>
          <p:cNvSpPr txBox="1"/>
          <p:nvPr/>
        </p:nvSpPr>
        <p:spPr>
          <a:xfrm>
            <a:off x="10607153" y="4292091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62fe10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6AF8D-BFFD-9A53-115E-78E1BA8728EB}"/>
              </a:ext>
            </a:extLst>
          </p:cNvPr>
          <p:cNvSpPr txBox="1"/>
          <p:nvPr/>
        </p:nvSpPr>
        <p:spPr>
          <a:xfrm>
            <a:off x="7872879" y="425910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6230E-1EFF-815D-DFEE-67E24520FD28}"/>
              </a:ext>
            </a:extLst>
          </p:cNvPr>
          <p:cNvSpPr/>
          <p:nvPr/>
        </p:nvSpPr>
        <p:spPr>
          <a:xfrm>
            <a:off x="8416403" y="4304800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838F8-B843-4199-D6E7-B4B3C0117473}"/>
              </a:ext>
            </a:extLst>
          </p:cNvPr>
          <p:cNvSpPr/>
          <p:nvPr/>
        </p:nvSpPr>
        <p:spPr>
          <a:xfrm>
            <a:off x="8415964" y="3824764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750807-B9DA-D5CB-F680-E15B8D587D9B}"/>
              </a:ext>
            </a:extLst>
          </p:cNvPr>
          <p:cNvSpPr/>
          <p:nvPr/>
        </p:nvSpPr>
        <p:spPr>
          <a:xfrm>
            <a:off x="8414429" y="3344462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0BB47-888B-4545-3E30-CE432CEE1398}"/>
              </a:ext>
            </a:extLst>
          </p:cNvPr>
          <p:cNvSpPr txBox="1"/>
          <p:nvPr/>
        </p:nvSpPr>
        <p:spPr>
          <a:xfrm>
            <a:off x="10612454" y="3256525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62fe20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AED6A-DD12-FAD3-E3E9-FFB9913D8226}"/>
              </a:ext>
            </a:extLst>
          </p:cNvPr>
          <p:cNvSpPr txBox="1"/>
          <p:nvPr/>
        </p:nvSpPr>
        <p:spPr>
          <a:xfrm>
            <a:off x="7888357" y="329029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F258F-6D39-D9B2-511E-C806B5CE9828}"/>
              </a:ext>
            </a:extLst>
          </p:cNvPr>
          <p:cNvSpPr/>
          <p:nvPr/>
        </p:nvSpPr>
        <p:spPr>
          <a:xfrm>
            <a:off x="8413873" y="4782321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F5A24C-131F-842D-B386-80D5BF15C3E0}"/>
              </a:ext>
            </a:extLst>
          </p:cNvPr>
          <p:cNvSpPr txBox="1"/>
          <p:nvPr/>
        </p:nvSpPr>
        <p:spPr>
          <a:xfrm>
            <a:off x="10604623" y="4736622"/>
            <a:ext cx="134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62fe08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2FFCB-1762-F365-F061-732C4AB3AAC5}"/>
              </a:ext>
            </a:extLst>
          </p:cNvPr>
          <p:cNvSpPr txBox="1"/>
          <p:nvPr/>
        </p:nvSpPr>
        <p:spPr>
          <a:xfrm>
            <a:off x="7870349" y="473662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5383F1-1442-12AB-7B8F-AADAAA031498}"/>
              </a:ext>
            </a:extLst>
          </p:cNvPr>
          <p:cNvSpPr/>
          <p:nvPr/>
        </p:nvSpPr>
        <p:spPr>
          <a:xfrm>
            <a:off x="1547445" y="3518135"/>
            <a:ext cx="4258741" cy="3038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7DC56B-1CFD-0E8D-132F-5BF982114F8F}"/>
              </a:ext>
            </a:extLst>
          </p:cNvPr>
          <p:cNvSpPr/>
          <p:nvPr/>
        </p:nvSpPr>
        <p:spPr>
          <a:xfrm>
            <a:off x="8413533" y="3821982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3B8B4E-D29F-4880-0D25-EBAAB4FEB176}"/>
              </a:ext>
            </a:extLst>
          </p:cNvPr>
          <p:cNvSpPr/>
          <p:nvPr/>
        </p:nvSpPr>
        <p:spPr>
          <a:xfrm>
            <a:off x="8419430" y="3342594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663990-9E3C-715F-1D72-633F4308EDD0}"/>
              </a:ext>
            </a:extLst>
          </p:cNvPr>
          <p:cNvSpPr/>
          <p:nvPr/>
        </p:nvSpPr>
        <p:spPr>
          <a:xfrm>
            <a:off x="8413562" y="4297765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highlight>
                  <a:srgbClr val="00FF00"/>
                </a:highlight>
              </a:rPr>
              <a:t>62fe18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5129A-D928-54B5-6551-96A899A44E09}"/>
              </a:ext>
            </a:extLst>
          </p:cNvPr>
          <p:cNvSpPr/>
          <p:nvPr/>
        </p:nvSpPr>
        <p:spPr>
          <a:xfrm>
            <a:off x="8408261" y="4774606"/>
            <a:ext cx="2190750" cy="477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62fe20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31B572-19CE-CA20-5F6F-2FC24A24E3BF}"/>
              </a:ext>
            </a:extLst>
          </p:cNvPr>
          <p:cNvSpPr/>
          <p:nvPr/>
        </p:nvSpPr>
        <p:spPr>
          <a:xfrm>
            <a:off x="1541209" y="3908818"/>
            <a:ext cx="5835542" cy="30384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800" b="1" dirty="0">
                <a:solidFill>
                  <a:srgbClr val="00B0F0"/>
                </a:solidFill>
              </a:rPr>
              <a:t>//Declaring pointer variable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B9164B-C5DD-61A9-903A-4D71D4BD7ABF}"/>
              </a:ext>
            </a:extLst>
          </p:cNvPr>
          <p:cNvSpPr/>
          <p:nvPr/>
        </p:nvSpPr>
        <p:spPr>
          <a:xfrm>
            <a:off x="1547444" y="4259101"/>
            <a:ext cx="3638919" cy="7174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B0F0"/>
                </a:solidFill>
              </a:rPr>
              <a:t>//referencing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6321CF-9D20-916F-1837-50964DCDC469}"/>
              </a:ext>
            </a:extLst>
          </p:cNvPr>
          <p:cNvSpPr/>
          <p:nvPr/>
        </p:nvSpPr>
        <p:spPr>
          <a:xfrm>
            <a:off x="5034660" y="4976596"/>
            <a:ext cx="1837628" cy="8906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B0F0"/>
              </a:solidFill>
            </a:endParaRPr>
          </a:p>
          <a:p>
            <a:pPr algn="ctr"/>
            <a:r>
              <a:rPr lang="en-US" sz="1800" b="1" dirty="0">
                <a:solidFill>
                  <a:srgbClr val="00B0F0"/>
                </a:solidFill>
              </a:rPr>
              <a:t>//dereferencing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144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7" grpId="0"/>
      <p:bldP spid="20" grpId="0"/>
      <p:bldP spid="21" grpId="0" animBg="1"/>
      <p:bldP spid="21" grpId="1" animBg="1"/>
      <p:bldP spid="22" grpId="0" animBg="1"/>
      <p:bldP spid="23" grpId="0" animBg="1"/>
      <p:bldP spid="24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2169-D768-8114-741F-7A31B46B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5600"/>
            <a:ext cx="11158248" cy="1325563"/>
          </a:xfrm>
        </p:spPr>
        <p:txBody>
          <a:bodyPr/>
          <a:lstStyle/>
          <a:p>
            <a:r>
              <a:rPr lang="en-US" dirty="0"/>
              <a:t>Difference between Array and Pointer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2C0A8-D2F8-7DE3-7B11-CDBC01E31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4EF83-F2C5-7F39-8D51-CCB778F826A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 array is a </a:t>
            </a:r>
            <a:r>
              <a:rPr lang="en-US" b="1" dirty="0"/>
              <a:t>collection</a:t>
            </a:r>
            <a:r>
              <a:rPr lang="en-US" dirty="0"/>
              <a:t> of </a:t>
            </a:r>
            <a:r>
              <a:rPr lang="en-US" b="1" dirty="0"/>
              <a:t>similar</a:t>
            </a:r>
            <a:r>
              <a:rPr lang="en-US" dirty="0"/>
              <a:t>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Size of an array is decided by the </a:t>
            </a:r>
            <a:r>
              <a:rPr lang="en-US" b="1" dirty="0"/>
              <a:t>number of element it contains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Arrays are </a:t>
            </a:r>
            <a:r>
              <a:rPr lang="en-US" b="1" dirty="0">
                <a:highlight>
                  <a:srgbClr val="FFFF00"/>
                </a:highlight>
              </a:rPr>
              <a:t>static</a:t>
            </a:r>
            <a:r>
              <a:rPr lang="en-US" dirty="0"/>
              <a:t> in nature.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Arrays are allocated at </a:t>
            </a:r>
            <a:r>
              <a:rPr lang="en-US" b="1" dirty="0">
                <a:highlight>
                  <a:srgbClr val="00FF00"/>
                </a:highlight>
              </a:rPr>
              <a:t>compile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Syntax: datatype variable[10];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1D63E-22AC-5AFD-7543-FA691D3BCD8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3FBF73-D0EC-DBD7-B92E-5F835B7E37E5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pointer is a variable that stores the </a:t>
            </a:r>
            <a:r>
              <a:rPr lang="en-US" b="1" dirty="0"/>
              <a:t>address of another variable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takes </a:t>
            </a:r>
            <a:r>
              <a:rPr lang="en-US" b="1" dirty="0"/>
              <a:t>4 or 8-bytes </a:t>
            </a:r>
            <a:r>
              <a:rPr lang="en-US" dirty="0"/>
              <a:t>memory to allocate a pointer variable as it stores address of </a:t>
            </a:r>
            <a:r>
              <a:rPr lang="en-US" b="1" dirty="0"/>
              <a:t>only one variable </a:t>
            </a:r>
            <a:r>
              <a:rPr lang="en-US" dirty="0"/>
              <a:t>in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Pointers are </a:t>
            </a:r>
            <a:r>
              <a:rPr lang="en-US" b="1" dirty="0">
                <a:highlight>
                  <a:srgbClr val="FFFF00"/>
                </a:highlight>
              </a:rPr>
              <a:t>dynamic</a:t>
            </a:r>
            <a:r>
              <a:rPr lang="en-US" dirty="0"/>
              <a:t> in nature.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Pointers are allocated in </a:t>
            </a:r>
            <a:r>
              <a:rPr lang="en-US" b="1" dirty="0">
                <a:highlight>
                  <a:srgbClr val="00FF00"/>
                </a:highlight>
              </a:rPr>
              <a:t>runtime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Syntax: </a:t>
            </a:r>
            <a:r>
              <a:rPr lang="en-US"/>
              <a:t>datytype</a:t>
            </a:r>
            <a:r>
              <a:rPr lang="en-US" dirty="0"/>
              <a:t> *variable; </a:t>
            </a:r>
          </a:p>
        </p:txBody>
      </p:sp>
    </p:spTree>
    <p:extLst>
      <p:ext uri="{BB962C8B-B14F-4D97-AF65-F5344CB8AC3E}">
        <p14:creationId xmlns:p14="http://schemas.microsoft.com/office/powerpoint/2010/main" val="400324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2B9-96A9-4543-8E64-A58F0642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4733"/>
            <a:ext cx="9144000" cy="23876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3562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Array in C</a:t>
            </a:r>
            <a:endParaRPr dirty="0"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An array is a group of </a:t>
            </a:r>
            <a:r>
              <a:rPr lang="en-US" b="1" dirty="0">
                <a:solidFill>
                  <a:srgbClr val="FF0000"/>
                </a:solidFill>
              </a:rPr>
              <a:t>homogenous </a:t>
            </a:r>
            <a:r>
              <a:rPr lang="en-US" dirty="0"/>
              <a:t>data.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 l="3359" t="14119" r="1" b="18278"/>
          <a:stretch/>
        </p:blipFill>
        <p:spPr>
          <a:xfrm>
            <a:off x="3892646" y="2414433"/>
            <a:ext cx="4880326" cy="4375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3"/>
          <p:cNvGrpSpPr/>
          <p:nvPr/>
        </p:nvGrpSpPr>
        <p:grpSpPr>
          <a:xfrm>
            <a:off x="3756554" y="3429000"/>
            <a:ext cx="7778058" cy="2841797"/>
            <a:chOff x="751936" y="3429000"/>
            <a:chExt cx="7778058" cy="2841797"/>
          </a:xfrm>
        </p:grpSpPr>
        <p:sp>
          <p:nvSpPr>
            <p:cNvPr id="94" name="Google Shape;94;p3"/>
            <p:cNvSpPr/>
            <p:nvPr/>
          </p:nvSpPr>
          <p:spPr>
            <a:xfrm>
              <a:off x="3014925" y="5555573"/>
              <a:ext cx="5515069" cy="715224"/>
            </a:xfrm>
            <a:prstGeom prst="rect">
              <a:avLst/>
            </a:prstGeom>
            <a:solidFill>
              <a:srgbClr val="92D050"/>
            </a:solidFill>
            <a:ln w="28575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3"/>
            <p:cNvGrpSpPr/>
            <p:nvPr/>
          </p:nvGrpSpPr>
          <p:grpSpPr>
            <a:xfrm>
              <a:off x="3014925" y="4568745"/>
              <a:ext cx="5515069" cy="986828"/>
              <a:chOff x="2860896" y="2172831"/>
              <a:chExt cx="6925900" cy="986828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2860896" y="2172832"/>
                <a:ext cx="1385180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46076" y="2172831"/>
                <a:ext cx="1385180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631256" y="2172832"/>
                <a:ext cx="1385180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7016436" y="2172831"/>
                <a:ext cx="1385180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401616" y="2172831"/>
                <a:ext cx="1385180" cy="986827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rgbClr val="78787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" name="Google Shape;101;p3"/>
            <p:cNvSpPr txBox="1"/>
            <p:nvPr/>
          </p:nvSpPr>
          <p:spPr>
            <a:xfrm>
              <a:off x="3376309" y="5637052"/>
              <a:ext cx="3802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  <a:endParaRPr dirty="0"/>
            </a:p>
          </p:txBody>
        </p:sp>
        <p:sp>
          <p:nvSpPr>
            <p:cNvPr id="102" name="Google Shape;102;p3"/>
            <p:cNvSpPr txBox="1"/>
            <p:nvPr/>
          </p:nvSpPr>
          <p:spPr>
            <a:xfrm>
              <a:off x="4479323" y="5637052"/>
              <a:ext cx="3802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5582337" y="5637052"/>
              <a:ext cx="3802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/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6685351" y="5637052"/>
              <a:ext cx="3802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dirty="0"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7769502" y="5637052"/>
              <a:ext cx="3802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/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751936" y="5375442"/>
              <a:ext cx="16296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Indices</a:t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4529872" y="3429000"/>
              <a:ext cx="36515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Array size = 5</a:t>
              </a:r>
              <a:endParaRPr/>
            </a:p>
          </p:txBody>
        </p:sp>
        <p:cxnSp>
          <p:nvCxnSpPr>
            <p:cNvPr id="108" name="Google Shape;108;p3"/>
            <p:cNvCxnSpPr/>
            <p:nvPr/>
          </p:nvCxnSpPr>
          <p:spPr>
            <a:xfrm>
              <a:off x="3014925" y="4245579"/>
              <a:ext cx="5515069" cy="0"/>
            </a:xfrm>
            <a:prstGeom prst="straightConnector1">
              <a:avLst/>
            </a:prstGeom>
            <a:noFill/>
            <a:ln w="28575" cap="flat" cmpd="sng">
              <a:solidFill>
                <a:srgbClr val="00206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9" name="Google Shape;109;p3"/>
            <p:cNvCxnSpPr>
              <a:stCxn id="106" idx="3"/>
              <a:endCxn id="94" idx="1"/>
            </p:cNvCxnSpPr>
            <p:nvPr/>
          </p:nvCxnSpPr>
          <p:spPr>
            <a:xfrm>
              <a:off x="2381560" y="5637052"/>
              <a:ext cx="633300" cy="276000"/>
            </a:xfrm>
            <a:prstGeom prst="straightConnector1">
              <a:avLst/>
            </a:prstGeom>
            <a:noFill/>
            <a:ln w="28575" cap="flat" cmpd="sng">
              <a:solidFill>
                <a:srgbClr val="9CC2E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" name="Google Shape;96;p3">
            <a:extLst>
              <a:ext uri="{FF2B5EF4-FFF2-40B4-BE49-F238E27FC236}">
                <a16:creationId xmlns:a16="http://schemas.microsoft.com/office/drawing/2014/main" id="{B8747569-CCC1-E285-1521-426B0AB79147}"/>
              </a:ext>
            </a:extLst>
          </p:cNvPr>
          <p:cNvSpPr/>
          <p:nvPr/>
        </p:nvSpPr>
        <p:spPr>
          <a:xfrm>
            <a:off x="6019478" y="4568744"/>
            <a:ext cx="1103014" cy="98682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6;p3">
            <a:extLst>
              <a:ext uri="{FF2B5EF4-FFF2-40B4-BE49-F238E27FC236}">
                <a16:creationId xmlns:a16="http://schemas.microsoft.com/office/drawing/2014/main" id="{85BCF4F9-EE57-68C7-C121-9BBF280893A0}"/>
              </a:ext>
            </a:extLst>
          </p:cNvPr>
          <p:cNvSpPr/>
          <p:nvPr/>
        </p:nvSpPr>
        <p:spPr>
          <a:xfrm>
            <a:off x="7122492" y="4566938"/>
            <a:ext cx="1103014" cy="98682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6;p3">
            <a:extLst>
              <a:ext uri="{FF2B5EF4-FFF2-40B4-BE49-F238E27FC236}">
                <a16:creationId xmlns:a16="http://schemas.microsoft.com/office/drawing/2014/main" id="{B22E3B88-9A19-9D96-A754-9223ADCB4131}"/>
              </a:ext>
            </a:extLst>
          </p:cNvPr>
          <p:cNvSpPr/>
          <p:nvPr/>
        </p:nvSpPr>
        <p:spPr>
          <a:xfrm>
            <a:off x="8221465" y="4566937"/>
            <a:ext cx="1103014" cy="98682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6;p3">
            <a:extLst>
              <a:ext uri="{FF2B5EF4-FFF2-40B4-BE49-F238E27FC236}">
                <a16:creationId xmlns:a16="http://schemas.microsoft.com/office/drawing/2014/main" id="{B2BBC5EC-5DE4-8A99-04F9-F7B4DDFCA8AD}"/>
              </a:ext>
            </a:extLst>
          </p:cNvPr>
          <p:cNvSpPr/>
          <p:nvPr/>
        </p:nvSpPr>
        <p:spPr>
          <a:xfrm>
            <a:off x="9328584" y="4565128"/>
            <a:ext cx="1103014" cy="98682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6;p3">
            <a:extLst>
              <a:ext uri="{FF2B5EF4-FFF2-40B4-BE49-F238E27FC236}">
                <a16:creationId xmlns:a16="http://schemas.microsoft.com/office/drawing/2014/main" id="{CE4E3675-C999-CBAD-0FE1-24E4338D449F}"/>
              </a:ext>
            </a:extLst>
          </p:cNvPr>
          <p:cNvSpPr/>
          <p:nvPr/>
        </p:nvSpPr>
        <p:spPr>
          <a:xfrm>
            <a:off x="10427492" y="4565127"/>
            <a:ext cx="1103014" cy="98682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1B212D-1639-139A-DA29-BA64C9459DC2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189" b="15048"/>
          <a:stretch/>
        </p:blipFill>
        <p:spPr>
          <a:xfrm>
            <a:off x="3925367" y="2429630"/>
            <a:ext cx="7597244" cy="284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6553" y="1516450"/>
            <a:ext cx="5049966" cy="6471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3">
            <a:extLst>
              <a:ext uri="{FF2B5EF4-FFF2-40B4-BE49-F238E27FC236}">
                <a16:creationId xmlns:a16="http://schemas.microsoft.com/office/drawing/2014/main" id="{2A9D7391-0B54-F58B-4712-CBF20058E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Array in C</a:t>
            </a:r>
            <a:endParaRPr dirty="0"/>
          </a:p>
        </p:txBody>
      </p:sp>
      <p:sp>
        <p:nvSpPr>
          <p:cNvPr id="4" name="Google Shape;91;p3">
            <a:extLst>
              <a:ext uri="{FF2B5EF4-FFF2-40B4-BE49-F238E27FC236}">
                <a16:creationId xmlns:a16="http://schemas.microsoft.com/office/drawing/2014/main" id="{AD977A16-AF7C-F73D-931D-33F6AD931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81399" y="5453810"/>
            <a:ext cx="8153401" cy="52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highlight>
                  <a:srgbClr val="FFFF00"/>
                </a:highlight>
              </a:rPr>
              <a:t>How much space is required to store given array?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5" name="Google Shape;91;p3">
            <a:extLst>
              <a:ext uri="{FF2B5EF4-FFF2-40B4-BE49-F238E27FC236}">
                <a16:creationId xmlns:a16="http://schemas.microsoft.com/office/drawing/2014/main" id="{9E17091E-F8FA-8545-89AA-E18003969B31}"/>
              </a:ext>
            </a:extLst>
          </p:cNvPr>
          <p:cNvSpPr txBox="1">
            <a:spLocks/>
          </p:cNvSpPr>
          <p:nvPr/>
        </p:nvSpPr>
        <p:spPr>
          <a:xfrm>
            <a:off x="3756553" y="6155328"/>
            <a:ext cx="7597246" cy="47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800"/>
              <a:buFont typeface="Arial"/>
              <a:buNone/>
            </a:pPr>
            <a:r>
              <a:rPr lang="en-US" dirty="0"/>
              <a:t>4 Bytes x 5 = 20 Bytes </a:t>
            </a:r>
          </a:p>
          <a:p>
            <a:pPr marL="0" indent="0"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CE2D-F4BD-FEA5-9CA0-210F843DB1AC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F932-1D80-B64C-1218-32A33A6D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an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AB581-2A0E-505E-B664-4394E35D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625599"/>
            <a:ext cx="8153401" cy="509587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Size of array = </a:t>
            </a:r>
            <a:r>
              <a:rPr lang="en-US" dirty="0">
                <a:highlight>
                  <a:srgbClr val="FFFF00"/>
                </a:highlight>
              </a:rPr>
              <a:t>memory required to store a data</a:t>
            </a:r>
            <a:r>
              <a:rPr lang="en-US" dirty="0"/>
              <a:t> x </a:t>
            </a:r>
            <a:r>
              <a:rPr lang="en-US" dirty="0">
                <a:highlight>
                  <a:srgbClr val="FFFF00"/>
                </a:highlight>
              </a:rPr>
              <a:t>number of data </a:t>
            </a:r>
          </a:p>
          <a:p>
            <a:pPr marL="11430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114300" indent="0">
              <a:buNone/>
            </a:pPr>
            <a:r>
              <a:rPr lang="en-US" dirty="0"/>
              <a:t>int a[3] = {1, 2, 3};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Size of array = </a:t>
            </a:r>
            <a:r>
              <a:rPr lang="en-US" dirty="0">
                <a:highlight>
                  <a:srgbClr val="00FF00"/>
                </a:highlight>
              </a:rPr>
              <a:t>memory allocated to store integer data (4 Bytes) </a:t>
            </a:r>
            <a:r>
              <a:rPr lang="en-US" dirty="0"/>
              <a:t>x </a:t>
            </a:r>
            <a:r>
              <a:rPr lang="en-US" dirty="0">
                <a:highlight>
                  <a:srgbClr val="00FF00"/>
                </a:highlight>
              </a:rPr>
              <a:t>number of data(3)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9F01FF-C9A5-0DDE-691C-D6DE4AF13715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41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 ) function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2BBAB-A3E9-D809-3FE9-D843F47B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9" y="1462088"/>
            <a:ext cx="8153401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err="1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2800" b="1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 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 is used to calculate the size memory allocated by the complier to store the array in memory. It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size of object in Bytes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l="3131"/>
          <a:stretch/>
        </p:blipFill>
        <p:spPr>
          <a:xfrm>
            <a:off x="3784421" y="3135652"/>
            <a:ext cx="6597536" cy="10042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5AA11D-E697-9392-9B7A-F26FDCC08A38}"/>
              </a:ext>
            </a:extLst>
          </p:cNvPr>
          <p:cNvSpPr txBox="1"/>
          <p:nvPr/>
        </p:nvSpPr>
        <p:spPr>
          <a:xfrm>
            <a:off x="3581399" y="4572716"/>
            <a:ext cx="8153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(a) = </a:t>
            </a:r>
          </a:p>
          <a:p>
            <a:pPr marL="11430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(a[0]) =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B5D9A-A0A7-61F8-60F0-12754E910EF2}"/>
              </a:ext>
            </a:extLst>
          </p:cNvPr>
          <p:cNvSpPr/>
          <p:nvPr/>
        </p:nvSpPr>
        <p:spPr>
          <a:xfrm>
            <a:off x="5347854" y="4587287"/>
            <a:ext cx="872837" cy="429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45367-FC69-49CF-9BBF-14F519100DAF}"/>
              </a:ext>
            </a:extLst>
          </p:cNvPr>
          <p:cNvSpPr/>
          <p:nvPr/>
        </p:nvSpPr>
        <p:spPr>
          <a:xfrm>
            <a:off x="5261261" y="4587286"/>
            <a:ext cx="3965865" cy="429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8 Bytes x 5 = 40 Bytes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5B60EE-A274-AD5B-1FAB-03B44ABB32FC}"/>
              </a:ext>
            </a:extLst>
          </p:cNvPr>
          <p:cNvSpPr/>
          <p:nvPr/>
        </p:nvSpPr>
        <p:spPr>
          <a:xfrm>
            <a:off x="5659581" y="5456077"/>
            <a:ext cx="872837" cy="429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20CAF-5987-70CA-30FA-D8F2032DBDE9}"/>
              </a:ext>
            </a:extLst>
          </p:cNvPr>
          <p:cNvSpPr/>
          <p:nvPr/>
        </p:nvSpPr>
        <p:spPr>
          <a:xfrm>
            <a:off x="5574716" y="5456077"/>
            <a:ext cx="2253101" cy="429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8 Bytes x 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B87D3C-945B-208B-1003-9AD39CE72F9C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err="1"/>
              <a:t>sizeof</a:t>
            </a:r>
            <a:r>
              <a:rPr lang="en-US" sz="2400" b="1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8" grpId="1"/>
      <p:bldP spid="8" grpId="2"/>
      <p:bldP spid="9" grpId="0"/>
      <p:bldP spid="10" grpId="0"/>
      <p:bldP spid="10" grpId="1"/>
      <p:bldP spid="10" grpId="2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Length of </a:t>
            </a:r>
            <a:r>
              <a:rPr lang="en-US" dirty="0"/>
              <a:t>an A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rray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48911"/>
          <a:stretch/>
        </p:blipFill>
        <p:spPr>
          <a:xfrm>
            <a:off x="3581399" y="1274167"/>
            <a:ext cx="6265653" cy="45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8;p6">
            <a:extLst>
              <a:ext uri="{FF2B5EF4-FFF2-40B4-BE49-F238E27FC236}">
                <a16:creationId xmlns:a16="http://schemas.microsoft.com/office/drawing/2014/main" id="{371D790E-6043-3C85-3722-2E7AB28D33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51089"/>
          <a:stretch/>
        </p:blipFill>
        <p:spPr>
          <a:xfrm>
            <a:off x="3581399" y="1900238"/>
            <a:ext cx="6265653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9;p6">
            <a:extLst>
              <a:ext uri="{FF2B5EF4-FFF2-40B4-BE49-F238E27FC236}">
                <a16:creationId xmlns:a16="http://schemas.microsoft.com/office/drawing/2014/main" id="{23C27722-40B6-3401-81FD-6D6FEBD047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75328"/>
          <a:stretch/>
        </p:blipFill>
        <p:spPr>
          <a:xfrm>
            <a:off x="3718313" y="2343151"/>
            <a:ext cx="7214556" cy="108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9;p6">
            <a:extLst>
              <a:ext uri="{FF2B5EF4-FFF2-40B4-BE49-F238E27FC236}">
                <a16:creationId xmlns:a16="http://schemas.microsoft.com/office/drawing/2014/main" id="{B9B93CEB-3099-7067-1DBB-378A47E9EC5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6246"/>
          <a:stretch/>
        </p:blipFill>
        <p:spPr>
          <a:xfrm>
            <a:off x="3718313" y="3429000"/>
            <a:ext cx="7214556" cy="32459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C3D520-F5E3-3F5D-3D11-477FFB611A04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Multi-dimensional Array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Multi-dimensional array can be termed as an array of arrays.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int a</a:t>
            </a:r>
            <a:r>
              <a:rPr lang="en-US" dirty="0">
                <a:solidFill>
                  <a:srgbClr val="FF0000"/>
                </a:solidFill>
              </a:rPr>
              <a:t>[4][3] =</a:t>
            </a:r>
            <a:r>
              <a:rPr lang="en-US" dirty="0"/>
              <a:t> { {2,3,5} , {6,7,9} , {8,7,9} , {8,0,1}}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136" name="Google Shape;136;p7"/>
          <p:cNvGraphicFramePr/>
          <p:nvPr>
            <p:extLst>
              <p:ext uri="{D42A27DB-BD31-4B8C-83A1-F6EECF244321}">
                <p14:modId xmlns:p14="http://schemas.microsoft.com/office/powerpoint/2010/main" val="2820287519"/>
              </p:ext>
            </p:extLst>
          </p:nvPr>
        </p:nvGraphicFramePr>
        <p:xfrm>
          <a:off x="3581399" y="3320909"/>
          <a:ext cx="3657600" cy="3159000"/>
        </p:xfrm>
        <a:graphic>
          <a:graphicData uri="http://schemas.openxmlformats.org/drawingml/2006/table">
            <a:tbl>
              <a:tblPr firstRow="1" bandRow="1">
                <a:noFill/>
                <a:tableStyleId>{A9F49FA3-08EC-4FC7-BA6D-EBB4AE70AD16}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 dirty="0"/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 dirty="0"/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/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b="1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lang="en-US" sz="3200" u="none" strike="noStrike" cap="none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" name="Google Shape;137;p7"/>
          <p:cNvSpPr txBox="1"/>
          <p:nvPr/>
        </p:nvSpPr>
        <p:spPr>
          <a:xfrm>
            <a:off x="7952509" y="4037986"/>
            <a:ext cx="354676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multi-dimensional array =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dimension x size of an element in array = 4 x 3 x 4 bytes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669A1B-C3A5-CD49-6BCC-035C5AAB0C95}"/>
              </a:ext>
            </a:extLst>
          </p:cNvPr>
          <p:cNvSpPr txBox="1">
            <a:spLocks/>
          </p:cNvSpPr>
          <p:nvPr/>
        </p:nvSpPr>
        <p:spPr>
          <a:xfrm>
            <a:off x="117987" y="132735"/>
            <a:ext cx="3330608" cy="6577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u="sng" dirty="0"/>
          </a:p>
          <a:p>
            <a:pPr marL="0" indent="0">
              <a:buNone/>
            </a:pPr>
            <a:r>
              <a:rPr lang="en-US" sz="3200" b="1" dirty="0"/>
              <a:t>Navigation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Array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sizeof</a:t>
            </a:r>
            <a:r>
              <a:rPr lang="en-US" sz="2400" dirty="0"/>
              <a:t>( )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Length of an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Multi-dimensional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of taking string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Different ways to print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String Operations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strlen</a:t>
            </a:r>
            <a:r>
              <a:rPr lang="en-US" sz="2000" dirty="0"/>
              <a:t>(s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strcat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strcmp</a:t>
            </a:r>
            <a:r>
              <a:rPr lang="en-US" sz="2000" dirty="0"/>
              <a:t>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strcpy(</a:t>
            </a:r>
            <a:r>
              <a:rPr lang="en-US" sz="2000" dirty="0" err="1"/>
              <a:t>s,t</a:t>
            </a:r>
            <a:r>
              <a:rPr lang="en-US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Pointer in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Size of pointer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Referencing and Dereferencing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3754582" y="1736726"/>
            <a:ext cx="7592868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Strings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2348</Words>
  <Application>Microsoft Office PowerPoint</Application>
  <PresentationFormat>Widescreen</PresentationFormat>
  <Paragraphs>569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Wingdings</vt:lpstr>
      <vt:lpstr>Calibri</vt:lpstr>
      <vt:lpstr>Montserrat</vt:lpstr>
      <vt:lpstr>Arial</vt:lpstr>
      <vt:lpstr>Arial</vt:lpstr>
      <vt:lpstr>Office Theme</vt:lpstr>
      <vt:lpstr>Array, String and Pointer</vt:lpstr>
      <vt:lpstr>Array in C</vt:lpstr>
      <vt:lpstr>Array in C</vt:lpstr>
      <vt:lpstr>Array in C</vt:lpstr>
      <vt:lpstr>Size of an Array</vt:lpstr>
      <vt:lpstr>sizeof( ) function</vt:lpstr>
      <vt:lpstr>Length of an Array</vt:lpstr>
      <vt:lpstr>Multi-dimensional Array</vt:lpstr>
      <vt:lpstr>Strings</vt:lpstr>
      <vt:lpstr>String in C</vt:lpstr>
      <vt:lpstr>Different ways to take string input from console</vt:lpstr>
      <vt:lpstr>Different ways to print string input in console</vt:lpstr>
      <vt:lpstr>String Operations (string.h)</vt:lpstr>
      <vt:lpstr>strlen(s)</vt:lpstr>
      <vt:lpstr>How does strlen() function work?</vt:lpstr>
      <vt:lpstr>strcat(s,t)</vt:lpstr>
      <vt:lpstr>How does strcat() function work?</vt:lpstr>
      <vt:lpstr>PowerPoint Presentation</vt:lpstr>
      <vt:lpstr>strcmp(s,t)</vt:lpstr>
      <vt:lpstr>How does strcmp() function work?</vt:lpstr>
      <vt:lpstr>strcpy(s,t)</vt:lpstr>
      <vt:lpstr>How does strcpy() function work?</vt:lpstr>
      <vt:lpstr>Pointer</vt:lpstr>
      <vt:lpstr>Pointer in C</vt:lpstr>
      <vt:lpstr>Size of pointer variable</vt:lpstr>
      <vt:lpstr>Referencing and Dereferencing in Pointer</vt:lpstr>
      <vt:lpstr>Program for printing sum of two numbers using pointer variables</vt:lpstr>
      <vt:lpstr>Difference between Array and Pointer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Array, String and Pointer</dc:title>
  <dc:creator>Subash</dc:creator>
  <cp:lastModifiedBy>Subash Khatiwada</cp:lastModifiedBy>
  <cp:revision>1</cp:revision>
  <dcterms:created xsi:type="dcterms:W3CDTF">2022-11-23T13:49:25Z</dcterms:created>
  <dcterms:modified xsi:type="dcterms:W3CDTF">2023-12-04T04:11:25Z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0x0101000C3E57E9ACBE4A44A33BEFAA40A3BCD1</vt:lpwstr>
  </property>
</Properties>
</file>