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19" r:id="rId3"/>
    <p:sldId id="321" r:id="rId4"/>
    <p:sldId id="298" r:id="rId5"/>
    <p:sldId id="316" r:id="rId6"/>
    <p:sldId id="303" r:id="rId7"/>
    <p:sldId id="322" r:id="rId8"/>
    <p:sldId id="317" r:id="rId9"/>
    <p:sldId id="318" r:id="rId10"/>
    <p:sldId id="323" r:id="rId11"/>
    <p:sldId id="290" r:id="rId12"/>
    <p:sldId id="326" r:id="rId13"/>
    <p:sldId id="327" r:id="rId14"/>
    <p:sldId id="328" r:id="rId15"/>
    <p:sldId id="329" r:id="rId16"/>
    <p:sldId id="307" r:id="rId17"/>
    <p:sldId id="271" r:id="rId18"/>
    <p:sldId id="308" r:id="rId19"/>
    <p:sldId id="295" r:id="rId20"/>
    <p:sldId id="309" r:id="rId21"/>
    <p:sldId id="310" r:id="rId22"/>
    <p:sldId id="311" r:id="rId23"/>
    <p:sldId id="312" r:id="rId24"/>
    <p:sldId id="287" r:id="rId25"/>
    <p:sldId id="314" r:id="rId26"/>
    <p:sldId id="315" r:id="rId27"/>
    <p:sldId id="289" r:id="rId28"/>
    <p:sldId id="296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g24G3rl/eLPYINxppRYNz6jW4K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CF920-ABF0-4080-8EB4-E5AA63D45337}" v="2167" dt="2023-12-11T03:42:30.409"/>
  </p1510:revLst>
</p1510:revInfo>
</file>

<file path=ppt/tableStyles.xml><?xml version="1.0" encoding="utf-8"?>
<a:tblStyleLst xmlns:a="http://schemas.openxmlformats.org/drawingml/2006/main" def="{A9F49FA3-08EC-4FC7-BA6D-EBB4AE70AD16}">
  <a:tblStyle styleId="{A9F49FA3-08EC-4FC7-BA6D-EBB4AE70AD1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ash Khatiwada" userId="82ebb907-69e0-4888-9ca7-a664fef6b159" providerId="ADAL" clId="{94BCF920-ABF0-4080-8EB4-E5AA63D45337}"/>
    <pc:docChg chg="undo redo custSel addSld delSld modSld sldOrd modMainMaster">
      <pc:chgData name="Subash Khatiwada" userId="82ebb907-69e0-4888-9ca7-a664fef6b159" providerId="ADAL" clId="{94BCF920-ABF0-4080-8EB4-E5AA63D45337}" dt="2023-12-11T03:42:30.409" v="7118" actId="1038"/>
      <pc:docMkLst>
        <pc:docMk/>
      </pc:docMkLst>
      <pc:sldChg chg="modSp mod">
        <pc:chgData name="Subash Khatiwada" userId="82ebb907-69e0-4888-9ca7-a664fef6b159" providerId="ADAL" clId="{94BCF920-ABF0-4080-8EB4-E5AA63D45337}" dt="2023-11-28T11:03:42.320" v="6044" actId="20577"/>
        <pc:sldMkLst>
          <pc:docMk/>
          <pc:sldMk cId="0" sldId="256"/>
        </pc:sldMkLst>
        <pc:spChg chg="mod">
          <ac:chgData name="Subash Khatiwada" userId="82ebb907-69e0-4888-9ca7-a664fef6b159" providerId="ADAL" clId="{94BCF920-ABF0-4080-8EB4-E5AA63D45337}" dt="2023-11-28T11:03:42.320" v="6044" actId="20577"/>
          <ac:spMkLst>
            <pc:docMk/>
            <pc:sldMk cId="0" sldId="256"/>
            <ac:spMk id="84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8T11:03:31.522" v="6022" actId="20577"/>
          <ac:spMkLst>
            <pc:docMk/>
            <pc:sldMk cId="0" sldId="256"/>
            <ac:spMk id="85" creationId="{00000000-0000-0000-0000-000000000000}"/>
          </ac:spMkLst>
        </pc:spChg>
      </pc:sldChg>
      <pc:sldChg chg="addSp delSp modSp del mod modClrScheme modAnim chgLayout">
        <pc:chgData name="Subash Khatiwada" userId="82ebb907-69e0-4888-9ca7-a664fef6b159" providerId="ADAL" clId="{94BCF920-ABF0-4080-8EB4-E5AA63D45337}" dt="2023-11-27T14:19:57.356" v="4452" actId="47"/>
        <pc:sldMkLst>
          <pc:docMk/>
          <pc:sldMk cId="0" sldId="257"/>
        </pc:sldMkLst>
        <pc:spChg chg="add del mod">
          <ac:chgData name="Subash Khatiwada" userId="82ebb907-69e0-4888-9ca7-a664fef6b159" providerId="ADAL" clId="{94BCF920-ABF0-4080-8EB4-E5AA63D45337}" dt="2023-11-27T08:27:59.802" v="274"/>
          <ac:spMkLst>
            <pc:docMk/>
            <pc:sldMk cId="0" sldId="257"/>
            <ac:spMk id="2" creationId="{A5873206-2A3A-24D2-878C-4EE35D65E523}"/>
          </ac:spMkLst>
        </pc:spChg>
        <pc:spChg chg="add mod">
          <ac:chgData name="Subash Khatiwada" userId="82ebb907-69e0-4888-9ca7-a664fef6b159" providerId="ADAL" clId="{94BCF920-ABF0-4080-8EB4-E5AA63D45337}" dt="2023-11-27T08:28:14.021" v="280" actId="1076"/>
          <ac:spMkLst>
            <pc:docMk/>
            <pc:sldMk cId="0" sldId="257"/>
            <ac:spMk id="3" creationId="{B8747569-CCC1-E285-1521-426B0AB79147}"/>
          </ac:spMkLst>
        </pc:spChg>
        <pc:spChg chg="add mod">
          <ac:chgData name="Subash Khatiwada" userId="82ebb907-69e0-4888-9ca7-a664fef6b159" providerId="ADAL" clId="{94BCF920-ABF0-4080-8EB4-E5AA63D45337}" dt="2023-11-27T08:28:27.051" v="284" actId="20577"/>
          <ac:spMkLst>
            <pc:docMk/>
            <pc:sldMk cId="0" sldId="257"/>
            <ac:spMk id="4" creationId="{85BCF4F9-EE57-68C7-C121-9BBF280893A0}"/>
          </ac:spMkLst>
        </pc:spChg>
        <pc:spChg chg="add mod">
          <ac:chgData name="Subash Khatiwada" userId="82ebb907-69e0-4888-9ca7-a664fef6b159" providerId="ADAL" clId="{94BCF920-ABF0-4080-8EB4-E5AA63D45337}" dt="2023-11-27T08:28:38.473" v="287" actId="20577"/>
          <ac:spMkLst>
            <pc:docMk/>
            <pc:sldMk cId="0" sldId="257"/>
            <ac:spMk id="5" creationId="{B22E3B88-9A19-9D96-A754-9223ADCB4131}"/>
          </ac:spMkLst>
        </pc:spChg>
        <pc:spChg chg="add mod">
          <ac:chgData name="Subash Khatiwada" userId="82ebb907-69e0-4888-9ca7-a664fef6b159" providerId="ADAL" clId="{94BCF920-ABF0-4080-8EB4-E5AA63D45337}" dt="2023-11-27T08:28:49.629" v="292" actId="20577"/>
          <ac:spMkLst>
            <pc:docMk/>
            <pc:sldMk cId="0" sldId="257"/>
            <ac:spMk id="6" creationId="{B2BBC5EC-5DE4-8A99-04F9-F7B4DDFCA8AD}"/>
          </ac:spMkLst>
        </pc:spChg>
        <pc:spChg chg="add mod">
          <ac:chgData name="Subash Khatiwada" userId="82ebb907-69e0-4888-9ca7-a664fef6b159" providerId="ADAL" clId="{94BCF920-ABF0-4080-8EB4-E5AA63D45337}" dt="2023-11-27T08:28:58.785" v="297" actId="20577"/>
          <ac:spMkLst>
            <pc:docMk/>
            <pc:sldMk cId="0" sldId="257"/>
            <ac:spMk id="7" creationId="{CE4E3675-C999-CBAD-0FE1-24E4338D449F}"/>
          </ac:spMkLst>
        </pc:spChg>
        <pc:spChg chg="add del mod">
          <ac:chgData name="Subash Khatiwada" userId="82ebb907-69e0-4888-9ca7-a664fef6b159" providerId="ADAL" clId="{94BCF920-ABF0-4080-8EB4-E5AA63D45337}" dt="2023-11-27T08:39:25.772" v="363" actId="478"/>
          <ac:spMkLst>
            <pc:docMk/>
            <pc:sldMk cId="0" sldId="257"/>
            <ac:spMk id="8" creationId="{1CB0B7F9-7C13-FCB3-43B0-632F26AACABF}"/>
          </ac:spMkLst>
        </pc:spChg>
        <pc:spChg chg="add mod">
          <ac:chgData name="Subash Khatiwada" userId="82ebb907-69e0-4888-9ca7-a664fef6b159" providerId="ADAL" clId="{94BCF920-ABF0-4080-8EB4-E5AA63D45337}" dt="2023-11-27T13:20:03.383" v="3713" actId="20577"/>
          <ac:spMkLst>
            <pc:docMk/>
            <pc:sldMk cId="0" sldId="257"/>
            <ac:spMk id="9" creationId="{281B212D-1639-139A-DA29-BA64C9459DC2}"/>
          </ac:spMkLst>
        </pc:spChg>
        <pc:spChg chg="mod ord">
          <ac:chgData name="Subash Khatiwada" userId="82ebb907-69e0-4888-9ca7-a664fef6b159" providerId="ADAL" clId="{94BCF920-ABF0-4080-8EB4-E5AA63D45337}" dt="2023-11-27T08:39:40.944" v="364" actId="700"/>
          <ac:spMkLst>
            <pc:docMk/>
            <pc:sldMk cId="0" sldId="257"/>
            <ac:spMk id="90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8:39:40.944" v="364" actId="700"/>
          <ac:spMkLst>
            <pc:docMk/>
            <pc:sldMk cId="0" sldId="257"/>
            <ac:spMk id="91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8:12:34.085" v="55" actId="207"/>
          <ac:spMkLst>
            <pc:docMk/>
            <pc:sldMk cId="0" sldId="257"/>
            <ac:spMk id="94" creationId="{00000000-0000-0000-0000-000000000000}"/>
          </ac:spMkLst>
        </pc:spChg>
        <pc:spChg chg="add del mod">
          <ac:chgData name="Subash Khatiwada" userId="82ebb907-69e0-4888-9ca7-a664fef6b159" providerId="ADAL" clId="{94BCF920-ABF0-4080-8EB4-E5AA63D45337}" dt="2023-11-27T08:28:08.583" v="278" actId="20577"/>
          <ac:spMkLst>
            <pc:docMk/>
            <pc:sldMk cId="0" sldId="257"/>
            <ac:spMk id="96" creationId="{00000000-0000-0000-0000-000000000000}"/>
          </ac:spMkLst>
        </pc:spChg>
        <pc:grpChg chg="mod">
          <ac:chgData name="Subash Khatiwada" userId="82ebb907-69e0-4888-9ca7-a664fef6b159" providerId="ADAL" clId="{94BCF920-ABF0-4080-8EB4-E5AA63D45337}" dt="2023-11-27T08:13:15.053" v="59" actId="1076"/>
          <ac:grpSpMkLst>
            <pc:docMk/>
            <pc:sldMk cId="0" sldId="257"/>
            <ac:grpSpMk id="93" creationId="{00000000-0000-0000-0000-000000000000}"/>
          </ac:grpSpMkLst>
        </pc:grpChg>
        <pc:picChg chg="add del">
          <ac:chgData name="Subash Khatiwada" userId="82ebb907-69e0-4888-9ca7-a664fef6b159" providerId="ADAL" clId="{94BCF920-ABF0-4080-8EB4-E5AA63D45337}" dt="2023-11-27T13:18:58.885" v="3625" actId="22"/>
          <ac:picMkLst>
            <pc:docMk/>
            <pc:sldMk cId="0" sldId="257"/>
            <ac:picMk id="8" creationId="{643E4109-DDC9-9EDA-2F4F-FE80B7627DC0}"/>
          </ac:picMkLst>
        </pc:picChg>
        <pc:picChg chg="mod modCrop">
          <ac:chgData name="Subash Khatiwada" userId="82ebb907-69e0-4888-9ca7-a664fef6b159" providerId="ADAL" clId="{94BCF920-ABF0-4080-8EB4-E5AA63D45337}" dt="2023-11-27T08:32:08.376" v="327" actId="1076"/>
          <ac:picMkLst>
            <pc:docMk/>
            <pc:sldMk cId="0" sldId="257"/>
            <ac:picMk id="92" creationId="{00000000-0000-0000-0000-000000000000}"/>
          </ac:picMkLst>
        </pc:picChg>
      </pc:sldChg>
      <pc:sldChg chg="addSp delSp modSp del mod modAnim chgLayout">
        <pc:chgData name="Subash Khatiwada" userId="82ebb907-69e0-4888-9ca7-a664fef6b159" providerId="ADAL" clId="{94BCF920-ABF0-4080-8EB4-E5AA63D45337}" dt="2023-11-27T14:19:57.356" v="4452" actId="47"/>
        <pc:sldMkLst>
          <pc:docMk/>
          <pc:sldMk cId="0" sldId="258"/>
        </pc:sldMkLst>
        <pc:spChg chg="add mod ord">
          <ac:chgData name="Subash Khatiwada" userId="82ebb907-69e0-4888-9ca7-a664fef6b159" providerId="ADAL" clId="{94BCF920-ABF0-4080-8EB4-E5AA63D45337}" dt="2023-11-27T08:52:09.188" v="927" actId="700"/>
          <ac:spMkLst>
            <pc:docMk/>
            <pc:sldMk cId="0" sldId="258"/>
            <ac:spMk id="2" creationId="{2A9D7391-0B54-F58B-4712-CBF20058EF79}"/>
          </ac:spMkLst>
        </pc:spChg>
        <pc:spChg chg="add mod">
          <ac:chgData name="Subash Khatiwada" userId="82ebb907-69e0-4888-9ca7-a664fef6b159" providerId="ADAL" clId="{94BCF920-ABF0-4080-8EB4-E5AA63D45337}" dt="2023-11-27T13:21:56.426" v="3726" actId="207"/>
          <ac:spMkLst>
            <pc:docMk/>
            <pc:sldMk cId="0" sldId="258"/>
            <ac:spMk id="3" creationId="{0461CE2D-F4BD-FEA5-9CA0-210F843DB1AC}"/>
          </ac:spMkLst>
        </pc:spChg>
        <pc:spChg chg="add del mod">
          <ac:chgData name="Subash Khatiwada" userId="82ebb907-69e0-4888-9ca7-a664fef6b159" providerId="ADAL" clId="{94BCF920-ABF0-4080-8EB4-E5AA63D45337}" dt="2023-11-27T08:21:38.686" v="93"/>
          <ac:spMkLst>
            <pc:docMk/>
            <pc:sldMk cId="0" sldId="258"/>
            <ac:spMk id="3" creationId="{24FBD67D-3C11-4EE4-7441-9523F76B81A7}"/>
          </ac:spMkLst>
        </pc:spChg>
        <pc:spChg chg="add mod ord">
          <ac:chgData name="Subash Khatiwada" userId="82ebb907-69e0-4888-9ca7-a664fef6b159" providerId="ADAL" clId="{94BCF920-ABF0-4080-8EB4-E5AA63D45337}" dt="2023-11-27T08:52:17.219" v="928" actId="14100"/>
          <ac:spMkLst>
            <pc:docMk/>
            <pc:sldMk cId="0" sldId="258"/>
            <ac:spMk id="4" creationId="{AD977A16-AF7C-F73D-931D-33F6AD931AB8}"/>
          </ac:spMkLst>
        </pc:spChg>
        <pc:spChg chg="add mod">
          <ac:chgData name="Subash Khatiwada" userId="82ebb907-69e0-4888-9ca7-a664fef6b159" providerId="ADAL" clId="{94BCF920-ABF0-4080-8EB4-E5AA63D45337}" dt="2023-11-27T08:27:07.382" v="258" actId="20577"/>
          <ac:spMkLst>
            <pc:docMk/>
            <pc:sldMk cId="0" sldId="258"/>
            <ac:spMk id="5" creationId="{9E17091E-F8FA-8545-89AA-E18003969B31}"/>
          </ac:spMkLst>
        </pc:spChg>
        <pc:spChg chg="add del mod">
          <ac:chgData name="Subash Khatiwada" userId="82ebb907-69e0-4888-9ca7-a664fef6b159" providerId="ADAL" clId="{94BCF920-ABF0-4080-8EB4-E5AA63D45337}" dt="2023-11-27T08:29:45.717" v="303"/>
          <ac:spMkLst>
            <pc:docMk/>
            <pc:sldMk cId="0" sldId="258"/>
            <ac:spMk id="6" creationId="{F7648AC9-5D7B-4A4A-D902-A8DD5E06689B}"/>
          </ac:spMkLst>
        </pc:spChg>
        <pc:picChg chg="mod">
          <ac:chgData name="Subash Khatiwada" userId="82ebb907-69e0-4888-9ca7-a664fef6b159" providerId="ADAL" clId="{94BCF920-ABF0-4080-8EB4-E5AA63D45337}" dt="2023-11-27T13:30:34.187" v="3791" actId="208"/>
          <ac:picMkLst>
            <pc:docMk/>
            <pc:sldMk cId="0" sldId="258"/>
            <ac:picMk id="114" creationId="{00000000-0000-0000-0000-000000000000}"/>
          </ac:picMkLst>
        </pc:picChg>
        <pc:picChg chg="mod">
          <ac:chgData name="Subash Khatiwada" userId="82ebb907-69e0-4888-9ca7-a664fef6b159" providerId="ADAL" clId="{94BCF920-ABF0-4080-8EB4-E5AA63D45337}" dt="2023-11-27T08:26:01.853" v="159" actId="1076"/>
          <ac:picMkLst>
            <pc:docMk/>
            <pc:sldMk cId="0" sldId="258"/>
            <ac:picMk id="115" creationId="{00000000-0000-0000-0000-000000000000}"/>
          </ac:picMkLst>
        </pc:picChg>
      </pc:sldChg>
      <pc:sldChg chg="addSp delSp modSp del mod delAnim modAnim chgLayout">
        <pc:chgData name="Subash Khatiwada" userId="82ebb907-69e0-4888-9ca7-a664fef6b159" providerId="ADAL" clId="{94BCF920-ABF0-4080-8EB4-E5AA63D45337}" dt="2023-11-27T14:19:57.356" v="4452" actId="47"/>
        <pc:sldMkLst>
          <pc:docMk/>
          <pc:sldMk cId="0" sldId="259"/>
        </pc:sldMkLst>
        <pc:spChg chg="add mod">
          <ac:chgData name="Subash Khatiwada" userId="82ebb907-69e0-4888-9ca7-a664fef6b159" providerId="ADAL" clId="{94BCF920-ABF0-4080-8EB4-E5AA63D45337}" dt="2023-11-27T13:22:20.332" v="3731" actId="113"/>
          <ac:spMkLst>
            <pc:docMk/>
            <pc:sldMk cId="0" sldId="259"/>
            <ac:spMk id="2" creationId="{72B87D3C-945B-208B-1003-9AD39CE72F9C}"/>
          </ac:spMkLst>
        </pc:spChg>
        <pc:spChg chg="add del mod">
          <ac:chgData name="Subash Khatiwada" userId="82ebb907-69e0-4888-9ca7-a664fef6b159" providerId="ADAL" clId="{94BCF920-ABF0-4080-8EB4-E5AA63D45337}" dt="2023-11-27T08:52:58.030" v="934" actId="478"/>
          <ac:spMkLst>
            <pc:docMk/>
            <pc:sldMk cId="0" sldId="259"/>
            <ac:spMk id="2" creationId="{8B8ABA64-B88C-59BC-7289-CC792E0DE4D5}"/>
          </ac:spMkLst>
        </pc:spChg>
        <pc:spChg chg="add del mod ord">
          <ac:chgData name="Subash Khatiwada" userId="82ebb907-69e0-4888-9ca7-a664fef6b159" providerId="ADAL" clId="{94BCF920-ABF0-4080-8EB4-E5AA63D45337}" dt="2023-11-27T09:29:20.682" v="1395" actId="113"/>
          <ac:spMkLst>
            <pc:docMk/>
            <pc:sldMk cId="0" sldId="259"/>
            <ac:spMk id="4" creationId="{3292BBAB-A3E9-D809-3FE9-D843F47BAC82}"/>
          </ac:spMkLst>
        </pc:spChg>
        <pc:spChg chg="add del mod">
          <ac:chgData name="Subash Khatiwada" userId="82ebb907-69e0-4888-9ca7-a664fef6b159" providerId="ADAL" clId="{94BCF920-ABF0-4080-8EB4-E5AA63D45337}" dt="2023-11-27T09:23:15.348" v="1268" actId="478"/>
          <ac:spMkLst>
            <pc:docMk/>
            <pc:sldMk cId="0" sldId="259"/>
            <ac:spMk id="5" creationId="{6B679F12-9CFA-9335-BF5B-CE14928B255E}"/>
          </ac:spMkLst>
        </pc:spChg>
        <pc:spChg chg="add mod">
          <ac:chgData name="Subash Khatiwada" userId="82ebb907-69e0-4888-9ca7-a664fef6b159" providerId="ADAL" clId="{94BCF920-ABF0-4080-8EB4-E5AA63D45337}" dt="2023-11-27T09:26:12.717" v="1318" actId="20577"/>
          <ac:spMkLst>
            <pc:docMk/>
            <pc:sldMk cId="0" sldId="259"/>
            <ac:spMk id="7" creationId="{FB5AA11D-E697-9392-9B7A-F26FDCC08A38}"/>
          </ac:spMkLst>
        </pc:spChg>
        <pc:spChg chg="add mod">
          <ac:chgData name="Subash Khatiwada" userId="82ebb907-69e0-4888-9ca7-a664fef6b159" providerId="ADAL" clId="{94BCF920-ABF0-4080-8EB4-E5AA63D45337}" dt="2023-11-27T09:23:42.410" v="1273" actId="1076"/>
          <ac:spMkLst>
            <pc:docMk/>
            <pc:sldMk cId="0" sldId="259"/>
            <ac:spMk id="8" creationId="{BC4B5D9A-A0A7-61F8-60F0-12754E910EF2}"/>
          </ac:spMkLst>
        </pc:spChg>
        <pc:spChg chg="add mod">
          <ac:chgData name="Subash Khatiwada" userId="82ebb907-69e0-4888-9ca7-a664fef6b159" providerId="ADAL" clId="{94BCF920-ABF0-4080-8EB4-E5AA63D45337}" dt="2023-11-27T09:25:57.437" v="1309"/>
          <ac:spMkLst>
            <pc:docMk/>
            <pc:sldMk cId="0" sldId="259"/>
            <ac:spMk id="9" creationId="{18645367-FC69-49CF-9BBF-14F519100DAF}"/>
          </ac:spMkLst>
        </pc:spChg>
        <pc:spChg chg="add mod">
          <ac:chgData name="Subash Khatiwada" userId="82ebb907-69e0-4888-9ca7-a664fef6b159" providerId="ADAL" clId="{94BCF920-ABF0-4080-8EB4-E5AA63D45337}" dt="2023-11-27T09:26:26.733" v="1321" actId="1076"/>
          <ac:spMkLst>
            <pc:docMk/>
            <pc:sldMk cId="0" sldId="259"/>
            <ac:spMk id="10" creationId="{665B60EE-A274-AD5B-1FAB-03B44ABB32FC}"/>
          </ac:spMkLst>
        </pc:spChg>
        <pc:spChg chg="add mod">
          <ac:chgData name="Subash Khatiwada" userId="82ebb907-69e0-4888-9ca7-a664fef6b159" providerId="ADAL" clId="{94BCF920-ABF0-4080-8EB4-E5AA63D45337}" dt="2023-11-27T13:39:01.962" v="3821" actId="20577"/>
          <ac:spMkLst>
            <pc:docMk/>
            <pc:sldMk cId="0" sldId="259"/>
            <ac:spMk id="11" creationId="{68E20CAF-5987-70CA-30FA-D8F2032DBDE9}"/>
          </ac:spMkLst>
        </pc:spChg>
        <pc:spChg chg="mod ord">
          <ac:chgData name="Subash Khatiwada" userId="82ebb907-69e0-4888-9ca7-a664fef6b159" providerId="ADAL" clId="{94BCF920-ABF0-4080-8EB4-E5AA63D45337}" dt="2023-11-27T08:55:22.908" v="978" actId="700"/>
          <ac:spMkLst>
            <pc:docMk/>
            <pc:sldMk cId="0" sldId="259"/>
            <ac:spMk id="120" creationId="{00000000-0000-0000-0000-000000000000}"/>
          </ac:spMkLst>
        </pc:spChg>
        <pc:picChg chg="del mod">
          <ac:chgData name="Subash Khatiwada" userId="82ebb907-69e0-4888-9ca7-a664fef6b159" providerId="ADAL" clId="{94BCF920-ABF0-4080-8EB4-E5AA63D45337}" dt="2023-11-27T08:52:30.515" v="929" actId="478"/>
          <ac:picMkLst>
            <pc:docMk/>
            <pc:sldMk cId="0" sldId="259"/>
            <ac:picMk id="121" creationId="{00000000-0000-0000-0000-000000000000}"/>
          </ac:picMkLst>
        </pc:picChg>
        <pc:picChg chg="mod modCrop">
          <ac:chgData name="Subash Khatiwada" userId="82ebb907-69e0-4888-9ca7-a664fef6b159" providerId="ADAL" clId="{94BCF920-ABF0-4080-8EB4-E5AA63D45337}" dt="2023-11-27T13:38:21.120" v="3820" actId="14100"/>
          <ac:picMkLst>
            <pc:docMk/>
            <pc:sldMk cId="0" sldId="259"/>
            <ac:picMk id="122" creationId="{00000000-0000-0000-0000-000000000000}"/>
          </ac:picMkLst>
        </pc:picChg>
      </pc:sldChg>
      <pc:sldChg chg="addSp delSp modSp del mod delAnim modAnim chgLayout">
        <pc:chgData name="Subash Khatiwada" userId="82ebb907-69e0-4888-9ca7-a664fef6b159" providerId="ADAL" clId="{94BCF920-ABF0-4080-8EB4-E5AA63D45337}" dt="2023-11-27T14:19:57.356" v="4452" actId="47"/>
        <pc:sldMkLst>
          <pc:docMk/>
          <pc:sldMk cId="0" sldId="260"/>
        </pc:sldMkLst>
        <pc:spChg chg="add del mod ord">
          <ac:chgData name="Subash Khatiwada" userId="82ebb907-69e0-4888-9ca7-a664fef6b159" providerId="ADAL" clId="{94BCF920-ABF0-4080-8EB4-E5AA63D45337}" dt="2023-11-27T08:56:08.065" v="987" actId="478"/>
          <ac:spMkLst>
            <pc:docMk/>
            <pc:sldMk cId="0" sldId="260"/>
            <ac:spMk id="2" creationId="{55233EFA-9AD4-3B72-4F5E-A514321CA35D}"/>
          </ac:spMkLst>
        </pc:spChg>
        <pc:spChg chg="add mod">
          <ac:chgData name="Subash Khatiwada" userId="82ebb907-69e0-4888-9ca7-a664fef6b159" providerId="ADAL" clId="{94BCF920-ABF0-4080-8EB4-E5AA63D45337}" dt="2023-11-27T13:22:29.222" v="3733" actId="207"/>
          <ac:spMkLst>
            <pc:docMk/>
            <pc:sldMk cId="0" sldId="260"/>
            <ac:spMk id="2" creationId="{B9C3D520-F5E3-3F5D-3D11-477FFB611A04}"/>
          </ac:spMkLst>
        </pc:spChg>
        <pc:spChg chg="mod ord">
          <ac:chgData name="Subash Khatiwada" userId="82ebb907-69e0-4888-9ca7-a664fef6b159" providerId="ADAL" clId="{94BCF920-ABF0-4080-8EB4-E5AA63D45337}" dt="2023-11-27T08:56:44.517" v="1000" actId="20577"/>
          <ac:spMkLst>
            <pc:docMk/>
            <pc:sldMk cId="0" sldId="260"/>
            <ac:spMk id="127" creationId="{00000000-0000-0000-0000-000000000000}"/>
          </ac:spMkLst>
        </pc:spChg>
        <pc:picChg chg="add mod modCrop">
          <ac:chgData name="Subash Khatiwada" userId="82ebb907-69e0-4888-9ca7-a664fef6b159" providerId="ADAL" clId="{94BCF920-ABF0-4080-8EB4-E5AA63D45337}" dt="2023-11-27T09:02:51.383" v="1015" actId="1076"/>
          <ac:picMkLst>
            <pc:docMk/>
            <pc:sldMk cId="0" sldId="260"/>
            <ac:picMk id="3" creationId="{371D790E-6043-3C85-3722-2E7AB28D33CE}"/>
          </ac:picMkLst>
        </pc:picChg>
        <pc:picChg chg="add mod modCrop">
          <ac:chgData name="Subash Khatiwada" userId="82ebb907-69e0-4888-9ca7-a664fef6b159" providerId="ADAL" clId="{94BCF920-ABF0-4080-8EB4-E5AA63D45337}" dt="2023-11-27T09:30:30.919" v="1403" actId="1076"/>
          <ac:picMkLst>
            <pc:docMk/>
            <pc:sldMk cId="0" sldId="260"/>
            <ac:picMk id="4" creationId="{23C27722-40B6-3401-81FD-6D6FEBD04734}"/>
          </ac:picMkLst>
        </pc:picChg>
        <pc:picChg chg="add mod modCrop">
          <ac:chgData name="Subash Khatiwada" userId="82ebb907-69e0-4888-9ca7-a664fef6b159" providerId="ADAL" clId="{94BCF920-ABF0-4080-8EB4-E5AA63D45337}" dt="2023-11-27T09:30:42.365" v="1406" actId="1076"/>
          <ac:picMkLst>
            <pc:docMk/>
            <pc:sldMk cId="0" sldId="260"/>
            <ac:picMk id="5" creationId="{B9B93CEB-3099-7067-1DBB-378A47E9EC51}"/>
          </ac:picMkLst>
        </pc:picChg>
        <pc:picChg chg="mod modCrop">
          <ac:chgData name="Subash Khatiwada" userId="82ebb907-69e0-4888-9ca7-a664fef6b159" providerId="ADAL" clId="{94BCF920-ABF0-4080-8EB4-E5AA63D45337}" dt="2023-11-27T09:02:39.366" v="1012" actId="732"/>
          <ac:picMkLst>
            <pc:docMk/>
            <pc:sldMk cId="0" sldId="260"/>
            <ac:picMk id="128" creationId="{00000000-0000-0000-0000-000000000000}"/>
          </ac:picMkLst>
        </pc:picChg>
        <pc:picChg chg="del mod modCrop">
          <ac:chgData name="Subash Khatiwada" userId="82ebb907-69e0-4888-9ca7-a664fef6b159" providerId="ADAL" clId="{94BCF920-ABF0-4080-8EB4-E5AA63D45337}" dt="2023-11-27T09:30:17.822" v="1400" actId="21"/>
          <ac:picMkLst>
            <pc:docMk/>
            <pc:sldMk cId="0" sldId="260"/>
            <ac:picMk id="129" creationId="{00000000-0000-0000-0000-000000000000}"/>
          </ac:picMkLst>
        </pc:picChg>
      </pc:sldChg>
      <pc:sldChg chg="addSp modSp del mod modAnim chgLayout">
        <pc:chgData name="Subash Khatiwada" userId="82ebb907-69e0-4888-9ca7-a664fef6b159" providerId="ADAL" clId="{94BCF920-ABF0-4080-8EB4-E5AA63D45337}" dt="2023-11-27T14:19:57.356" v="4452" actId="47"/>
        <pc:sldMkLst>
          <pc:docMk/>
          <pc:sldMk cId="0" sldId="261"/>
        </pc:sldMkLst>
        <pc:spChg chg="add mod">
          <ac:chgData name="Subash Khatiwada" userId="82ebb907-69e0-4888-9ca7-a664fef6b159" providerId="ADAL" clId="{94BCF920-ABF0-4080-8EB4-E5AA63D45337}" dt="2023-11-27T13:22:53.143" v="3735" actId="207"/>
          <ac:spMkLst>
            <pc:docMk/>
            <pc:sldMk cId="0" sldId="261"/>
            <ac:spMk id="2" creationId="{48669A1B-C3A5-CD49-6BCC-035C5AAB0C95}"/>
          </ac:spMkLst>
        </pc:spChg>
        <pc:spChg chg="mod ord">
          <ac:chgData name="Subash Khatiwada" userId="82ebb907-69e0-4888-9ca7-a664fef6b159" providerId="ADAL" clId="{94BCF920-ABF0-4080-8EB4-E5AA63D45337}" dt="2023-11-27T08:57:18.188" v="1001" actId="700"/>
          <ac:spMkLst>
            <pc:docMk/>
            <pc:sldMk cId="0" sldId="261"/>
            <ac:spMk id="134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8:57:18.188" v="1001" actId="700"/>
          <ac:spMkLst>
            <pc:docMk/>
            <pc:sldMk cId="0" sldId="261"/>
            <ac:spMk id="135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8:58:28.045" v="1007" actId="1076"/>
          <ac:spMkLst>
            <pc:docMk/>
            <pc:sldMk cId="0" sldId="261"/>
            <ac:spMk id="137" creationId="{00000000-0000-0000-0000-000000000000}"/>
          </ac:spMkLst>
        </pc:spChg>
        <pc:graphicFrameChg chg="mod">
          <ac:chgData name="Subash Khatiwada" userId="82ebb907-69e0-4888-9ca7-a664fef6b159" providerId="ADAL" clId="{94BCF920-ABF0-4080-8EB4-E5AA63D45337}" dt="2023-11-27T08:57:41.141" v="1006" actId="1076"/>
          <ac:graphicFrameMkLst>
            <pc:docMk/>
            <pc:sldMk cId="0" sldId="261"/>
            <ac:graphicFrameMk id="136" creationId="{00000000-0000-0000-0000-000000000000}"/>
          </ac:graphicFrameMkLst>
        </pc:graphicFrameChg>
      </pc:sldChg>
      <pc:sldChg chg="modSp del mod">
        <pc:chgData name="Subash Khatiwada" userId="82ebb907-69e0-4888-9ca7-a664fef6b159" providerId="ADAL" clId="{94BCF920-ABF0-4080-8EB4-E5AA63D45337}" dt="2023-11-27T14:19:57.356" v="4452" actId="47"/>
        <pc:sldMkLst>
          <pc:docMk/>
          <pc:sldMk cId="0" sldId="262"/>
        </pc:sldMkLst>
        <pc:spChg chg="mod">
          <ac:chgData name="Subash Khatiwada" userId="82ebb907-69e0-4888-9ca7-a664fef6b159" providerId="ADAL" clId="{94BCF920-ABF0-4080-8EB4-E5AA63D45337}" dt="2023-11-27T09:30:53.486" v="1407" actId="14100"/>
          <ac:spMkLst>
            <pc:docMk/>
            <pc:sldMk cId="0" sldId="262"/>
            <ac:spMk id="142" creationId="{00000000-0000-0000-0000-000000000000}"/>
          </ac:spMkLst>
        </pc:spChg>
      </pc:sldChg>
      <pc:sldChg chg="addSp delSp modSp del mod modAnim chgLayout">
        <pc:chgData name="Subash Khatiwada" userId="82ebb907-69e0-4888-9ca7-a664fef6b159" providerId="ADAL" clId="{94BCF920-ABF0-4080-8EB4-E5AA63D45337}" dt="2023-11-27T14:19:57.356" v="4452" actId="47"/>
        <pc:sldMkLst>
          <pc:docMk/>
          <pc:sldMk cId="0" sldId="263"/>
        </pc:sldMkLst>
        <pc:spChg chg="add mod">
          <ac:chgData name="Subash Khatiwada" userId="82ebb907-69e0-4888-9ca7-a664fef6b159" providerId="ADAL" clId="{94BCF920-ABF0-4080-8EB4-E5AA63D45337}" dt="2023-11-27T13:23:04.627" v="3738" actId="113"/>
          <ac:spMkLst>
            <pc:docMk/>
            <pc:sldMk cId="0" sldId="263"/>
            <ac:spMk id="2" creationId="{5699744C-58BE-B443-C75C-17413A1C6244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6" creationId="{4A012E6E-D73B-1905-147C-6B5ECCFB6CA9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8" creationId="{9CC33997-3CE8-A9EA-0219-E4186B10BAF9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1" creationId="{B144966D-E215-A44E-38D3-61454D7AD252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2" creationId="{AB8BE490-19B9-480E-1917-DE9D3E5C0D34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3" creationId="{41C2A4E2-EC7C-FE8A-4376-4A5B2037CB27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4" creationId="{AF1DF37C-DAAF-5B18-2EE8-55C710FAAC99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5" creationId="{376D2780-92FA-B313-F3E2-6DAF76D5C45E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6" creationId="{DCE21A55-BB84-47DC-E072-D507C7325BB1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7" creationId="{C3BB1412-4860-21F0-1745-9F74ED7251CD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8" creationId="{27EE19E2-8631-1C10-DCFB-69685A33AFFA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9" creationId="{1D565BF2-2F38-B5B8-A21D-36A141C91039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20" creationId="{60DAE8A0-2429-ECFB-E08D-B8F3C5383481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21" creationId="{CB61AAB6-9848-70DD-613B-CECB731B4546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22" creationId="{74ED8CCF-B316-97F2-C812-C51870752417}"/>
          </ac:spMkLst>
        </pc:spChg>
        <pc:spChg chg="mod ord">
          <ac:chgData name="Subash Khatiwada" userId="82ebb907-69e0-4888-9ca7-a664fef6b159" providerId="ADAL" clId="{94BCF920-ABF0-4080-8EB4-E5AA63D45337}" dt="2023-11-27T13:12:52.981" v="3494" actId="20577"/>
          <ac:spMkLst>
            <pc:docMk/>
            <pc:sldMk cId="0" sldId="263"/>
            <ac:spMk id="147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9:36:24.601" v="1486" actId="20577"/>
          <ac:spMkLst>
            <pc:docMk/>
            <pc:sldMk cId="0" sldId="263"/>
            <ac:spMk id="148" creationId="{00000000-0000-0000-0000-000000000000}"/>
          </ac:spMkLst>
        </pc:spChg>
        <pc:spChg chg="mod topLvl">
          <ac:chgData name="Subash Khatiwada" userId="82ebb907-69e0-4888-9ca7-a664fef6b159" providerId="ADAL" clId="{94BCF920-ABF0-4080-8EB4-E5AA63D45337}" dt="2023-11-27T09:46:57.136" v="1605" actId="1076"/>
          <ac:spMkLst>
            <pc:docMk/>
            <pc:sldMk cId="0" sldId="263"/>
            <ac:spMk id="149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33.743" v="1496" actId="207"/>
          <ac:spMkLst>
            <pc:docMk/>
            <pc:sldMk cId="0" sldId="263"/>
            <ac:spMk id="151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2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3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4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5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6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7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8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9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60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61" creationId="{00000000-0000-0000-0000-000000000000}"/>
          </ac:spMkLst>
        </pc:spChg>
        <pc:spChg chg="mod topLvl">
          <ac:chgData name="Subash Khatiwada" userId="82ebb907-69e0-4888-9ca7-a664fef6b159" providerId="ADAL" clId="{94BCF920-ABF0-4080-8EB4-E5AA63D45337}" dt="2023-11-27T09:40:19.224" v="1515" actId="113"/>
          <ac:spMkLst>
            <pc:docMk/>
            <pc:sldMk cId="0" sldId="263"/>
            <ac:spMk id="162" creationId="{00000000-0000-0000-0000-000000000000}"/>
          </ac:spMkLst>
        </pc:spChg>
        <pc:spChg chg="mod topLvl">
          <ac:chgData name="Subash Khatiwada" userId="82ebb907-69e0-4888-9ca7-a664fef6b159" providerId="ADAL" clId="{94BCF920-ABF0-4080-8EB4-E5AA63D45337}" dt="2023-11-27T09:39:07.351" v="1501" actId="164"/>
          <ac:spMkLst>
            <pc:docMk/>
            <pc:sldMk cId="0" sldId="263"/>
            <ac:spMk id="163" creationId="{00000000-0000-0000-0000-000000000000}"/>
          </ac:spMkLst>
        </pc:spChg>
        <pc:spChg chg="mod topLvl">
          <ac:chgData name="Subash Khatiwada" userId="82ebb907-69e0-4888-9ca7-a664fef6b159" providerId="ADAL" clId="{94BCF920-ABF0-4080-8EB4-E5AA63D45337}" dt="2023-11-27T09:39:07.351" v="1501" actId="164"/>
          <ac:spMkLst>
            <pc:docMk/>
            <pc:sldMk cId="0" sldId="263"/>
            <ac:spMk id="164" creationId="{00000000-0000-0000-0000-000000000000}"/>
          </ac:spMkLst>
        </pc:spChg>
        <pc:grpChg chg="add del mod topLvl">
          <ac:chgData name="Subash Khatiwada" userId="82ebb907-69e0-4888-9ca7-a664fef6b159" providerId="ADAL" clId="{94BCF920-ABF0-4080-8EB4-E5AA63D45337}" dt="2023-11-27T09:38:24.400" v="1495" actId="165"/>
          <ac:grpSpMkLst>
            <pc:docMk/>
            <pc:sldMk cId="0" sldId="263"/>
            <ac:grpSpMk id="2" creationId="{202B11C6-C00F-3972-3B49-EBA23BF968F8}"/>
          </ac:grpSpMkLst>
        </pc:grpChg>
        <pc:grpChg chg="add del mod topLvl">
          <ac:chgData name="Subash Khatiwada" userId="82ebb907-69e0-4888-9ca7-a664fef6b159" providerId="ADAL" clId="{94BCF920-ABF0-4080-8EB4-E5AA63D45337}" dt="2023-11-27T09:37:01.006" v="1489" actId="165"/>
          <ac:grpSpMkLst>
            <pc:docMk/>
            <pc:sldMk cId="0" sldId="263"/>
            <ac:grpSpMk id="3" creationId="{00C67E64-0333-EEF2-8D17-B993B7AD5684}"/>
          </ac:grpSpMkLst>
        </pc:grpChg>
        <pc:grpChg chg="add del mod topLvl">
          <ac:chgData name="Subash Khatiwada" userId="82ebb907-69e0-4888-9ca7-a664fef6b159" providerId="ADAL" clId="{94BCF920-ABF0-4080-8EB4-E5AA63D45337}" dt="2023-11-27T09:36:57.178" v="1488" actId="165"/>
          <ac:grpSpMkLst>
            <pc:docMk/>
            <pc:sldMk cId="0" sldId="263"/>
            <ac:grpSpMk id="4" creationId="{D7F589D8-49CF-FC75-0A15-C2E9A96E3461}"/>
          </ac:grpSpMkLst>
        </pc:grpChg>
        <pc:grpChg chg="add mod">
          <ac:chgData name="Subash Khatiwada" userId="82ebb907-69e0-4888-9ca7-a664fef6b159" providerId="ADAL" clId="{94BCF920-ABF0-4080-8EB4-E5AA63D45337}" dt="2023-11-27T09:32:42.514" v="1449" actId="571"/>
          <ac:grpSpMkLst>
            <pc:docMk/>
            <pc:sldMk cId="0" sldId="263"/>
            <ac:grpSpMk id="5" creationId="{5EB5CACB-355A-9EC3-6D5D-74750FC03A1D}"/>
          </ac:grpSpMkLst>
        </pc:grpChg>
        <pc:grpChg chg="mod">
          <ac:chgData name="Subash Khatiwada" userId="82ebb907-69e0-4888-9ca7-a664fef6b159" providerId="ADAL" clId="{94BCF920-ABF0-4080-8EB4-E5AA63D45337}" dt="2023-11-27T09:32:42.514" v="1449" actId="571"/>
          <ac:grpSpMkLst>
            <pc:docMk/>
            <pc:sldMk cId="0" sldId="263"/>
            <ac:grpSpMk id="7" creationId="{9FF4CA6B-E7C9-CB3F-BF65-DE7404D26502}"/>
          </ac:grpSpMkLst>
        </pc:grpChg>
        <pc:grpChg chg="mod">
          <ac:chgData name="Subash Khatiwada" userId="82ebb907-69e0-4888-9ca7-a664fef6b159" providerId="ADAL" clId="{94BCF920-ABF0-4080-8EB4-E5AA63D45337}" dt="2023-11-27T09:32:42.514" v="1449" actId="571"/>
          <ac:grpSpMkLst>
            <pc:docMk/>
            <pc:sldMk cId="0" sldId="263"/>
            <ac:grpSpMk id="9" creationId="{F283375F-7575-CBD7-ECC0-3AEA68D3145F}"/>
          </ac:grpSpMkLst>
        </pc:grpChg>
        <pc:grpChg chg="mod">
          <ac:chgData name="Subash Khatiwada" userId="82ebb907-69e0-4888-9ca7-a664fef6b159" providerId="ADAL" clId="{94BCF920-ABF0-4080-8EB4-E5AA63D45337}" dt="2023-11-27T09:32:42.514" v="1449" actId="571"/>
          <ac:grpSpMkLst>
            <pc:docMk/>
            <pc:sldMk cId="0" sldId="263"/>
            <ac:grpSpMk id="10" creationId="{97CADE21-5D70-1580-6957-46BB118C1DD0}"/>
          </ac:grpSpMkLst>
        </pc:grpChg>
        <pc:grpChg chg="add del mod">
          <ac:chgData name="Subash Khatiwada" userId="82ebb907-69e0-4888-9ca7-a664fef6b159" providerId="ADAL" clId="{94BCF920-ABF0-4080-8EB4-E5AA63D45337}" dt="2023-11-27T09:36:50.944" v="1487" actId="165"/>
          <ac:grpSpMkLst>
            <pc:docMk/>
            <pc:sldMk cId="0" sldId="263"/>
            <ac:grpSpMk id="23" creationId="{D8D7A131-D1D1-D778-2E07-8D615811E5D2}"/>
          </ac:grpSpMkLst>
        </pc:grpChg>
        <pc:grpChg chg="add mod">
          <ac:chgData name="Subash Khatiwada" userId="82ebb907-69e0-4888-9ca7-a664fef6b159" providerId="ADAL" clId="{94BCF920-ABF0-4080-8EB4-E5AA63D45337}" dt="2023-11-27T09:47:07.901" v="1606" actId="1076"/>
          <ac:grpSpMkLst>
            <pc:docMk/>
            <pc:sldMk cId="0" sldId="263"/>
            <ac:grpSpMk id="24" creationId="{87FD6190-353E-2074-B3AF-0E5C15FACE91}"/>
          </ac:grpSpMkLst>
        </pc:grpChg>
        <pc:grpChg chg="mod topLvl">
          <ac:chgData name="Subash Khatiwada" userId="82ebb907-69e0-4888-9ca7-a664fef6b159" providerId="ADAL" clId="{94BCF920-ABF0-4080-8EB4-E5AA63D45337}" dt="2023-11-27T09:39:07.351" v="1501" actId="164"/>
          <ac:grpSpMkLst>
            <pc:docMk/>
            <pc:sldMk cId="0" sldId="263"/>
            <ac:grpSpMk id="150" creationId="{00000000-0000-0000-0000-000000000000}"/>
          </ac:grpSpMkLst>
        </pc:grpChg>
      </pc:sldChg>
      <pc:sldChg chg="del">
        <pc:chgData name="Subash Khatiwada" userId="82ebb907-69e0-4888-9ca7-a664fef6b159" providerId="ADAL" clId="{94BCF920-ABF0-4080-8EB4-E5AA63D45337}" dt="2023-11-27T09:47:18.479" v="1607" actId="47"/>
        <pc:sldMkLst>
          <pc:docMk/>
          <pc:sldMk cId="0" sldId="264"/>
        </pc:sldMkLst>
      </pc:sldChg>
      <pc:sldChg chg="addSp modSp del mod modAnim chgLayout">
        <pc:chgData name="Subash Khatiwada" userId="82ebb907-69e0-4888-9ca7-a664fef6b159" providerId="ADAL" clId="{94BCF920-ABF0-4080-8EB4-E5AA63D45337}" dt="2023-11-27T14:19:57.356" v="4452" actId="47"/>
        <pc:sldMkLst>
          <pc:docMk/>
          <pc:sldMk cId="0" sldId="265"/>
        </pc:sldMkLst>
        <pc:spChg chg="add mod">
          <ac:chgData name="Subash Khatiwada" userId="82ebb907-69e0-4888-9ca7-a664fef6b159" providerId="ADAL" clId="{94BCF920-ABF0-4080-8EB4-E5AA63D45337}" dt="2023-11-27T13:23:17.549" v="3741" actId="113"/>
          <ac:spMkLst>
            <pc:docMk/>
            <pc:sldMk cId="0" sldId="265"/>
            <ac:spMk id="2" creationId="{B3121D43-8CA6-F06E-E235-294E132BE9EC}"/>
          </ac:spMkLst>
        </pc:spChg>
        <pc:spChg chg="mod ord">
          <ac:chgData name="Subash Khatiwada" userId="82ebb907-69e0-4888-9ca7-a664fef6b159" providerId="ADAL" clId="{94BCF920-ABF0-4080-8EB4-E5AA63D45337}" dt="2023-11-27T09:49:09.507" v="1617" actId="113"/>
          <ac:spMkLst>
            <pc:docMk/>
            <pc:sldMk cId="0" sldId="265"/>
            <ac:spMk id="175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9:51:40.283" v="1656" actId="207"/>
          <ac:spMkLst>
            <pc:docMk/>
            <pc:sldMk cId="0" sldId="265"/>
            <ac:spMk id="176" creationId="{00000000-0000-0000-0000-000000000000}"/>
          </ac:spMkLst>
        </pc:spChg>
      </pc:sldChg>
      <pc:sldChg chg="addSp modSp del mod modAnim chgLayout">
        <pc:chgData name="Subash Khatiwada" userId="82ebb907-69e0-4888-9ca7-a664fef6b159" providerId="ADAL" clId="{94BCF920-ABF0-4080-8EB4-E5AA63D45337}" dt="2023-11-27T14:19:57.356" v="4452" actId="47"/>
        <pc:sldMkLst>
          <pc:docMk/>
          <pc:sldMk cId="0" sldId="266"/>
        </pc:sldMkLst>
        <pc:spChg chg="add mod">
          <ac:chgData name="Subash Khatiwada" userId="82ebb907-69e0-4888-9ca7-a664fef6b159" providerId="ADAL" clId="{94BCF920-ABF0-4080-8EB4-E5AA63D45337}" dt="2023-11-27T13:23:28.314" v="3743" actId="113"/>
          <ac:spMkLst>
            <pc:docMk/>
            <pc:sldMk cId="0" sldId="266"/>
            <ac:spMk id="2" creationId="{D12A99D7-1AB0-7730-78A9-E61B7427C7F5}"/>
          </ac:spMkLst>
        </pc:spChg>
        <pc:spChg chg="mod ord">
          <ac:chgData name="Subash Khatiwada" userId="82ebb907-69e0-4888-9ca7-a664fef6b159" providerId="ADAL" clId="{94BCF920-ABF0-4080-8EB4-E5AA63D45337}" dt="2023-11-27T09:49:15.444" v="1618" actId="700"/>
          <ac:spMkLst>
            <pc:docMk/>
            <pc:sldMk cId="0" sldId="266"/>
            <ac:spMk id="181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9:51:23.252" v="1650" actId="207"/>
          <ac:spMkLst>
            <pc:docMk/>
            <pc:sldMk cId="0" sldId="266"/>
            <ac:spMk id="182" creationId="{00000000-0000-0000-0000-000000000000}"/>
          </ac:spMkLst>
        </pc:spChg>
      </pc:sldChg>
      <pc:sldChg chg="delSp modSp del mod chgLayout">
        <pc:chgData name="Subash Khatiwada" userId="82ebb907-69e0-4888-9ca7-a664fef6b159" providerId="ADAL" clId="{94BCF920-ABF0-4080-8EB4-E5AA63D45337}" dt="2023-11-27T10:33:36.904" v="2434" actId="47"/>
        <pc:sldMkLst>
          <pc:docMk/>
          <pc:sldMk cId="0" sldId="267"/>
        </pc:sldMkLst>
        <pc:spChg chg="mod ord">
          <ac:chgData name="Subash Khatiwada" userId="82ebb907-69e0-4888-9ca7-a664fef6b159" providerId="ADAL" clId="{94BCF920-ABF0-4080-8EB4-E5AA63D45337}" dt="2023-11-27T09:50:26.145" v="1642" actId="20577"/>
          <ac:spMkLst>
            <pc:docMk/>
            <pc:sldMk cId="0" sldId="267"/>
            <ac:spMk id="187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9:52:12.532" v="1670" actId="5793"/>
          <ac:spMkLst>
            <pc:docMk/>
            <pc:sldMk cId="0" sldId="267"/>
            <ac:spMk id="188" creationId="{00000000-0000-0000-0000-000000000000}"/>
          </ac:spMkLst>
        </pc:spChg>
        <pc:spChg chg="del mod">
          <ac:chgData name="Subash Khatiwada" userId="82ebb907-69e0-4888-9ca7-a664fef6b159" providerId="ADAL" clId="{94BCF920-ABF0-4080-8EB4-E5AA63D45337}" dt="2023-11-27T09:50:14.317" v="1629" actId="478"/>
          <ac:spMkLst>
            <pc:docMk/>
            <pc:sldMk cId="0" sldId="267"/>
            <ac:spMk id="189" creationId="{00000000-0000-0000-0000-000000000000}"/>
          </ac:spMkLst>
        </pc:spChg>
      </pc:sldChg>
      <pc:sldChg chg="del">
        <pc:chgData name="Subash Khatiwada" userId="82ebb907-69e0-4888-9ca7-a664fef6b159" providerId="ADAL" clId="{94BCF920-ABF0-4080-8EB4-E5AA63D45337}" dt="2023-11-28T10:29:13.934" v="5672" actId="47"/>
        <pc:sldMkLst>
          <pc:docMk/>
          <pc:sldMk cId="3292065136" sldId="268"/>
        </pc:sldMkLst>
      </pc:sldChg>
      <pc:sldChg chg="add del">
        <pc:chgData name="Subash Khatiwada" userId="82ebb907-69e0-4888-9ca7-a664fef6b159" providerId="ADAL" clId="{94BCF920-ABF0-4080-8EB4-E5AA63D45337}" dt="2023-11-28T10:29:13.934" v="5672" actId="47"/>
        <pc:sldMkLst>
          <pc:docMk/>
          <pc:sldMk cId="2703561391" sldId="269"/>
        </pc:sldMkLst>
      </pc:sldChg>
      <pc:sldChg chg="del">
        <pc:chgData name="Subash Khatiwada" userId="82ebb907-69e0-4888-9ca7-a664fef6b159" providerId="ADAL" clId="{94BCF920-ABF0-4080-8EB4-E5AA63D45337}" dt="2023-11-28T10:29:13.934" v="5672" actId="47"/>
        <pc:sldMkLst>
          <pc:docMk/>
          <pc:sldMk cId="3923730126" sldId="270"/>
        </pc:sldMkLst>
      </pc:sldChg>
      <pc:sldChg chg="addSp modSp del mod modAnim">
        <pc:chgData name="Subash Khatiwada" userId="82ebb907-69e0-4888-9ca7-a664fef6b159" providerId="ADAL" clId="{94BCF920-ABF0-4080-8EB4-E5AA63D45337}" dt="2023-12-10T14:11:22.521" v="7038" actId="13926"/>
        <pc:sldMkLst>
          <pc:docMk/>
          <pc:sldMk cId="984888616" sldId="271"/>
        </pc:sldMkLst>
        <pc:spChg chg="mod">
          <ac:chgData name="Subash Khatiwada" userId="82ebb907-69e0-4888-9ca7-a664fef6b159" providerId="ADAL" clId="{94BCF920-ABF0-4080-8EB4-E5AA63D45337}" dt="2023-11-28T10:30:49.650" v="5690" actId="1076"/>
          <ac:spMkLst>
            <pc:docMk/>
            <pc:sldMk cId="984888616" sldId="271"/>
            <ac:spMk id="2" creationId="{FF742C57-9E3E-1902-F106-E2D8A309E301}"/>
          </ac:spMkLst>
        </pc:spChg>
        <pc:spChg chg="mod">
          <ac:chgData name="Subash Khatiwada" userId="82ebb907-69e0-4888-9ca7-a664fef6b159" providerId="ADAL" clId="{94BCF920-ABF0-4080-8EB4-E5AA63D45337}" dt="2023-12-10T14:11:22.521" v="7038" actId="13926"/>
          <ac:spMkLst>
            <pc:docMk/>
            <pc:sldMk cId="984888616" sldId="271"/>
            <ac:spMk id="3" creationId="{4FFFA7E0-A77D-4711-B25F-6FC0AD7CA1C6}"/>
          </ac:spMkLst>
        </pc:spChg>
        <pc:spChg chg="add mod">
          <ac:chgData name="Subash Khatiwada" userId="82ebb907-69e0-4888-9ca7-a664fef6b159" providerId="ADAL" clId="{94BCF920-ABF0-4080-8EB4-E5AA63D45337}" dt="2023-11-28T11:10:34.624" v="6066" actId="113"/>
          <ac:spMkLst>
            <pc:docMk/>
            <pc:sldMk cId="984888616" sldId="271"/>
            <ac:spMk id="4" creationId="{9D7E8C8A-F6C7-9A9C-743A-D8DA3B76D045}"/>
          </ac:spMkLst>
        </pc:spChg>
      </pc:sldChg>
      <pc:sldChg chg="modSp add mod">
        <pc:chgData name="Subash Khatiwada" userId="82ebb907-69e0-4888-9ca7-a664fef6b159" providerId="ADAL" clId="{94BCF920-ABF0-4080-8EB4-E5AA63D45337}" dt="2023-11-27T14:16:17.914" v="4446" actId="27636"/>
        <pc:sldMkLst>
          <pc:docMk/>
          <pc:sldMk cId="3042928778" sldId="272"/>
        </pc:sldMkLst>
        <pc:spChg chg="mod">
          <ac:chgData name="Subash Khatiwada" userId="82ebb907-69e0-4888-9ca7-a664fef6b159" providerId="ADAL" clId="{94BCF920-ABF0-4080-8EB4-E5AA63D45337}" dt="2023-11-27T14:16:17.914" v="4446" actId="27636"/>
          <ac:spMkLst>
            <pc:docMk/>
            <pc:sldMk cId="3042928778" sldId="272"/>
            <ac:spMk id="5" creationId="{E63D0C4C-C394-9B63-E0A6-0290A197C44C}"/>
          </ac:spMkLst>
        </pc:spChg>
      </pc:sldChg>
      <pc:sldChg chg="add">
        <pc:chgData name="Subash Khatiwada" userId="82ebb907-69e0-4888-9ca7-a664fef6b159" providerId="ADAL" clId="{94BCF920-ABF0-4080-8EB4-E5AA63D45337}" dt="2023-11-27T14:16:17.799" v="4445"/>
        <pc:sldMkLst>
          <pc:docMk/>
          <pc:sldMk cId="3004610716" sldId="273"/>
        </pc:sldMkLst>
      </pc:sldChg>
      <pc:sldChg chg="add">
        <pc:chgData name="Subash Khatiwada" userId="82ebb907-69e0-4888-9ca7-a664fef6b159" providerId="ADAL" clId="{94BCF920-ABF0-4080-8EB4-E5AA63D45337}" dt="2023-11-27T14:16:17.799" v="4445"/>
        <pc:sldMkLst>
          <pc:docMk/>
          <pc:sldMk cId="3183164464" sldId="274"/>
        </pc:sldMkLst>
      </pc:sldChg>
      <pc:sldChg chg="del">
        <pc:chgData name="Subash Khatiwada" userId="82ebb907-69e0-4888-9ca7-a664fef6b159" providerId="ADAL" clId="{94BCF920-ABF0-4080-8EB4-E5AA63D45337}" dt="2023-11-27T10:54:02.557" v="2647" actId="47"/>
        <pc:sldMkLst>
          <pc:docMk/>
          <pc:sldMk cId="772676662" sldId="275"/>
        </pc:sldMkLst>
      </pc:sldChg>
      <pc:sldChg chg="addSp delSp modSp add del mod">
        <pc:chgData name="Subash Khatiwada" userId="82ebb907-69e0-4888-9ca7-a664fef6b159" providerId="ADAL" clId="{94BCF920-ABF0-4080-8EB4-E5AA63D45337}" dt="2023-11-28T10:25:43.560" v="5658" actId="47"/>
        <pc:sldMkLst>
          <pc:docMk/>
          <pc:sldMk cId="4189819291" sldId="275"/>
        </pc:sldMkLst>
        <pc:spChg chg="add del mod">
          <ac:chgData name="Subash Khatiwada" userId="82ebb907-69e0-4888-9ca7-a664fef6b159" providerId="ADAL" clId="{94BCF920-ABF0-4080-8EB4-E5AA63D45337}" dt="2023-11-27T14:50:24.087" v="4694" actId="478"/>
          <ac:spMkLst>
            <pc:docMk/>
            <pc:sldMk cId="4189819291" sldId="275"/>
            <ac:spMk id="3" creationId="{8EF94DE3-463C-D4C9-CBAE-0B827B825554}"/>
          </ac:spMkLst>
        </pc:spChg>
        <pc:picChg chg="add del mod">
          <ac:chgData name="Subash Khatiwada" userId="82ebb907-69e0-4888-9ca7-a664fef6b159" providerId="ADAL" clId="{94BCF920-ABF0-4080-8EB4-E5AA63D45337}" dt="2023-11-27T14:50:24.087" v="4694" actId="478"/>
          <ac:picMkLst>
            <pc:docMk/>
            <pc:sldMk cId="4189819291" sldId="275"/>
            <ac:picMk id="9" creationId="{75147EC6-FDFD-CE1C-9CA7-85F63012607F}"/>
          </ac:picMkLst>
        </pc:picChg>
      </pc:sldChg>
      <pc:sldChg chg="addSp delSp modSp new del mod addAnim delAnim modAnim">
        <pc:chgData name="Subash Khatiwada" userId="82ebb907-69e0-4888-9ca7-a664fef6b159" providerId="ADAL" clId="{94BCF920-ABF0-4080-8EB4-E5AA63D45337}" dt="2023-11-27T14:19:57.356" v="4452" actId="47"/>
        <pc:sldMkLst>
          <pc:docMk/>
          <pc:sldMk cId="834157025" sldId="276"/>
        </pc:sldMkLst>
        <pc:spChg chg="mod">
          <ac:chgData name="Subash Khatiwada" userId="82ebb907-69e0-4888-9ca7-a664fef6b159" providerId="ADAL" clId="{94BCF920-ABF0-4080-8EB4-E5AA63D45337}" dt="2023-11-27T09:31:34.954" v="1433" actId="20577"/>
          <ac:spMkLst>
            <pc:docMk/>
            <pc:sldMk cId="834157025" sldId="276"/>
            <ac:spMk id="2" creationId="{03CBF932-1D80-B64C-1218-32A33A6D188D}"/>
          </ac:spMkLst>
        </pc:spChg>
        <pc:spChg chg="mod">
          <ac:chgData name="Subash Khatiwada" userId="82ebb907-69e0-4888-9ca7-a664fef6b159" providerId="ADAL" clId="{94BCF920-ABF0-4080-8EB4-E5AA63D45337}" dt="2023-11-27T13:37:53.105" v="3819" actId="20577"/>
          <ac:spMkLst>
            <pc:docMk/>
            <pc:sldMk cId="834157025" sldId="276"/>
            <ac:spMk id="3" creationId="{6D8AB581-2A0E-505E-B664-4394E35DA9C1}"/>
          </ac:spMkLst>
        </pc:spChg>
        <pc:spChg chg="add del mod">
          <ac:chgData name="Subash Khatiwada" userId="82ebb907-69e0-4888-9ca7-a664fef6b159" providerId="ADAL" clId="{94BCF920-ABF0-4080-8EB4-E5AA63D45337}" dt="2023-11-27T09:26:18.420" v="1319" actId="21"/>
          <ac:spMkLst>
            <pc:docMk/>
            <pc:sldMk cId="834157025" sldId="276"/>
            <ac:spMk id="4" creationId="{55F6B919-DE3C-B9B9-0C26-24C5993450D7}"/>
          </ac:spMkLst>
        </pc:spChg>
        <pc:spChg chg="add mod">
          <ac:chgData name="Subash Khatiwada" userId="82ebb907-69e0-4888-9ca7-a664fef6b159" providerId="ADAL" clId="{94BCF920-ABF0-4080-8EB4-E5AA63D45337}" dt="2023-11-27T13:22:09.629" v="3729" actId="113"/>
          <ac:spMkLst>
            <pc:docMk/>
            <pc:sldMk cId="834157025" sldId="276"/>
            <ac:spMk id="4" creationId="{A99F01FF-C9A5-0DDE-691C-D6DE4AF13715}"/>
          </ac:spMkLst>
        </pc:spChg>
        <pc:spChg chg="add del mod">
          <ac:chgData name="Subash Khatiwada" userId="82ebb907-69e0-4888-9ca7-a664fef6b159" providerId="ADAL" clId="{94BCF920-ABF0-4080-8EB4-E5AA63D45337}" dt="2023-11-27T09:26:33.779" v="1322" actId="21"/>
          <ac:spMkLst>
            <pc:docMk/>
            <pc:sldMk cId="834157025" sldId="276"/>
            <ac:spMk id="5" creationId="{42C19447-2439-F72C-2D03-795F9C2C89E9}"/>
          </ac:spMkLst>
        </pc:spChg>
        <pc:spChg chg="add del mod">
          <ac:chgData name="Subash Khatiwada" userId="82ebb907-69e0-4888-9ca7-a664fef6b159" providerId="ADAL" clId="{94BCF920-ABF0-4080-8EB4-E5AA63D45337}" dt="2023-11-27T09:20:22.483" v="1231" actId="478"/>
          <ac:spMkLst>
            <pc:docMk/>
            <pc:sldMk cId="834157025" sldId="276"/>
            <ac:spMk id="6" creationId="{B9AE41A2-75DD-1F7D-28A1-502CB2212EE2}"/>
          </ac:spMkLst>
        </pc:spChg>
      </pc:sldChg>
      <pc:sldChg chg="modSp add del mod">
        <pc:chgData name="Subash Khatiwada" userId="82ebb907-69e0-4888-9ca7-a664fef6b159" providerId="ADAL" clId="{94BCF920-ABF0-4080-8EB4-E5AA63D45337}" dt="2023-11-27T14:16:34.459" v="4450" actId="47"/>
        <pc:sldMkLst>
          <pc:docMk/>
          <pc:sldMk cId="2338427517" sldId="277"/>
        </pc:sldMkLst>
        <pc:spChg chg="mod">
          <ac:chgData name="Subash Khatiwada" userId="82ebb907-69e0-4888-9ca7-a664fef6b159" providerId="ADAL" clId="{94BCF920-ABF0-4080-8EB4-E5AA63D45337}" dt="2023-11-27T09:31:24.438" v="1428" actId="20577"/>
          <ac:spMkLst>
            <pc:docMk/>
            <pc:sldMk cId="2338427517" sldId="277"/>
            <ac:spMk id="142" creationId="{00000000-0000-0000-0000-000000000000}"/>
          </ac:spMkLst>
        </pc:spChg>
      </pc:sldChg>
      <pc:sldChg chg="addSp modSp add del mod ord modAnim">
        <pc:chgData name="Subash Khatiwada" userId="82ebb907-69e0-4888-9ca7-a664fef6b159" providerId="ADAL" clId="{94BCF920-ABF0-4080-8EB4-E5AA63D45337}" dt="2023-11-27T14:19:57.356" v="4452" actId="47"/>
        <pc:sldMkLst>
          <pc:docMk/>
          <pc:sldMk cId="2394517647" sldId="278"/>
        </pc:sldMkLst>
        <pc:spChg chg="add mod">
          <ac:chgData name="Subash Khatiwada" userId="82ebb907-69e0-4888-9ca7-a664fef6b159" providerId="ADAL" clId="{94BCF920-ABF0-4080-8EB4-E5AA63D45337}" dt="2023-11-27T13:23:37.236" v="3745" actId="113"/>
          <ac:spMkLst>
            <pc:docMk/>
            <pc:sldMk cId="2394517647" sldId="278"/>
            <ac:spMk id="2" creationId="{B2F10E44-4A78-3519-71D7-42C2F0252334}"/>
          </ac:spMkLst>
        </pc:spChg>
        <pc:spChg chg="mod">
          <ac:chgData name="Subash Khatiwada" userId="82ebb907-69e0-4888-9ca7-a664fef6b159" providerId="ADAL" clId="{94BCF920-ABF0-4080-8EB4-E5AA63D45337}" dt="2023-11-27T10:11:23.788" v="2267" actId="207"/>
          <ac:spMkLst>
            <pc:docMk/>
            <pc:sldMk cId="2394517647" sldId="278"/>
            <ac:spMk id="188" creationId="{00000000-0000-0000-0000-000000000000}"/>
          </ac:spMkLst>
        </pc:spChg>
      </pc:sldChg>
      <pc:sldChg chg="addSp modSp new del mod modAnim">
        <pc:chgData name="Subash Khatiwada" userId="82ebb907-69e0-4888-9ca7-a664fef6b159" providerId="ADAL" clId="{94BCF920-ABF0-4080-8EB4-E5AA63D45337}" dt="2023-11-27T14:19:57.356" v="4452" actId="47"/>
        <pc:sldMkLst>
          <pc:docMk/>
          <pc:sldMk cId="2151020749" sldId="279"/>
        </pc:sldMkLst>
        <pc:spChg chg="mod">
          <ac:chgData name="Subash Khatiwada" userId="82ebb907-69e0-4888-9ca7-a664fef6b159" providerId="ADAL" clId="{94BCF920-ABF0-4080-8EB4-E5AA63D45337}" dt="2023-11-27T09:57:59.492" v="1921"/>
          <ac:spMkLst>
            <pc:docMk/>
            <pc:sldMk cId="2151020749" sldId="279"/>
            <ac:spMk id="2" creationId="{9B127203-56DF-AE49-84CB-295F117F655C}"/>
          </ac:spMkLst>
        </pc:spChg>
        <pc:spChg chg="mod">
          <ac:chgData name="Subash Khatiwada" userId="82ebb907-69e0-4888-9ca7-a664fef6b159" providerId="ADAL" clId="{94BCF920-ABF0-4080-8EB4-E5AA63D45337}" dt="2023-11-27T10:46:31.291" v="2598" actId="20577"/>
          <ac:spMkLst>
            <pc:docMk/>
            <pc:sldMk cId="2151020749" sldId="279"/>
            <ac:spMk id="3" creationId="{DBD7FA6A-3B86-F79F-B360-7AF3B7021FA3}"/>
          </ac:spMkLst>
        </pc:spChg>
        <pc:spChg chg="add mod">
          <ac:chgData name="Subash Khatiwada" userId="82ebb907-69e0-4888-9ca7-a664fef6b159" providerId="ADAL" clId="{94BCF920-ABF0-4080-8EB4-E5AA63D45337}" dt="2023-11-27T13:23:45.954" v="3747" actId="113"/>
          <ac:spMkLst>
            <pc:docMk/>
            <pc:sldMk cId="2151020749" sldId="279"/>
            <ac:spMk id="4" creationId="{9EEB5437-A624-9B53-968F-325E40BDF885}"/>
          </ac:spMkLst>
        </pc:spChg>
        <pc:picChg chg="add mod">
          <ac:chgData name="Subash Khatiwada" userId="82ebb907-69e0-4888-9ca7-a664fef6b159" providerId="ADAL" clId="{94BCF920-ABF0-4080-8EB4-E5AA63D45337}" dt="2023-11-27T10:46:48.556" v="2599" actId="1076"/>
          <ac:picMkLst>
            <pc:docMk/>
            <pc:sldMk cId="2151020749" sldId="279"/>
            <ac:picMk id="5" creationId="{BD1E5CAD-F53C-8CA7-D0E6-4CE6BCD2F393}"/>
          </ac:picMkLst>
        </pc:picChg>
      </pc:sldChg>
      <pc:sldChg chg="addSp modSp new del mod modAnim">
        <pc:chgData name="Subash Khatiwada" userId="82ebb907-69e0-4888-9ca7-a664fef6b159" providerId="ADAL" clId="{94BCF920-ABF0-4080-8EB4-E5AA63D45337}" dt="2023-11-27T14:19:57.356" v="4452" actId="47"/>
        <pc:sldMkLst>
          <pc:docMk/>
          <pc:sldMk cId="19334534" sldId="280"/>
        </pc:sldMkLst>
        <pc:spChg chg="mod">
          <ac:chgData name="Subash Khatiwada" userId="82ebb907-69e0-4888-9ca7-a664fef6b159" providerId="ADAL" clId="{94BCF920-ABF0-4080-8EB4-E5AA63D45337}" dt="2023-11-27T13:16:19.271" v="3585"/>
          <ac:spMkLst>
            <pc:docMk/>
            <pc:sldMk cId="19334534" sldId="280"/>
            <ac:spMk id="2" creationId="{F3871939-6B62-E5A6-5D0C-2577A4A42924}"/>
          </ac:spMkLst>
        </pc:spChg>
        <pc:spChg chg="mod">
          <ac:chgData name="Subash Khatiwada" userId="82ebb907-69e0-4888-9ca7-a664fef6b159" providerId="ADAL" clId="{94BCF920-ABF0-4080-8EB4-E5AA63D45337}" dt="2023-11-27T10:10:01.040" v="2215" actId="13926"/>
          <ac:spMkLst>
            <pc:docMk/>
            <pc:sldMk cId="19334534" sldId="280"/>
            <ac:spMk id="3" creationId="{F43925C6-2A4F-C594-9CF0-224CA1E3D7C3}"/>
          </ac:spMkLst>
        </pc:spChg>
        <pc:spChg chg="add mod">
          <ac:chgData name="Subash Khatiwada" userId="82ebb907-69e0-4888-9ca7-a664fef6b159" providerId="ADAL" clId="{94BCF920-ABF0-4080-8EB4-E5AA63D45337}" dt="2023-11-27T13:24:40.108" v="3756" actId="113"/>
          <ac:spMkLst>
            <pc:docMk/>
            <pc:sldMk cId="19334534" sldId="280"/>
            <ac:spMk id="4" creationId="{98A99381-62B3-A4D4-B525-7864F624041F}"/>
          </ac:spMkLst>
        </pc:spChg>
        <pc:picChg chg="add mod">
          <ac:chgData name="Subash Khatiwada" userId="82ebb907-69e0-4888-9ca7-a664fef6b159" providerId="ADAL" clId="{94BCF920-ABF0-4080-8EB4-E5AA63D45337}" dt="2023-11-27T10:08:07.545" v="2187" actId="1076"/>
          <ac:picMkLst>
            <pc:docMk/>
            <pc:sldMk cId="19334534" sldId="280"/>
            <ac:picMk id="5" creationId="{C4999D6C-C4FF-A7E2-16EB-1D62C36C488C}"/>
          </ac:picMkLst>
        </pc:picChg>
        <pc:picChg chg="add mod">
          <ac:chgData name="Subash Khatiwada" userId="82ebb907-69e0-4888-9ca7-a664fef6b159" providerId="ADAL" clId="{94BCF920-ABF0-4080-8EB4-E5AA63D45337}" dt="2023-11-27T10:07:01.802" v="2127" actId="1076"/>
          <ac:picMkLst>
            <pc:docMk/>
            <pc:sldMk cId="19334534" sldId="280"/>
            <ac:picMk id="7" creationId="{6992FE1F-CB67-33BB-CFEF-6BA71AE71AE1}"/>
          </ac:picMkLst>
        </pc:picChg>
      </pc:sldChg>
      <pc:sldChg chg="addSp modSp new del mod modAnim">
        <pc:chgData name="Subash Khatiwada" userId="82ebb907-69e0-4888-9ca7-a664fef6b159" providerId="ADAL" clId="{94BCF920-ABF0-4080-8EB4-E5AA63D45337}" dt="2023-11-27T14:19:57.356" v="4452" actId="47"/>
        <pc:sldMkLst>
          <pc:docMk/>
          <pc:sldMk cId="1432547921" sldId="281"/>
        </pc:sldMkLst>
        <pc:spChg chg="mod">
          <ac:chgData name="Subash Khatiwada" userId="82ebb907-69e0-4888-9ca7-a664fef6b159" providerId="ADAL" clId="{94BCF920-ABF0-4080-8EB4-E5AA63D45337}" dt="2023-11-27T13:16:58.017" v="3589"/>
          <ac:spMkLst>
            <pc:docMk/>
            <pc:sldMk cId="1432547921" sldId="281"/>
            <ac:spMk id="2" creationId="{532F420E-74A3-0AB6-E233-7E23E0540E59}"/>
          </ac:spMkLst>
        </pc:spChg>
        <pc:spChg chg="mod">
          <ac:chgData name="Subash Khatiwada" userId="82ebb907-69e0-4888-9ca7-a664fef6b159" providerId="ADAL" clId="{94BCF920-ABF0-4080-8EB4-E5AA63D45337}" dt="2023-11-27T10:16:02.916" v="2358" actId="20577"/>
          <ac:spMkLst>
            <pc:docMk/>
            <pc:sldMk cId="1432547921" sldId="281"/>
            <ac:spMk id="3" creationId="{589FD593-9A70-C087-F21D-0F0D96A88C2B}"/>
          </ac:spMkLst>
        </pc:spChg>
        <pc:spChg chg="add mod">
          <ac:chgData name="Subash Khatiwada" userId="82ebb907-69e0-4888-9ca7-a664fef6b159" providerId="ADAL" clId="{94BCF920-ABF0-4080-8EB4-E5AA63D45337}" dt="2023-11-27T13:24:53.933" v="3760" actId="113"/>
          <ac:spMkLst>
            <pc:docMk/>
            <pc:sldMk cId="1432547921" sldId="281"/>
            <ac:spMk id="4" creationId="{5B3E48E4-87C3-4DA0-434A-738DB0B9AD5A}"/>
          </ac:spMkLst>
        </pc:spChg>
        <pc:picChg chg="add mod">
          <ac:chgData name="Subash Khatiwada" userId="82ebb907-69e0-4888-9ca7-a664fef6b159" providerId="ADAL" clId="{94BCF920-ABF0-4080-8EB4-E5AA63D45337}" dt="2023-11-27T10:26:39.031" v="2361" actId="1076"/>
          <ac:picMkLst>
            <pc:docMk/>
            <pc:sldMk cId="1432547921" sldId="281"/>
            <ac:picMk id="5" creationId="{06684608-8AF6-84D5-F070-5933379B11BE}"/>
          </ac:picMkLst>
        </pc:picChg>
      </pc:sldChg>
      <pc:sldChg chg="addSp modSp new del mod modAnim">
        <pc:chgData name="Subash Khatiwada" userId="82ebb907-69e0-4888-9ca7-a664fef6b159" providerId="ADAL" clId="{94BCF920-ABF0-4080-8EB4-E5AA63D45337}" dt="2023-11-27T14:19:57.356" v="4452" actId="47"/>
        <pc:sldMkLst>
          <pc:docMk/>
          <pc:sldMk cId="3063312508" sldId="282"/>
        </pc:sldMkLst>
        <pc:spChg chg="mod">
          <ac:chgData name="Subash Khatiwada" userId="82ebb907-69e0-4888-9ca7-a664fef6b159" providerId="ADAL" clId="{94BCF920-ABF0-4080-8EB4-E5AA63D45337}" dt="2023-11-27T13:17:07.844" v="3591"/>
          <ac:spMkLst>
            <pc:docMk/>
            <pc:sldMk cId="3063312508" sldId="282"/>
            <ac:spMk id="2" creationId="{E0646C86-BF91-1C9C-AE73-563581C5A023}"/>
          </ac:spMkLst>
        </pc:spChg>
        <pc:spChg chg="mod">
          <ac:chgData name="Subash Khatiwada" userId="82ebb907-69e0-4888-9ca7-a664fef6b159" providerId="ADAL" clId="{94BCF920-ABF0-4080-8EB4-E5AA63D45337}" dt="2023-11-27T10:29:36.944" v="2425" actId="20577"/>
          <ac:spMkLst>
            <pc:docMk/>
            <pc:sldMk cId="3063312508" sldId="282"/>
            <ac:spMk id="3" creationId="{C177F7CC-2899-4CB3-3A60-45378C5CF1BE}"/>
          </ac:spMkLst>
        </pc:spChg>
        <pc:spChg chg="add mod">
          <ac:chgData name="Subash Khatiwada" userId="82ebb907-69e0-4888-9ca7-a664fef6b159" providerId="ADAL" clId="{94BCF920-ABF0-4080-8EB4-E5AA63D45337}" dt="2023-11-27T13:25:05.433" v="3764" actId="113"/>
          <ac:spMkLst>
            <pc:docMk/>
            <pc:sldMk cId="3063312508" sldId="282"/>
            <ac:spMk id="4" creationId="{DF7360EA-9626-883A-6682-0F80137D5EB1}"/>
          </ac:spMkLst>
        </pc:spChg>
        <pc:picChg chg="add mod">
          <ac:chgData name="Subash Khatiwada" userId="82ebb907-69e0-4888-9ca7-a664fef6b159" providerId="ADAL" clId="{94BCF920-ABF0-4080-8EB4-E5AA63D45337}" dt="2023-11-27T10:33:03.686" v="2429" actId="1076"/>
          <ac:picMkLst>
            <pc:docMk/>
            <pc:sldMk cId="3063312508" sldId="282"/>
            <ac:picMk id="5" creationId="{5355C84D-D25A-0E79-0E5C-7D606A145792}"/>
          </ac:picMkLst>
        </pc:picChg>
        <pc:picChg chg="add mod">
          <ac:chgData name="Subash Khatiwada" userId="82ebb907-69e0-4888-9ca7-a664fef6b159" providerId="ADAL" clId="{94BCF920-ABF0-4080-8EB4-E5AA63D45337}" dt="2023-11-27T10:33:24.983" v="2431" actId="1076"/>
          <ac:picMkLst>
            <pc:docMk/>
            <pc:sldMk cId="3063312508" sldId="282"/>
            <ac:picMk id="7" creationId="{905DC49B-BFC0-4269-DD3B-04802ACA8B47}"/>
          </ac:picMkLst>
        </pc:picChg>
      </pc:sldChg>
      <pc:sldChg chg="new del">
        <pc:chgData name="Subash Khatiwada" userId="82ebb907-69e0-4888-9ca7-a664fef6b159" providerId="ADAL" clId="{94BCF920-ABF0-4080-8EB4-E5AA63D45337}" dt="2023-11-27T10:53:30.714" v="2646" actId="47"/>
        <pc:sldMkLst>
          <pc:docMk/>
          <pc:sldMk cId="1609152662" sldId="283"/>
        </pc:sldMkLst>
      </pc:sldChg>
      <pc:sldChg chg="addSp delSp modSp new del mod chgLayout">
        <pc:chgData name="Subash Khatiwada" userId="82ebb907-69e0-4888-9ca7-a664fef6b159" providerId="ADAL" clId="{94BCF920-ABF0-4080-8EB4-E5AA63D45337}" dt="2023-11-27T14:19:57.356" v="4452" actId="47"/>
        <pc:sldMkLst>
          <pc:docMk/>
          <pc:sldMk cId="1433827837" sldId="284"/>
        </pc:sldMkLst>
        <pc:spChg chg="add mod">
          <ac:chgData name="Subash Khatiwada" userId="82ebb907-69e0-4888-9ca7-a664fef6b159" providerId="ADAL" clId="{94BCF920-ABF0-4080-8EB4-E5AA63D45337}" dt="2023-11-27T13:24:23.078" v="3754" actId="113"/>
          <ac:spMkLst>
            <pc:docMk/>
            <pc:sldMk cId="1433827837" sldId="284"/>
            <ac:spMk id="2" creationId="{591B7D0F-D227-97DE-0DB1-A7088EBC309D}"/>
          </ac:spMkLst>
        </pc:spChg>
        <pc:spChg chg="del mod">
          <ac:chgData name="Subash Khatiwada" userId="82ebb907-69e0-4888-9ca7-a664fef6b159" providerId="ADAL" clId="{94BCF920-ABF0-4080-8EB4-E5AA63D45337}" dt="2023-11-27T10:36:56.513" v="2476" actId="478"/>
          <ac:spMkLst>
            <pc:docMk/>
            <pc:sldMk cId="1433827837" sldId="284"/>
            <ac:spMk id="2" creationId="{EFE2E4F9-DB41-63E3-E169-12BB76E7E4CB}"/>
          </ac:spMkLst>
        </pc:spChg>
        <pc:spChg chg="add del">
          <ac:chgData name="Subash Khatiwada" userId="82ebb907-69e0-4888-9ca7-a664fef6b159" providerId="ADAL" clId="{94BCF920-ABF0-4080-8EB4-E5AA63D45337}" dt="2023-11-27T10:36:57.529" v="2477" actId="478"/>
          <ac:spMkLst>
            <pc:docMk/>
            <pc:sldMk cId="1433827837" sldId="284"/>
            <ac:spMk id="3" creationId="{E18833AF-C9B6-8858-D59C-1BFE3E55DE8D}"/>
          </ac:spMkLst>
        </pc:spChg>
        <pc:spChg chg="add del mod">
          <ac:chgData name="Subash Khatiwada" userId="82ebb907-69e0-4888-9ca7-a664fef6b159" providerId="ADAL" clId="{94BCF920-ABF0-4080-8EB4-E5AA63D45337}" dt="2023-11-27T10:36:54.404" v="2475"/>
          <ac:spMkLst>
            <pc:docMk/>
            <pc:sldMk cId="1433827837" sldId="284"/>
            <ac:spMk id="4" creationId="{5AA0EC5D-FC4F-4820-17CE-10F2A4D25D2F}"/>
          </ac:spMkLst>
        </pc:spChg>
        <pc:spChg chg="add mod">
          <ac:chgData name="Subash Khatiwada" userId="82ebb907-69e0-4888-9ca7-a664fef6b159" providerId="ADAL" clId="{94BCF920-ABF0-4080-8EB4-E5AA63D45337}" dt="2023-11-27T10:44:57.606" v="2597" actId="1076"/>
          <ac:spMkLst>
            <pc:docMk/>
            <pc:sldMk cId="1433827837" sldId="284"/>
            <ac:spMk id="5" creationId="{5CFC0E13-7069-434B-A81A-16717A802A2B}"/>
          </ac:spMkLst>
        </pc:spChg>
        <pc:spChg chg="add mod">
          <ac:chgData name="Subash Khatiwada" userId="82ebb907-69e0-4888-9ca7-a664fef6b159" providerId="ADAL" clId="{94BCF920-ABF0-4080-8EB4-E5AA63D45337}" dt="2023-11-27T10:44:33.029" v="2583" actId="14100"/>
          <ac:spMkLst>
            <pc:docMk/>
            <pc:sldMk cId="1433827837" sldId="284"/>
            <ac:spMk id="7" creationId="{6DD78129-6205-FA0B-E655-8A11307D8F8D}"/>
          </ac:spMkLst>
        </pc:spChg>
        <pc:spChg chg="add mod ord">
          <ac:chgData name="Subash Khatiwada" userId="82ebb907-69e0-4888-9ca7-a664fef6b159" providerId="ADAL" clId="{94BCF920-ABF0-4080-8EB4-E5AA63D45337}" dt="2023-11-27T10:44:43.685" v="2595" actId="20577"/>
          <ac:spMkLst>
            <pc:docMk/>
            <pc:sldMk cId="1433827837" sldId="284"/>
            <ac:spMk id="8" creationId="{633A9F1B-E384-90F4-9272-E8F43A8A633E}"/>
          </ac:spMkLst>
        </pc:spChg>
        <pc:spChg chg="add del mod ord">
          <ac:chgData name="Subash Khatiwada" userId="82ebb907-69e0-4888-9ca7-a664fef6b159" providerId="ADAL" clId="{94BCF920-ABF0-4080-8EB4-E5AA63D45337}" dt="2023-11-27T10:44:17.592" v="2579" actId="478"/>
          <ac:spMkLst>
            <pc:docMk/>
            <pc:sldMk cId="1433827837" sldId="284"/>
            <ac:spMk id="9" creationId="{F1288F64-C0AF-419B-721F-4A7D7FA8E3F5}"/>
          </ac:spMkLst>
        </pc:spChg>
      </pc:sldChg>
      <pc:sldChg chg="addSp delSp modSp new del mod">
        <pc:chgData name="Subash Khatiwada" userId="82ebb907-69e0-4888-9ca7-a664fef6b159" providerId="ADAL" clId="{94BCF920-ABF0-4080-8EB4-E5AA63D45337}" dt="2023-11-27T14:19:57.356" v="4452" actId="47"/>
        <pc:sldMkLst>
          <pc:docMk/>
          <pc:sldMk cId="457644473" sldId="285"/>
        </pc:sldMkLst>
        <pc:spChg chg="mod">
          <ac:chgData name="Subash Khatiwada" userId="82ebb907-69e0-4888-9ca7-a664fef6b159" providerId="ADAL" clId="{94BCF920-ABF0-4080-8EB4-E5AA63D45337}" dt="2023-11-27T10:47:56.663" v="2607" actId="20577"/>
          <ac:spMkLst>
            <pc:docMk/>
            <pc:sldMk cId="457644473" sldId="285"/>
            <ac:spMk id="2" creationId="{CAF6D510-7D5A-71F8-9414-55DBF5B3C84A}"/>
          </ac:spMkLst>
        </pc:spChg>
        <pc:spChg chg="add mod">
          <ac:chgData name="Subash Khatiwada" userId="82ebb907-69e0-4888-9ca7-a664fef6b159" providerId="ADAL" clId="{94BCF920-ABF0-4080-8EB4-E5AA63D45337}" dt="2023-11-27T13:24:45.811" v="3758" actId="113"/>
          <ac:spMkLst>
            <pc:docMk/>
            <pc:sldMk cId="457644473" sldId="285"/>
            <ac:spMk id="3" creationId="{11CDEDAA-03FE-685C-251F-FCF80B114DAE}"/>
          </ac:spMkLst>
        </pc:spChg>
        <pc:spChg chg="add del">
          <ac:chgData name="Subash Khatiwada" userId="82ebb907-69e0-4888-9ca7-a664fef6b159" providerId="ADAL" clId="{94BCF920-ABF0-4080-8EB4-E5AA63D45337}" dt="2023-11-27T10:48:25.381" v="2610" actId="478"/>
          <ac:spMkLst>
            <pc:docMk/>
            <pc:sldMk cId="457644473" sldId="285"/>
            <ac:spMk id="3" creationId="{27547BDD-D79D-F271-6A6E-4D8B9877F083}"/>
          </ac:spMkLst>
        </pc:spChg>
        <pc:spChg chg="add del mod">
          <ac:chgData name="Subash Khatiwada" userId="82ebb907-69e0-4888-9ca7-a664fef6b159" providerId="ADAL" clId="{94BCF920-ABF0-4080-8EB4-E5AA63D45337}" dt="2023-11-27T10:48:23.396" v="2609"/>
          <ac:spMkLst>
            <pc:docMk/>
            <pc:sldMk cId="457644473" sldId="285"/>
            <ac:spMk id="4" creationId="{BE7C611D-962B-87F9-3AF1-6CB81C0EFC37}"/>
          </ac:spMkLst>
        </pc:spChg>
        <pc:spChg chg="add mod">
          <ac:chgData name="Subash Khatiwada" userId="82ebb907-69e0-4888-9ca7-a664fef6b159" providerId="ADAL" clId="{94BCF920-ABF0-4080-8EB4-E5AA63D45337}" dt="2023-11-27T10:48:39.380" v="2614" actId="1076"/>
          <ac:spMkLst>
            <pc:docMk/>
            <pc:sldMk cId="457644473" sldId="285"/>
            <ac:spMk id="5" creationId="{369FA5B9-3F50-A6F0-D6F0-935DCD0D378D}"/>
          </ac:spMkLst>
        </pc:spChg>
        <pc:spChg chg="add del mod">
          <ac:chgData name="Subash Khatiwada" userId="82ebb907-69e0-4888-9ca7-a664fef6b159" providerId="ADAL" clId="{94BCF920-ABF0-4080-8EB4-E5AA63D45337}" dt="2023-11-27T10:51:16.984" v="2623"/>
          <ac:spMkLst>
            <pc:docMk/>
            <pc:sldMk cId="457644473" sldId="285"/>
            <ac:spMk id="6" creationId="{27201A5E-20EE-9175-F66C-DC9AB3BA3381}"/>
          </ac:spMkLst>
        </pc:spChg>
      </pc:sldChg>
      <pc:sldChg chg="addSp delSp modSp new del mod chgLayout">
        <pc:chgData name="Subash Khatiwada" userId="82ebb907-69e0-4888-9ca7-a664fef6b159" providerId="ADAL" clId="{94BCF920-ABF0-4080-8EB4-E5AA63D45337}" dt="2023-11-27T14:19:57.356" v="4452" actId="47"/>
        <pc:sldMkLst>
          <pc:docMk/>
          <pc:sldMk cId="2031507300" sldId="286"/>
        </pc:sldMkLst>
        <pc:spChg chg="del">
          <ac:chgData name="Subash Khatiwada" userId="82ebb907-69e0-4888-9ca7-a664fef6b159" providerId="ADAL" clId="{94BCF920-ABF0-4080-8EB4-E5AA63D45337}" dt="2023-11-27T10:50:57.172" v="2616" actId="478"/>
          <ac:spMkLst>
            <pc:docMk/>
            <pc:sldMk cId="2031507300" sldId="286"/>
            <ac:spMk id="2" creationId="{1F1F84BD-7DFC-7CE7-1AB0-92198591B6F7}"/>
          </ac:spMkLst>
        </pc:spChg>
        <pc:spChg chg="add mod">
          <ac:chgData name="Subash Khatiwada" userId="82ebb907-69e0-4888-9ca7-a664fef6b159" providerId="ADAL" clId="{94BCF920-ABF0-4080-8EB4-E5AA63D45337}" dt="2023-11-27T13:24:59.761" v="3762" actId="113"/>
          <ac:spMkLst>
            <pc:docMk/>
            <pc:sldMk cId="2031507300" sldId="286"/>
            <ac:spMk id="2" creationId="{CEB8E2B3-3A68-D36F-A70F-30E3371743EC}"/>
          </ac:spMkLst>
        </pc:spChg>
        <pc:spChg chg="del">
          <ac:chgData name="Subash Khatiwada" userId="82ebb907-69e0-4888-9ca7-a664fef6b159" providerId="ADAL" clId="{94BCF920-ABF0-4080-8EB4-E5AA63D45337}" dt="2023-11-27T10:50:59.985" v="2617" actId="478"/>
          <ac:spMkLst>
            <pc:docMk/>
            <pc:sldMk cId="2031507300" sldId="286"/>
            <ac:spMk id="3" creationId="{FF78E90A-CAFD-2A63-3E72-1938CBE02974}"/>
          </ac:spMkLst>
        </pc:spChg>
        <pc:spChg chg="add mod">
          <ac:chgData name="Subash Khatiwada" userId="82ebb907-69e0-4888-9ca7-a664fef6b159" providerId="ADAL" clId="{94BCF920-ABF0-4080-8EB4-E5AA63D45337}" dt="2023-11-27T14:08:28.954" v="4404" actId="14100"/>
          <ac:spMkLst>
            <pc:docMk/>
            <pc:sldMk cId="2031507300" sldId="286"/>
            <ac:spMk id="4" creationId="{C760A1D3-7E6E-955F-7373-E06BB4D3359F}"/>
          </ac:spMkLst>
        </pc:spChg>
        <pc:spChg chg="add mod ord">
          <ac:chgData name="Subash Khatiwada" userId="82ebb907-69e0-4888-9ca7-a664fef6b159" providerId="ADAL" clId="{94BCF920-ABF0-4080-8EB4-E5AA63D45337}" dt="2023-11-27T10:51:32.952" v="2629" actId="20577"/>
          <ac:spMkLst>
            <pc:docMk/>
            <pc:sldMk cId="2031507300" sldId="286"/>
            <ac:spMk id="5" creationId="{48D54E9D-BEAC-6B75-0E50-256AD9BA3594}"/>
          </ac:spMkLst>
        </pc:spChg>
        <pc:spChg chg="add del mod ord">
          <ac:chgData name="Subash Khatiwada" userId="82ebb907-69e0-4888-9ca7-a664fef6b159" providerId="ADAL" clId="{94BCF920-ABF0-4080-8EB4-E5AA63D45337}" dt="2023-11-27T10:51:36.327" v="2630" actId="478"/>
          <ac:spMkLst>
            <pc:docMk/>
            <pc:sldMk cId="2031507300" sldId="286"/>
            <ac:spMk id="6" creationId="{AA445101-5D2C-E1D0-1D23-8D3F41B5371F}"/>
          </ac:spMkLst>
        </pc:spChg>
      </pc:sldChg>
      <pc:sldChg chg="new del">
        <pc:chgData name="Subash Khatiwada" userId="82ebb907-69e0-4888-9ca7-a664fef6b159" providerId="ADAL" clId="{94BCF920-ABF0-4080-8EB4-E5AA63D45337}" dt="2023-11-27T10:53:10.871" v="2645" actId="47"/>
        <pc:sldMkLst>
          <pc:docMk/>
          <pc:sldMk cId="1025379089" sldId="287"/>
        </pc:sldMkLst>
      </pc:sldChg>
      <pc:sldChg chg="addSp modSp add mod modAnim">
        <pc:chgData name="Subash Khatiwada" userId="82ebb907-69e0-4888-9ca7-a664fef6b159" providerId="ADAL" clId="{94BCF920-ABF0-4080-8EB4-E5AA63D45337}" dt="2023-11-28T11:15:07.647" v="6095"/>
        <pc:sldMkLst>
          <pc:docMk/>
          <pc:sldMk cId="2776702630" sldId="287"/>
        </pc:sldMkLst>
        <pc:spChg chg="add mod">
          <ac:chgData name="Subash Khatiwada" userId="82ebb907-69e0-4888-9ca7-a664fef6b159" providerId="ADAL" clId="{94BCF920-ABF0-4080-8EB4-E5AA63D45337}" dt="2023-11-28T11:15:05.787" v="6094" actId="164"/>
          <ac:spMkLst>
            <pc:docMk/>
            <pc:sldMk cId="2776702630" sldId="287"/>
            <ac:spMk id="2" creationId="{CC937B80-4C78-A61C-D93A-E803387A50CA}"/>
          </ac:spMkLst>
        </pc:spChg>
        <pc:spChg chg="add mod">
          <ac:chgData name="Subash Khatiwada" userId="82ebb907-69e0-4888-9ca7-a664fef6b159" providerId="ADAL" clId="{94BCF920-ABF0-4080-8EB4-E5AA63D45337}" dt="2023-11-28T11:15:05.787" v="6094" actId="164"/>
          <ac:spMkLst>
            <pc:docMk/>
            <pc:sldMk cId="2776702630" sldId="287"/>
            <ac:spMk id="3" creationId="{2DD8DCA7-4890-7DCA-66F5-6052E1953A0A}"/>
          </ac:spMkLst>
        </pc:spChg>
        <pc:spChg chg="add mod">
          <ac:chgData name="Subash Khatiwada" userId="82ebb907-69e0-4888-9ca7-a664fef6b159" providerId="ADAL" clId="{94BCF920-ABF0-4080-8EB4-E5AA63D45337}" dt="2023-11-28T11:15:05.787" v="6094" actId="164"/>
          <ac:spMkLst>
            <pc:docMk/>
            <pc:sldMk cId="2776702630" sldId="287"/>
            <ac:spMk id="4" creationId="{14A488B6-9682-6CE3-F996-DF8498191C9A}"/>
          </ac:spMkLst>
        </pc:spChg>
        <pc:spChg chg="add mod">
          <ac:chgData name="Subash Khatiwada" userId="82ebb907-69e0-4888-9ca7-a664fef6b159" providerId="ADAL" clId="{94BCF920-ABF0-4080-8EB4-E5AA63D45337}" dt="2023-11-28T11:15:05.787" v="6094" actId="164"/>
          <ac:spMkLst>
            <pc:docMk/>
            <pc:sldMk cId="2776702630" sldId="287"/>
            <ac:spMk id="7" creationId="{76C70956-D7DC-2FAB-74C4-FC0CAB377002}"/>
          </ac:spMkLst>
        </pc:spChg>
        <pc:spChg chg="add mod">
          <ac:chgData name="Subash Khatiwada" userId="82ebb907-69e0-4888-9ca7-a664fef6b159" providerId="ADAL" clId="{94BCF920-ABF0-4080-8EB4-E5AA63D45337}" dt="2023-11-28T11:15:05.787" v="6094" actId="164"/>
          <ac:spMkLst>
            <pc:docMk/>
            <pc:sldMk cId="2776702630" sldId="287"/>
            <ac:spMk id="8" creationId="{85E67022-44DD-2003-2BE2-7A3C5892C22B}"/>
          </ac:spMkLst>
        </pc:spChg>
        <pc:spChg chg="add mod">
          <ac:chgData name="Subash Khatiwada" userId="82ebb907-69e0-4888-9ca7-a664fef6b159" providerId="ADAL" clId="{94BCF920-ABF0-4080-8EB4-E5AA63D45337}" dt="2023-11-28T11:15:05.787" v="6094" actId="164"/>
          <ac:spMkLst>
            <pc:docMk/>
            <pc:sldMk cId="2776702630" sldId="287"/>
            <ac:spMk id="9" creationId="{22368320-A249-D4B6-6C3D-EEB96A383CD0}"/>
          </ac:spMkLst>
        </pc:spChg>
        <pc:spChg chg="mod">
          <ac:chgData name="Subash Khatiwada" userId="82ebb907-69e0-4888-9ca7-a664fef6b159" providerId="ADAL" clId="{94BCF920-ABF0-4080-8EB4-E5AA63D45337}" dt="2023-11-28T10:46:06.836" v="5760"/>
          <ac:spMkLst>
            <pc:docMk/>
            <pc:sldMk cId="2776702630" sldId="287"/>
            <ac:spMk id="11" creationId="{091E393F-02A0-678D-38D2-41125E18659F}"/>
          </ac:spMkLst>
        </pc:spChg>
        <pc:spChg chg="mod">
          <ac:chgData name="Subash Khatiwada" userId="82ebb907-69e0-4888-9ca7-a664fef6b159" providerId="ADAL" clId="{94BCF920-ABF0-4080-8EB4-E5AA63D45337}" dt="2023-11-28T10:46:06.836" v="5760"/>
          <ac:spMkLst>
            <pc:docMk/>
            <pc:sldMk cId="2776702630" sldId="287"/>
            <ac:spMk id="12" creationId="{83049599-F61B-D8AB-05C2-34E56248B965}"/>
          </ac:spMkLst>
        </pc:spChg>
        <pc:spChg chg="mod">
          <ac:chgData name="Subash Khatiwada" userId="82ebb907-69e0-4888-9ca7-a664fef6b159" providerId="ADAL" clId="{94BCF920-ABF0-4080-8EB4-E5AA63D45337}" dt="2023-11-28T10:46:06.836" v="5760"/>
          <ac:spMkLst>
            <pc:docMk/>
            <pc:sldMk cId="2776702630" sldId="287"/>
            <ac:spMk id="13" creationId="{5A4D575F-2C70-DE84-F455-3902662C20A0}"/>
          </ac:spMkLst>
        </pc:spChg>
        <pc:spChg chg="mod">
          <ac:chgData name="Subash Khatiwada" userId="82ebb907-69e0-4888-9ca7-a664fef6b159" providerId="ADAL" clId="{94BCF920-ABF0-4080-8EB4-E5AA63D45337}" dt="2023-11-28T10:46:06.836" v="5760"/>
          <ac:spMkLst>
            <pc:docMk/>
            <pc:sldMk cId="2776702630" sldId="287"/>
            <ac:spMk id="14" creationId="{00CD3362-2D41-780B-D7BD-1E7A513DCBF8}"/>
          </ac:spMkLst>
        </pc:spChg>
        <pc:spChg chg="mod">
          <ac:chgData name="Subash Khatiwada" userId="82ebb907-69e0-4888-9ca7-a664fef6b159" providerId="ADAL" clId="{94BCF920-ABF0-4080-8EB4-E5AA63D45337}" dt="2023-11-28T10:46:06.836" v="5760"/>
          <ac:spMkLst>
            <pc:docMk/>
            <pc:sldMk cId="2776702630" sldId="287"/>
            <ac:spMk id="15" creationId="{2AD3BE3E-CDDA-C288-C706-94DA36822F4D}"/>
          </ac:spMkLst>
        </pc:spChg>
        <pc:spChg chg="add mod">
          <ac:chgData name="Subash Khatiwada" userId="82ebb907-69e0-4888-9ca7-a664fef6b159" providerId="ADAL" clId="{94BCF920-ABF0-4080-8EB4-E5AA63D45337}" dt="2023-11-28T11:15:05.787" v="6094" actId="164"/>
          <ac:spMkLst>
            <pc:docMk/>
            <pc:sldMk cId="2776702630" sldId="287"/>
            <ac:spMk id="16" creationId="{0278E93F-2D44-B402-7270-C9890B46BE14}"/>
          </ac:spMkLst>
        </pc:spChg>
        <pc:spChg chg="add mod">
          <ac:chgData name="Subash Khatiwada" userId="82ebb907-69e0-4888-9ca7-a664fef6b159" providerId="ADAL" clId="{94BCF920-ABF0-4080-8EB4-E5AA63D45337}" dt="2023-11-28T11:15:05.787" v="6094" actId="164"/>
          <ac:spMkLst>
            <pc:docMk/>
            <pc:sldMk cId="2776702630" sldId="287"/>
            <ac:spMk id="17" creationId="{7D0ABD1D-4130-B451-6CC7-3080503C5398}"/>
          </ac:spMkLst>
        </pc:spChg>
        <pc:spChg chg="add mod">
          <ac:chgData name="Subash Khatiwada" userId="82ebb907-69e0-4888-9ca7-a664fef6b159" providerId="ADAL" clId="{94BCF920-ABF0-4080-8EB4-E5AA63D45337}" dt="2023-11-28T11:15:05.787" v="6094" actId="164"/>
          <ac:spMkLst>
            <pc:docMk/>
            <pc:sldMk cId="2776702630" sldId="287"/>
            <ac:spMk id="19" creationId="{EC903C7C-5B44-537B-2F0D-5F9B6129FFCD}"/>
          </ac:spMkLst>
        </pc:spChg>
        <pc:spChg chg="add mod">
          <ac:chgData name="Subash Khatiwada" userId="82ebb907-69e0-4888-9ca7-a664fef6b159" providerId="ADAL" clId="{94BCF920-ABF0-4080-8EB4-E5AA63D45337}" dt="2023-11-28T11:15:05.787" v="6094" actId="164"/>
          <ac:spMkLst>
            <pc:docMk/>
            <pc:sldMk cId="2776702630" sldId="287"/>
            <ac:spMk id="20" creationId="{74B7E193-BE34-F17B-DD5F-75E3A75D831A}"/>
          </ac:spMkLst>
        </pc:spChg>
        <pc:grpChg chg="add mod">
          <ac:chgData name="Subash Khatiwada" userId="82ebb907-69e0-4888-9ca7-a664fef6b159" providerId="ADAL" clId="{94BCF920-ABF0-4080-8EB4-E5AA63D45337}" dt="2023-11-28T11:15:05.787" v="6094" actId="164"/>
          <ac:grpSpMkLst>
            <pc:docMk/>
            <pc:sldMk cId="2776702630" sldId="287"/>
            <ac:grpSpMk id="10" creationId="{1223839F-1C15-9655-2DF9-F85FAB0A802B}"/>
          </ac:grpSpMkLst>
        </pc:grpChg>
        <pc:grpChg chg="add mod">
          <ac:chgData name="Subash Khatiwada" userId="82ebb907-69e0-4888-9ca7-a664fef6b159" providerId="ADAL" clId="{94BCF920-ABF0-4080-8EB4-E5AA63D45337}" dt="2023-11-28T11:15:05.787" v="6094" actId="164"/>
          <ac:grpSpMkLst>
            <pc:docMk/>
            <pc:sldMk cId="2776702630" sldId="287"/>
            <ac:grpSpMk id="21" creationId="{5C7FFFDF-926D-A5A2-34E1-A485D5A5F708}"/>
          </ac:grpSpMkLst>
        </pc:grpChg>
        <pc:picChg chg="mod">
          <ac:chgData name="Subash Khatiwada" userId="82ebb907-69e0-4888-9ca7-a664fef6b159" providerId="ADAL" clId="{94BCF920-ABF0-4080-8EB4-E5AA63D45337}" dt="2023-11-28T10:46:24.445" v="5763" actId="1076"/>
          <ac:picMkLst>
            <pc:docMk/>
            <pc:sldMk cId="2776702630" sldId="287"/>
            <ac:picMk id="5" creationId="{7EB64473-F488-1927-3E26-803DAFAE2212}"/>
          </ac:picMkLst>
        </pc:picChg>
        <pc:cxnChg chg="add mod">
          <ac:chgData name="Subash Khatiwada" userId="82ebb907-69e0-4888-9ca7-a664fef6b159" providerId="ADAL" clId="{94BCF920-ABF0-4080-8EB4-E5AA63D45337}" dt="2023-11-28T11:15:05.787" v="6094" actId="164"/>
          <ac:cxnSpMkLst>
            <pc:docMk/>
            <pc:sldMk cId="2776702630" sldId="287"/>
            <ac:cxnSpMk id="18" creationId="{CC9FAF0E-238B-91C3-9CCE-5D4E50F1E8A1}"/>
          </ac:cxnSpMkLst>
        </pc:cxnChg>
      </pc:sldChg>
      <pc:sldChg chg="addSp delSp modSp add del mod">
        <pc:chgData name="Subash Khatiwada" userId="82ebb907-69e0-4888-9ca7-a664fef6b159" providerId="ADAL" clId="{94BCF920-ABF0-4080-8EB4-E5AA63D45337}" dt="2023-11-27T14:19:57.356" v="4452" actId="47"/>
        <pc:sldMkLst>
          <pc:docMk/>
          <pc:sldMk cId="3337474612" sldId="288"/>
        </pc:sldMkLst>
        <pc:spChg chg="add mod">
          <ac:chgData name="Subash Khatiwada" userId="82ebb907-69e0-4888-9ca7-a664fef6b159" providerId="ADAL" clId="{94BCF920-ABF0-4080-8EB4-E5AA63D45337}" dt="2023-11-27T14:08:28.064" v="4403" actId="14100"/>
          <ac:spMkLst>
            <pc:docMk/>
            <pc:sldMk cId="3337474612" sldId="288"/>
            <ac:spMk id="2" creationId="{0A29FB1B-211A-D663-E370-1B7EAC7085D9}"/>
          </ac:spMkLst>
        </pc:spChg>
        <pc:spChg chg="add mod">
          <ac:chgData name="Subash Khatiwada" userId="82ebb907-69e0-4888-9ca7-a664fef6b159" providerId="ADAL" clId="{94BCF920-ABF0-4080-8EB4-E5AA63D45337}" dt="2023-11-27T13:25:11.526" v="3766" actId="113"/>
          <ac:spMkLst>
            <pc:docMk/>
            <pc:sldMk cId="3337474612" sldId="288"/>
            <ac:spMk id="3" creationId="{873D144D-9BE2-3D3D-A592-596A83B04609}"/>
          </ac:spMkLst>
        </pc:spChg>
        <pc:spChg chg="del">
          <ac:chgData name="Subash Khatiwada" userId="82ebb907-69e0-4888-9ca7-a664fef6b159" providerId="ADAL" clId="{94BCF920-ABF0-4080-8EB4-E5AA63D45337}" dt="2023-11-27T10:52:56.512" v="2640" actId="478"/>
          <ac:spMkLst>
            <pc:docMk/>
            <pc:sldMk cId="3337474612" sldId="288"/>
            <ac:spMk id="4" creationId="{C760A1D3-7E6E-955F-7373-E06BB4D3359F}"/>
          </ac:spMkLst>
        </pc:spChg>
        <pc:spChg chg="mod">
          <ac:chgData name="Subash Khatiwada" userId="82ebb907-69e0-4888-9ca7-a664fef6b159" providerId="ADAL" clId="{94BCF920-ABF0-4080-8EB4-E5AA63D45337}" dt="2023-11-27T10:52:48.856" v="2639" actId="20577"/>
          <ac:spMkLst>
            <pc:docMk/>
            <pc:sldMk cId="3337474612" sldId="288"/>
            <ac:spMk id="5" creationId="{48D54E9D-BEAC-6B75-0E50-256AD9BA3594}"/>
          </ac:spMkLst>
        </pc:spChg>
      </pc:sldChg>
      <pc:sldChg chg="addSp modSp add mod modAnim">
        <pc:chgData name="Subash Khatiwada" userId="82ebb907-69e0-4888-9ca7-a664fef6b159" providerId="ADAL" clId="{94BCF920-ABF0-4080-8EB4-E5AA63D45337}" dt="2023-11-28T11:17:01.596" v="6105" actId="113"/>
        <pc:sldMkLst>
          <pc:docMk/>
          <pc:sldMk cId="3078903235" sldId="289"/>
        </pc:sldMkLst>
        <pc:spChg chg="add mod">
          <ac:chgData name="Subash Khatiwada" userId="82ebb907-69e0-4888-9ca7-a664fef6b159" providerId="ADAL" clId="{94BCF920-ABF0-4080-8EB4-E5AA63D45337}" dt="2023-11-28T11:17:01.596" v="6105" actId="113"/>
          <ac:spMkLst>
            <pc:docMk/>
            <pc:sldMk cId="3078903235" sldId="289"/>
            <ac:spMk id="3" creationId="{1F4316D9-564E-CA7A-8494-9EA9A4DFFEE3}"/>
          </ac:spMkLst>
        </pc:spChg>
        <pc:picChg chg="mod">
          <ac:chgData name="Subash Khatiwada" userId="82ebb907-69e0-4888-9ca7-a664fef6b159" providerId="ADAL" clId="{94BCF920-ABF0-4080-8EB4-E5AA63D45337}" dt="2023-11-28T10:45:44.603" v="5758" actId="1076"/>
          <ac:picMkLst>
            <pc:docMk/>
            <pc:sldMk cId="3078903235" sldId="289"/>
            <ac:picMk id="5" creationId="{9B6EAC57-CCDD-B7FF-3B60-B6D04F57FFD8}"/>
          </ac:picMkLst>
        </pc:picChg>
      </pc:sldChg>
      <pc:sldChg chg="new del">
        <pc:chgData name="Subash Khatiwada" userId="82ebb907-69e0-4888-9ca7-a664fef6b159" providerId="ADAL" clId="{94BCF920-ABF0-4080-8EB4-E5AA63D45337}" dt="2023-11-27T10:54:43.024" v="2652" actId="47"/>
        <pc:sldMkLst>
          <pc:docMk/>
          <pc:sldMk cId="3257011188" sldId="289"/>
        </pc:sldMkLst>
      </pc:sldChg>
      <pc:sldChg chg="addSp delSp modSp add del mod">
        <pc:chgData name="Subash Khatiwada" userId="82ebb907-69e0-4888-9ca7-a664fef6b159" providerId="ADAL" clId="{94BCF920-ABF0-4080-8EB4-E5AA63D45337}" dt="2023-11-27T14:19:57.356" v="4452" actId="47"/>
        <pc:sldMkLst>
          <pc:docMk/>
          <pc:sldMk cId="1445317436" sldId="290"/>
        </pc:sldMkLst>
        <pc:spChg chg="add del mod">
          <ac:chgData name="Subash Khatiwada" userId="82ebb907-69e0-4888-9ca7-a664fef6b159" providerId="ADAL" clId="{94BCF920-ABF0-4080-8EB4-E5AA63D45337}" dt="2023-11-27T13:25:42.307" v="3774" actId="478"/>
          <ac:spMkLst>
            <pc:docMk/>
            <pc:sldMk cId="1445317436" sldId="290"/>
            <ac:spMk id="2" creationId="{48F444D7-0A0A-831D-3DFF-94ABA2332038}"/>
          </ac:spMkLst>
        </pc:spChg>
        <pc:spChg chg="mod">
          <ac:chgData name="Subash Khatiwada" userId="82ebb907-69e0-4888-9ca7-a664fef6b159" providerId="ADAL" clId="{94BCF920-ABF0-4080-8EB4-E5AA63D45337}" dt="2023-11-27T10:54:51.243" v="2661" actId="20577"/>
          <ac:spMkLst>
            <pc:docMk/>
            <pc:sldMk cId="1445317436" sldId="290"/>
            <ac:spMk id="142" creationId="{00000000-0000-0000-0000-000000000000}"/>
          </ac:spMkLst>
        </pc:spChg>
      </pc:sldChg>
      <pc:sldChg chg="addSp delSp modSp add mod modAnim">
        <pc:chgData name="Subash Khatiwada" userId="82ebb907-69e0-4888-9ca7-a664fef6b159" providerId="ADAL" clId="{94BCF920-ABF0-4080-8EB4-E5AA63D45337}" dt="2023-12-10T14:10:04.929" v="7035"/>
        <pc:sldMkLst>
          <pc:docMk/>
          <pc:sldMk cId="2876867139" sldId="290"/>
        </pc:sldMkLst>
        <pc:spChg chg="mod">
          <ac:chgData name="Subash Khatiwada" userId="82ebb907-69e0-4888-9ca7-a664fef6b159" providerId="ADAL" clId="{94BCF920-ABF0-4080-8EB4-E5AA63D45337}" dt="2023-12-10T14:09:53.992" v="7032" actId="20577"/>
          <ac:spMkLst>
            <pc:docMk/>
            <pc:sldMk cId="2876867139" sldId="290"/>
            <ac:spMk id="2" creationId="{A9D44AF3-1F86-46BA-9D65-A38D558A7E54}"/>
          </ac:spMkLst>
        </pc:spChg>
        <pc:spChg chg="add mod">
          <ac:chgData name="Subash Khatiwada" userId="82ebb907-69e0-4888-9ca7-a664fef6b159" providerId="ADAL" clId="{94BCF920-ABF0-4080-8EB4-E5AA63D45337}" dt="2023-11-28T11:09:53.167" v="6059" actId="113"/>
          <ac:spMkLst>
            <pc:docMk/>
            <pc:sldMk cId="2876867139" sldId="290"/>
            <ac:spMk id="4" creationId="{3620A2A6-DF2D-C38D-4691-1F1605029E68}"/>
          </ac:spMkLst>
        </pc:spChg>
        <pc:spChg chg="del mod">
          <ac:chgData name="Subash Khatiwada" userId="82ebb907-69e0-4888-9ca7-a664fef6b159" providerId="ADAL" clId="{94BCF920-ABF0-4080-8EB4-E5AA63D45337}" dt="2023-11-28T11:02:19.300" v="5998" actId="478"/>
          <ac:spMkLst>
            <pc:docMk/>
            <pc:sldMk cId="2876867139" sldId="290"/>
            <ac:spMk id="5" creationId="{17BAB75D-AA49-550C-8B85-C34BA21C9807}"/>
          </ac:spMkLst>
        </pc:spChg>
      </pc:sldChg>
      <pc:sldChg chg="add del">
        <pc:chgData name="Subash Khatiwada" userId="82ebb907-69e0-4888-9ca7-a664fef6b159" providerId="ADAL" clId="{94BCF920-ABF0-4080-8EB4-E5AA63D45337}" dt="2023-11-27T10:54:37.321" v="2650" actId="47"/>
        <pc:sldMkLst>
          <pc:docMk/>
          <pc:sldMk cId="3121318290" sldId="290"/>
        </pc:sldMkLst>
      </pc:sldChg>
      <pc:sldChg chg="addSp delSp modSp new add del mod modClrScheme delAnim modAnim chgLayout">
        <pc:chgData name="Subash Khatiwada" userId="82ebb907-69e0-4888-9ca7-a664fef6b159" providerId="ADAL" clId="{94BCF920-ABF0-4080-8EB4-E5AA63D45337}" dt="2023-11-27T14:08:47.494" v="4412" actId="2696"/>
        <pc:sldMkLst>
          <pc:docMk/>
          <pc:sldMk cId="815510188" sldId="291"/>
        </pc:sldMkLst>
        <pc:spChg chg="del mod ord">
          <ac:chgData name="Subash Khatiwada" userId="82ebb907-69e0-4888-9ca7-a664fef6b159" providerId="ADAL" clId="{94BCF920-ABF0-4080-8EB4-E5AA63D45337}" dt="2023-11-27T10:59:43.097" v="2663" actId="700"/>
          <ac:spMkLst>
            <pc:docMk/>
            <pc:sldMk cId="815510188" sldId="291"/>
            <ac:spMk id="2" creationId="{EF10E9EA-3539-501F-5659-AD4FA04BA6B9}"/>
          </ac:spMkLst>
        </pc:spChg>
        <pc:spChg chg="del mod ord">
          <ac:chgData name="Subash Khatiwada" userId="82ebb907-69e0-4888-9ca7-a664fef6b159" providerId="ADAL" clId="{94BCF920-ABF0-4080-8EB4-E5AA63D45337}" dt="2023-11-27T10:59:43.097" v="2663" actId="700"/>
          <ac:spMkLst>
            <pc:docMk/>
            <pc:sldMk cId="815510188" sldId="291"/>
            <ac:spMk id="3" creationId="{A5850CDF-5686-7C02-46D6-EE8EC729AD9E}"/>
          </ac:spMkLst>
        </pc:spChg>
        <pc:spChg chg="add mod ord">
          <ac:chgData name="Subash Khatiwada" userId="82ebb907-69e0-4888-9ca7-a664fef6b159" providerId="ADAL" clId="{94BCF920-ABF0-4080-8EB4-E5AA63D45337}" dt="2023-11-27T13:18:29.003" v="3623" actId="20577"/>
          <ac:spMkLst>
            <pc:docMk/>
            <pc:sldMk cId="815510188" sldId="291"/>
            <ac:spMk id="4" creationId="{DBA21848-B991-987A-38F2-87B2F967EC58}"/>
          </ac:spMkLst>
        </pc:spChg>
        <pc:spChg chg="add mod ord">
          <ac:chgData name="Subash Khatiwada" userId="82ebb907-69e0-4888-9ca7-a664fef6b159" providerId="ADAL" clId="{94BCF920-ABF0-4080-8EB4-E5AA63D45337}" dt="2023-11-27T12:59:35.479" v="3376" actId="1076"/>
          <ac:spMkLst>
            <pc:docMk/>
            <pc:sldMk cId="815510188" sldId="291"/>
            <ac:spMk id="5" creationId="{FF23D4AA-F5E4-1CB6-C496-B682718018F1}"/>
          </ac:spMkLst>
        </pc:spChg>
        <pc:spChg chg="add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7" creationId="{99D24B07-95EA-1BAE-0067-446ECEF07B16}"/>
          </ac:spMkLst>
        </pc:spChg>
        <pc:spChg chg="add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8" creationId="{7C391907-F154-4E03-E1CA-9499D0CF4448}"/>
          </ac:spMkLst>
        </pc:spChg>
        <pc:spChg chg="add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9" creationId="{869406A9-2A11-3D0F-7243-9BCAD8D7B7A8}"/>
          </ac:spMkLst>
        </pc:spChg>
        <pc:spChg chg="add del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10" creationId="{D34C1C29-3E36-0A9E-774C-4915FA37E4DD}"/>
          </ac:spMkLst>
        </pc:spChg>
        <pc:spChg chg="add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11" creationId="{C6CA4CAF-A609-FDFD-E29D-BE1469B3112E}"/>
          </ac:spMkLst>
        </pc:spChg>
        <pc:spChg chg="add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12" creationId="{56D51980-6F3C-7EAD-7DD0-E23EFAD04EC1}"/>
          </ac:spMkLst>
        </pc:spChg>
        <pc:spChg chg="add del mod">
          <ac:chgData name="Subash Khatiwada" userId="82ebb907-69e0-4888-9ca7-a664fef6b159" providerId="ADAL" clId="{94BCF920-ABF0-4080-8EB4-E5AA63D45337}" dt="2023-11-27T12:13:35.986" v="2782" actId="21"/>
          <ac:spMkLst>
            <pc:docMk/>
            <pc:sldMk cId="815510188" sldId="291"/>
            <ac:spMk id="16" creationId="{28F9383C-C453-10E9-320A-F171E484E7EC}"/>
          </ac:spMkLst>
        </pc:spChg>
        <pc:spChg chg="add del mod">
          <ac:chgData name="Subash Khatiwada" userId="82ebb907-69e0-4888-9ca7-a664fef6b159" providerId="ADAL" clId="{94BCF920-ABF0-4080-8EB4-E5AA63D45337}" dt="2023-11-27T12:13:35.986" v="2782" actId="21"/>
          <ac:spMkLst>
            <pc:docMk/>
            <pc:sldMk cId="815510188" sldId="291"/>
            <ac:spMk id="17" creationId="{1630B5B5-5C20-6E8E-98C3-B1A8E336A2D5}"/>
          </ac:spMkLst>
        </pc:spChg>
        <pc:spChg chg="add mod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18" creationId="{600D8F5D-ACE5-7907-CB1A-624A76C22F01}"/>
          </ac:spMkLst>
        </pc:spChg>
        <pc:spChg chg="add mod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19" creationId="{8CECE797-6BF4-9E14-6A97-F5C77C81B011}"/>
          </ac:spMkLst>
        </pc:spChg>
        <pc:spChg chg="add mod">
          <ac:chgData name="Subash Khatiwada" userId="82ebb907-69e0-4888-9ca7-a664fef6b159" providerId="ADAL" clId="{94BCF920-ABF0-4080-8EB4-E5AA63D45337}" dt="2023-11-27T12:22:27.009" v="2978" actId="20577"/>
          <ac:spMkLst>
            <pc:docMk/>
            <pc:sldMk cId="815510188" sldId="291"/>
            <ac:spMk id="20" creationId="{A11871C7-BD05-8ED4-D420-AAADB4D8E8A7}"/>
          </ac:spMkLst>
        </pc:spChg>
        <pc:spChg chg="add del">
          <ac:chgData name="Subash Khatiwada" userId="82ebb907-69e0-4888-9ca7-a664fef6b159" providerId="ADAL" clId="{94BCF920-ABF0-4080-8EB4-E5AA63D45337}" dt="2023-11-27T12:18:52.267" v="2866" actId="22"/>
          <ac:spMkLst>
            <pc:docMk/>
            <pc:sldMk cId="815510188" sldId="291"/>
            <ac:spMk id="22" creationId="{305D1E21-4330-B882-74F4-487B3F92B660}"/>
          </ac:spMkLst>
        </pc:spChg>
        <pc:spChg chg="add del mod">
          <ac:chgData name="Subash Khatiwada" userId="82ebb907-69e0-4888-9ca7-a664fef6b159" providerId="ADAL" clId="{94BCF920-ABF0-4080-8EB4-E5AA63D45337}" dt="2023-11-27T12:30:41.239" v="3046" actId="478"/>
          <ac:spMkLst>
            <pc:docMk/>
            <pc:sldMk cId="815510188" sldId="291"/>
            <ac:spMk id="23" creationId="{B7D3A193-2099-0A1E-FDD6-89DC7C668D8F}"/>
          </ac:spMkLst>
        </pc:spChg>
        <pc:spChg chg="add del mod">
          <ac:chgData name="Subash Khatiwada" userId="82ebb907-69e0-4888-9ca7-a664fef6b159" providerId="ADAL" clId="{94BCF920-ABF0-4080-8EB4-E5AA63D45337}" dt="2023-11-27T12:22:11.479" v="2970" actId="21"/>
          <ac:spMkLst>
            <pc:docMk/>
            <pc:sldMk cId="815510188" sldId="291"/>
            <ac:spMk id="24" creationId="{FE87C99C-A13C-EF57-E758-8FA0CD64C67C}"/>
          </ac:spMkLst>
        </pc:spChg>
        <pc:spChg chg="add mod">
          <ac:chgData name="Subash Khatiwada" userId="82ebb907-69e0-4888-9ca7-a664fef6b159" providerId="ADAL" clId="{94BCF920-ABF0-4080-8EB4-E5AA63D45337}" dt="2023-11-27T12:31:13.831" v="3055" actId="2711"/>
          <ac:spMkLst>
            <pc:docMk/>
            <pc:sldMk cId="815510188" sldId="291"/>
            <ac:spMk id="25" creationId="{97623772-4A12-2F8F-9E48-56C1E24D75B7}"/>
          </ac:spMkLst>
        </pc:spChg>
        <pc:spChg chg="add del mod">
          <ac:chgData name="Subash Khatiwada" userId="82ebb907-69e0-4888-9ca7-a664fef6b159" providerId="ADAL" clId="{94BCF920-ABF0-4080-8EB4-E5AA63D45337}" dt="2023-11-27T12:22:40.353" v="2981" actId="21"/>
          <ac:spMkLst>
            <pc:docMk/>
            <pc:sldMk cId="815510188" sldId="291"/>
            <ac:spMk id="26" creationId="{0F37035B-D9A5-C889-129E-B915BAFA8470}"/>
          </ac:spMkLst>
        </pc:spChg>
        <pc:spChg chg="add del mod">
          <ac:chgData name="Subash Khatiwada" userId="82ebb907-69e0-4888-9ca7-a664fef6b159" providerId="ADAL" clId="{94BCF920-ABF0-4080-8EB4-E5AA63D45337}" dt="2023-11-27T12:27:40.854" v="3000" actId="21"/>
          <ac:spMkLst>
            <pc:docMk/>
            <pc:sldMk cId="815510188" sldId="291"/>
            <ac:spMk id="27" creationId="{BEBEDCA4-8D59-9260-59F0-1D7DA247D575}"/>
          </ac:spMkLst>
        </pc:spChg>
        <pc:spChg chg="add del mod">
          <ac:chgData name="Subash Khatiwada" userId="82ebb907-69e0-4888-9ca7-a664fef6b159" providerId="ADAL" clId="{94BCF920-ABF0-4080-8EB4-E5AA63D45337}" dt="2023-11-27T12:28:32.618" v="3004" actId="21"/>
          <ac:spMkLst>
            <pc:docMk/>
            <pc:sldMk cId="815510188" sldId="291"/>
            <ac:spMk id="32" creationId="{51427ABF-CC11-CEAF-79B7-23BA0F9980B5}"/>
          </ac:spMkLst>
        </pc:spChg>
        <pc:spChg chg="add mod">
          <ac:chgData name="Subash Khatiwada" userId="82ebb907-69e0-4888-9ca7-a664fef6b159" providerId="ADAL" clId="{94BCF920-ABF0-4080-8EB4-E5AA63D45337}" dt="2023-11-27T12:28:52.211" v="3005"/>
          <ac:spMkLst>
            <pc:docMk/>
            <pc:sldMk cId="815510188" sldId="291"/>
            <ac:spMk id="33" creationId="{20F71968-283E-0670-1C6A-F6992DB8FB6C}"/>
          </ac:spMkLst>
        </pc:spChg>
        <pc:spChg chg="add del mod">
          <ac:chgData name="Subash Khatiwada" userId="82ebb907-69e0-4888-9ca7-a664fef6b159" providerId="ADAL" clId="{94BCF920-ABF0-4080-8EB4-E5AA63D45337}" dt="2023-11-27T12:34:24.340" v="3082" actId="21"/>
          <ac:spMkLst>
            <pc:docMk/>
            <pc:sldMk cId="815510188" sldId="291"/>
            <ac:spMk id="34" creationId="{D1120628-60D4-3D65-F222-A7F7CD2CB13B}"/>
          </ac:spMkLst>
        </pc:spChg>
        <pc:spChg chg="add del mod">
          <ac:chgData name="Subash Khatiwada" userId="82ebb907-69e0-4888-9ca7-a664fef6b159" providerId="ADAL" clId="{94BCF920-ABF0-4080-8EB4-E5AA63D45337}" dt="2023-11-27T12:35:44.650" v="3092"/>
          <ac:spMkLst>
            <pc:docMk/>
            <pc:sldMk cId="815510188" sldId="291"/>
            <ac:spMk id="35" creationId="{F2483DD9-9AA7-F612-1FD1-5776141F2F3E}"/>
          </ac:spMkLst>
        </pc:spChg>
        <pc:spChg chg="add mod">
          <ac:chgData name="Subash Khatiwada" userId="82ebb907-69e0-4888-9ca7-a664fef6b159" providerId="ADAL" clId="{94BCF920-ABF0-4080-8EB4-E5AA63D45337}" dt="2023-11-27T12:36:10.728" v="3094"/>
          <ac:spMkLst>
            <pc:docMk/>
            <pc:sldMk cId="815510188" sldId="291"/>
            <ac:spMk id="36" creationId="{6F77433F-277D-B597-8110-F8DB9E316C7B}"/>
          </ac:spMkLst>
        </pc:spChg>
        <pc:spChg chg="add mod">
          <ac:chgData name="Subash Khatiwada" userId="82ebb907-69e0-4888-9ca7-a664fef6b159" providerId="ADAL" clId="{94BCF920-ABF0-4080-8EB4-E5AA63D45337}" dt="2023-11-27T13:25:32.526" v="3772"/>
          <ac:spMkLst>
            <pc:docMk/>
            <pc:sldMk cId="815510188" sldId="291"/>
            <ac:spMk id="39" creationId="{E38C3496-471F-B62F-3FFE-2128740490C3}"/>
          </ac:spMkLst>
        </pc:spChg>
        <pc:grpChg chg="add del mod">
          <ac:chgData name="Subash Khatiwada" userId="82ebb907-69e0-4888-9ca7-a664fef6b159" providerId="ADAL" clId="{94BCF920-ABF0-4080-8EB4-E5AA63D45337}" dt="2023-11-27T12:12:55.815" v="2769" actId="165"/>
          <ac:grpSpMkLst>
            <pc:docMk/>
            <pc:sldMk cId="815510188" sldId="291"/>
            <ac:grpSpMk id="13" creationId="{29961BD2-1064-0A0E-8EFE-5224EC57C5A8}"/>
          </ac:grpSpMkLst>
        </pc:grpChg>
        <pc:picChg chg="add mod modCrop">
          <ac:chgData name="Subash Khatiwada" userId="82ebb907-69e0-4888-9ca7-a664fef6b159" providerId="ADAL" clId="{94BCF920-ABF0-4080-8EB4-E5AA63D45337}" dt="2023-11-27T13:09:39.472" v="3443" actId="1037"/>
          <ac:picMkLst>
            <pc:docMk/>
            <pc:sldMk cId="815510188" sldId="291"/>
            <ac:picMk id="3" creationId="{B3C85184-4884-74F9-406C-FBA4AED90074}"/>
          </ac:picMkLst>
        </pc:picChg>
        <pc:picChg chg="add del mod modCrop">
          <ac:chgData name="Subash Khatiwada" userId="82ebb907-69e0-4888-9ca7-a664fef6b159" providerId="ADAL" clId="{94BCF920-ABF0-4080-8EB4-E5AA63D45337}" dt="2023-11-27T13:08:18.452" v="3432" actId="478"/>
          <ac:picMkLst>
            <pc:docMk/>
            <pc:sldMk cId="815510188" sldId="291"/>
            <ac:picMk id="6" creationId="{3DE93E1C-D0FE-1027-E8CA-A377A622F677}"/>
          </ac:picMkLst>
        </pc:picChg>
        <pc:picChg chg="add mod">
          <ac:chgData name="Subash Khatiwada" userId="82ebb907-69e0-4888-9ca7-a664fef6b159" providerId="ADAL" clId="{94BCF920-ABF0-4080-8EB4-E5AA63D45337}" dt="2023-11-27T13:09:35.456" v="3441" actId="1038"/>
          <ac:picMkLst>
            <pc:docMk/>
            <pc:sldMk cId="815510188" sldId="291"/>
            <ac:picMk id="15" creationId="{7FCBC091-915C-F19D-3073-3F87B4246046}"/>
          </ac:picMkLst>
        </pc:picChg>
        <pc:picChg chg="add mod">
          <ac:chgData name="Subash Khatiwada" userId="82ebb907-69e0-4888-9ca7-a664fef6b159" providerId="ADAL" clId="{94BCF920-ABF0-4080-8EB4-E5AA63D45337}" dt="2023-11-27T12:25:04.093" v="2989" actId="1076"/>
          <ac:picMkLst>
            <pc:docMk/>
            <pc:sldMk cId="815510188" sldId="291"/>
            <ac:picMk id="29" creationId="{062D94F0-C8F5-CFDF-0A73-7589C3C2C029}"/>
          </ac:picMkLst>
        </pc:picChg>
        <pc:picChg chg="add mod">
          <ac:chgData name="Subash Khatiwada" userId="82ebb907-69e0-4888-9ca7-a664fef6b159" providerId="ADAL" clId="{94BCF920-ABF0-4080-8EB4-E5AA63D45337}" dt="2023-11-27T13:09:37.878" v="3442" actId="1037"/>
          <ac:picMkLst>
            <pc:docMk/>
            <pc:sldMk cId="815510188" sldId="291"/>
            <ac:picMk id="38" creationId="{DD8D2AC3-848F-932E-DB73-C59CD1D4E4B5}"/>
          </ac:picMkLst>
        </pc:picChg>
        <pc:cxnChg chg="add mod">
          <ac:chgData name="Subash Khatiwada" userId="82ebb907-69e0-4888-9ca7-a664fef6b159" providerId="ADAL" clId="{94BCF920-ABF0-4080-8EB4-E5AA63D45337}" dt="2023-11-27T13:09:35.456" v="3441" actId="1038"/>
          <ac:cxnSpMkLst>
            <pc:docMk/>
            <pc:sldMk cId="815510188" sldId="291"/>
            <ac:cxnSpMk id="31" creationId="{7A452176-18B4-4FBB-3136-6F67E200359D}"/>
          </ac:cxnSpMkLst>
        </pc:cxnChg>
      </pc:sldChg>
      <pc:sldChg chg="add del">
        <pc:chgData name="Subash Khatiwada" userId="82ebb907-69e0-4888-9ca7-a664fef6b159" providerId="ADAL" clId="{94BCF920-ABF0-4080-8EB4-E5AA63D45337}" dt="2023-11-28T09:35:08.600" v="5014" actId="47"/>
        <pc:sldMkLst>
          <pc:docMk/>
          <pc:sldMk cId="2706236525" sldId="291"/>
        </pc:sldMkLst>
      </pc:sldChg>
      <pc:sldChg chg="add del">
        <pc:chgData name="Subash Khatiwada" userId="82ebb907-69e0-4888-9ca7-a664fef6b159" providerId="ADAL" clId="{94BCF920-ABF0-4080-8EB4-E5AA63D45337}" dt="2023-11-27T14:08:29.634" v="4405"/>
        <pc:sldMkLst>
          <pc:docMk/>
          <pc:sldMk cId="3356395177" sldId="291"/>
        </pc:sldMkLst>
      </pc:sldChg>
      <pc:sldChg chg="add del">
        <pc:chgData name="Subash Khatiwada" userId="82ebb907-69e0-4888-9ca7-a664fef6b159" providerId="ADAL" clId="{94BCF920-ABF0-4080-8EB4-E5AA63D45337}" dt="2023-11-27T14:08:29.634" v="4405"/>
        <pc:sldMkLst>
          <pc:docMk/>
          <pc:sldMk cId="2170669586" sldId="292"/>
        </pc:sldMkLst>
      </pc:sldChg>
      <pc:sldChg chg="addSp delSp modSp new add del mod modAnim chgLayout">
        <pc:chgData name="Subash Khatiwada" userId="82ebb907-69e0-4888-9ca7-a664fef6b159" providerId="ADAL" clId="{94BCF920-ABF0-4080-8EB4-E5AA63D45337}" dt="2023-11-27T14:08:47.494" v="4412" actId="2696"/>
        <pc:sldMkLst>
          <pc:docMk/>
          <pc:sldMk cId="3951170406" sldId="292"/>
        </pc:sldMkLst>
        <pc:spChg chg="mod ord">
          <ac:chgData name="Subash Khatiwada" userId="82ebb907-69e0-4888-9ca7-a664fef6b159" providerId="ADAL" clId="{94BCF920-ABF0-4080-8EB4-E5AA63D45337}" dt="2023-11-27T12:39:49.413" v="3132" actId="700"/>
          <ac:spMkLst>
            <pc:docMk/>
            <pc:sldMk cId="3951170406" sldId="292"/>
            <ac:spMk id="2" creationId="{5A1C2994-01C8-6314-CB59-FC8B48F4CC90}"/>
          </ac:spMkLst>
        </pc:spChg>
        <pc:spChg chg="del mod">
          <ac:chgData name="Subash Khatiwada" userId="82ebb907-69e0-4888-9ca7-a664fef6b159" providerId="ADAL" clId="{94BCF920-ABF0-4080-8EB4-E5AA63D45337}" dt="2023-11-27T12:39:19.185" v="3130" actId="478"/>
          <ac:spMkLst>
            <pc:docMk/>
            <pc:sldMk cId="3951170406" sldId="292"/>
            <ac:spMk id="3" creationId="{B4EBA6C0-B75F-B941-DDCF-136270DAC74B}"/>
          </ac:spMkLst>
        </pc:spChg>
        <pc:spChg chg="add mod ord">
          <ac:chgData name="Subash Khatiwada" userId="82ebb907-69e0-4888-9ca7-a664fef6b159" providerId="ADAL" clId="{94BCF920-ABF0-4080-8EB4-E5AA63D45337}" dt="2023-11-27T12:52:03.212" v="3343" actId="14100"/>
          <ac:spMkLst>
            <pc:docMk/>
            <pc:sldMk cId="3951170406" sldId="292"/>
            <ac:spMk id="6" creationId="{39BA0005-95F1-9B2E-E7F7-471C384852D3}"/>
          </ac:spMkLst>
        </pc:spChg>
        <pc:spChg chg="add mod">
          <ac:chgData name="Subash Khatiwada" userId="82ebb907-69e0-4888-9ca7-a664fef6b159" providerId="ADAL" clId="{94BCF920-ABF0-4080-8EB4-E5AA63D45337}" dt="2023-11-27T12:46:46.037" v="3239" actId="1076"/>
          <ac:spMkLst>
            <pc:docMk/>
            <pc:sldMk cId="3951170406" sldId="292"/>
            <ac:spMk id="11" creationId="{76CAEAC3-1EA5-CC0C-5694-C6CF10AEEC7B}"/>
          </ac:spMkLst>
        </pc:spChg>
        <pc:spChg chg="add mod">
          <ac:chgData name="Subash Khatiwada" userId="82ebb907-69e0-4888-9ca7-a664fef6b159" providerId="ADAL" clId="{94BCF920-ABF0-4080-8EB4-E5AA63D45337}" dt="2023-11-27T13:25:55.900" v="3778" actId="113"/>
          <ac:spMkLst>
            <pc:docMk/>
            <pc:sldMk cId="3951170406" sldId="292"/>
            <ac:spMk id="12" creationId="{48D7182F-4527-CC0F-249D-EFBC1770E01E}"/>
          </ac:spMkLst>
        </pc:spChg>
        <pc:picChg chg="add mod">
          <ac:chgData name="Subash Khatiwada" userId="82ebb907-69e0-4888-9ca7-a664fef6b159" providerId="ADAL" clId="{94BCF920-ABF0-4080-8EB4-E5AA63D45337}" dt="2023-11-27T12:40:24.709" v="3140" actId="1076"/>
          <ac:picMkLst>
            <pc:docMk/>
            <pc:sldMk cId="3951170406" sldId="292"/>
            <ac:picMk id="5" creationId="{3F8C08B7-E7D4-A0F7-7FF2-3E6469F1DCDF}"/>
          </ac:picMkLst>
        </pc:picChg>
        <pc:picChg chg="add mod">
          <ac:chgData name="Subash Khatiwada" userId="82ebb907-69e0-4888-9ca7-a664fef6b159" providerId="ADAL" clId="{94BCF920-ABF0-4080-8EB4-E5AA63D45337}" dt="2023-11-27T12:41:20.748" v="3148" actId="1036"/>
          <ac:picMkLst>
            <pc:docMk/>
            <pc:sldMk cId="3951170406" sldId="292"/>
            <ac:picMk id="8" creationId="{517FAD17-6FF0-7FEF-38E1-C03F3465AFCC}"/>
          </ac:picMkLst>
        </pc:picChg>
        <pc:picChg chg="add mod">
          <ac:chgData name="Subash Khatiwada" userId="82ebb907-69e0-4888-9ca7-a664fef6b159" providerId="ADAL" clId="{94BCF920-ABF0-4080-8EB4-E5AA63D45337}" dt="2023-11-27T12:41:52.386" v="3150" actId="1076"/>
          <ac:picMkLst>
            <pc:docMk/>
            <pc:sldMk cId="3951170406" sldId="292"/>
            <ac:picMk id="10" creationId="{2B60A571-08FB-7D7D-84F3-2DFDC5AE0B65}"/>
          </ac:picMkLst>
        </pc:picChg>
      </pc:sldChg>
      <pc:sldChg chg="add del">
        <pc:chgData name="Subash Khatiwada" userId="82ebb907-69e0-4888-9ca7-a664fef6b159" providerId="ADAL" clId="{94BCF920-ABF0-4080-8EB4-E5AA63D45337}" dt="2023-11-28T09:34:23.398" v="5003" actId="47"/>
        <pc:sldMkLst>
          <pc:docMk/>
          <pc:sldMk cId="4170130220" sldId="292"/>
        </pc:sldMkLst>
      </pc:sldChg>
      <pc:sldChg chg="add del">
        <pc:chgData name="Subash Khatiwada" userId="82ebb907-69e0-4888-9ca7-a664fef6b159" providerId="ADAL" clId="{94BCF920-ABF0-4080-8EB4-E5AA63D45337}" dt="2023-11-27T14:08:29.634" v="4405"/>
        <pc:sldMkLst>
          <pc:docMk/>
          <pc:sldMk cId="997116545" sldId="293"/>
        </pc:sldMkLst>
      </pc:sldChg>
      <pc:sldChg chg="addSp delSp modSp new add del mod delAnim modAnim">
        <pc:chgData name="Subash Khatiwada" userId="82ebb907-69e0-4888-9ca7-a664fef6b159" providerId="ADAL" clId="{94BCF920-ABF0-4080-8EB4-E5AA63D45337}" dt="2023-11-27T14:08:47.494" v="4412" actId="2696"/>
        <pc:sldMkLst>
          <pc:docMk/>
          <pc:sldMk cId="1208141188" sldId="293"/>
        </pc:sldMkLst>
        <pc:spChg chg="mod">
          <ac:chgData name="Subash Khatiwada" userId="82ebb907-69e0-4888-9ca7-a664fef6b159" providerId="ADAL" clId="{94BCF920-ABF0-4080-8EB4-E5AA63D45337}" dt="2023-11-27T12:51:32.573" v="3341" actId="20577"/>
          <ac:spMkLst>
            <pc:docMk/>
            <pc:sldMk cId="1208141188" sldId="293"/>
            <ac:spMk id="2" creationId="{A57E8E1C-2A70-E343-093D-8075FAD706C1}"/>
          </ac:spMkLst>
        </pc:spChg>
        <pc:spChg chg="mod">
          <ac:chgData name="Subash Khatiwada" userId="82ebb907-69e0-4888-9ca7-a664fef6b159" providerId="ADAL" clId="{94BCF920-ABF0-4080-8EB4-E5AA63D45337}" dt="2023-11-27T12:53:56.603" v="3361" actId="14100"/>
          <ac:spMkLst>
            <pc:docMk/>
            <pc:sldMk cId="1208141188" sldId="293"/>
            <ac:spMk id="3" creationId="{04F88531-00C8-B9C5-74B5-9FB4BA61DE31}"/>
          </ac:spMkLst>
        </pc:spChg>
        <pc:spChg chg="add mod">
          <ac:chgData name="Subash Khatiwada" userId="82ebb907-69e0-4888-9ca7-a664fef6b159" providerId="ADAL" clId="{94BCF920-ABF0-4080-8EB4-E5AA63D45337}" dt="2023-11-27T12:54:21.633" v="3371" actId="20577"/>
          <ac:spMkLst>
            <pc:docMk/>
            <pc:sldMk cId="1208141188" sldId="293"/>
            <ac:spMk id="8" creationId="{CBF1852C-7370-82FC-7B46-B0783F76C59A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1" creationId="{10AD9E41-2277-B93D-1592-2D4611D21697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2" creationId="{1F392962-9ED4-D3E4-AE9F-55CDBF4169BC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3" creationId="{DDF5B1BB-4A70-BAE1-CC2F-559A0D67BB22}"/>
          </ac:spMkLst>
        </pc:spChg>
        <pc:spChg chg="add del mod">
          <ac:chgData name="Subash Khatiwada" userId="82ebb907-69e0-4888-9ca7-a664fef6b159" providerId="ADAL" clId="{94BCF920-ABF0-4080-8EB4-E5AA63D45337}" dt="2023-11-27T13:00:45.321" v="3386" actId="478"/>
          <ac:spMkLst>
            <pc:docMk/>
            <pc:sldMk cId="1208141188" sldId="293"/>
            <ac:spMk id="14" creationId="{D7BAF75B-1A16-2A2C-9EFC-9D23B9CC66FC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5" creationId="{348AD500-C08A-87CE-2F4D-0BE91628EE31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6" creationId="{3C96A6E7-C32C-70E4-FE71-466D403CD4D2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7" creationId="{91DFEAD3-A98A-DB76-112A-92E614D4C8D2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8" creationId="{20E24D9B-F8FB-854C-4325-F8E303EFC0F3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21" creationId="{74A52DD5-0DA4-970E-F913-C5D35F567807}"/>
          </ac:spMkLst>
        </pc:spChg>
        <pc:spChg chg="add mod">
          <ac:chgData name="Subash Khatiwada" userId="82ebb907-69e0-4888-9ca7-a664fef6b159" providerId="ADAL" clId="{94BCF920-ABF0-4080-8EB4-E5AA63D45337}" dt="2023-11-27T13:26:02.603" v="3780" actId="113"/>
          <ac:spMkLst>
            <pc:docMk/>
            <pc:sldMk cId="1208141188" sldId="293"/>
            <ac:spMk id="31" creationId="{19A53517-8484-371F-6DEE-A13BEFA96A79}"/>
          </ac:spMkLst>
        </pc:spChg>
        <pc:grpChg chg="add mod">
          <ac:chgData name="Subash Khatiwada" userId="82ebb907-69e0-4888-9ca7-a664fef6b159" providerId="ADAL" clId="{94BCF920-ABF0-4080-8EB4-E5AA63D45337}" dt="2023-11-27T13:03:34.706" v="3404" actId="1076"/>
          <ac:grpSpMkLst>
            <pc:docMk/>
            <pc:sldMk cId="1208141188" sldId="293"/>
            <ac:grpSpMk id="22" creationId="{8544317F-DAB3-7943-1756-25B41F94B6B5}"/>
          </ac:grpSpMkLst>
        </pc:grpChg>
        <pc:picChg chg="add del mod">
          <ac:chgData name="Subash Khatiwada" userId="82ebb907-69e0-4888-9ca7-a664fef6b159" providerId="ADAL" clId="{94BCF920-ABF0-4080-8EB4-E5AA63D45337}" dt="2023-11-27T13:05:30.442" v="3408" actId="478"/>
          <ac:picMkLst>
            <pc:docMk/>
            <pc:sldMk cId="1208141188" sldId="293"/>
            <ac:picMk id="5" creationId="{AD5C5FAF-10E8-1F8E-8F04-7C4834F496BE}"/>
          </ac:picMkLst>
        </pc:picChg>
        <pc:picChg chg="add del">
          <ac:chgData name="Subash Khatiwada" userId="82ebb907-69e0-4888-9ca7-a664fef6b159" providerId="ADAL" clId="{94BCF920-ABF0-4080-8EB4-E5AA63D45337}" dt="2023-11-27T12:54:01.212" v="3363" actId="22"/>
          <ac:picMkLst>
            <pc:docMk/>
            <pc:sldMk cId="1208141188" sldId="293"/>
            <ac:picMk id="7" creationId="{43B4D1B3-5E08-16D9-7631-E3DFD1620EC1}"/>
          </ac:picMkLst>
        </pc:picChg>
        <pc:picChg chg="add del mod">
          <ac:chgData name="Subash Khatiwada" userId="82ebb907-69e0-4888-9ca7-a664fef6b159" providerId="ADAL" clId="{94BCF920-ABF0-4080-8EB4-E5AA63D45337}" dt="2023-11-27T13:06:07.067" v="3412" actId="478"/>
          <ac:picMkLst>
            <pc:docMk/>
            <pc:sldMk cId="1208141188" sldId="293"/>
            <ac:picMk id="10" creationId="{CE05C298-E9A3-85E0-F839-7F879AFF3E41}"/>
          </ac:picMkLst>
        </pc:picChg>
        <pc:picChg chg="add del mod">
          <ac:chgData name="Subash Khatiwada" userId="82ebb907-69e0-4888-9ca7-a664fef6b159" providerId="ADAL" clId="{94BCF920-ABF0-4080-8EB4-E5AA63D45337}" dt="2023-11-27T13:07:23.708" v="3423" actId="478"/>
          <ac:picMkLst>
            <pc:docMk/>
            <pc:sldMk cId="1208141188" sldId="293"/>
            <ac:picMk id="24" creationId="{EB218173-D868-2706-B7D1-C131F9E0B166}"/>
          </ac:picMkLst>
        </pc:picChg>
        <pc:picChg chg="add del mod">
          <ac:chgData name="Subash Khatiwada" userId="82ebb907-69e0-4888-9ca7-a664fef6b159" providerId="ADAL" clId="{94BCF920-ABF0-4080-8EB4-E5AA63D45337}" dt="2023-11-27T13:06:31.957" v="3419" actId="478"/>
          <ac:picMkLst>
            <pc:docMk/>
            <pc:sldMk cId="1208141188" sldId="293"/>
            <ac:picMk id="26" creationId="{0CA84DCD-2898-8999-0802-32061AE7A32B}"/>
          </ac:picMkLst>
        </pc:picChg>
        <pc:picChg chg="add mod">
          <ac:chgData name="Subash Khatiwada" userId="82ebb907-69e0-4888-9ca7-a664fef6b159" providerId="ADAL" clId="{94BCF920-ABF0-4080-8EB4-E5AA63D45337}" dt="2023-11-27T13:07:15.083" v="3421" actId="1076"/>
          <ac:picMkLst>
            <pc:docMk/>
            <pc:sldMk cId="1208141188" sldId="293"/>
            <ac:picMk id="28" creationId="{26AD9E90-B73F-6255-8799-027BC2484D06}"/>
          </ac:picMkLst>
        </pc:picChg>
        <pc:picChg chg="add mod">
          <ac:chgData name="Subash Khatiwada" userId="82ebb907-69e0-4888-9ca7-a664fef6b159" providerId="ADAL" clId="{94BCF920-ABF0-4080-8EB4-E5AA63D45337}" dt="2023-11-27T13:07:47.107" v="3426" actId="1076"/>
          <ac:picMkLst>
            <pc:docMk/>
            <pc:sldMk cId="1208141188" sldId="293"/>
            <ac:picMk id="30" creationId="{48FD573F-65A4-72E2-737F-51E454ED09CE}"/>
          </ac:picMkLst>
        </pc:picChg>
        <pc:cxnChg chg="add mod">
          <ac:chgData name="Subash Khatiwada" userId="82ebb907-69e0-4888-9ca7-a664fef6b159" providerId="ADAL" clId="{94BCF920-ABF0-4080-8EB4-E5AA63D45337}" dt="2023-11-27T13:03:28.565" v="3403" actId="164"/>
          <ac:cxnSpMkLst>
            <pc:docMk/>
            <pc:sldMk cId="1208141188" sldId="293"/>
            <ac:cxnSpMk id="20" creationId="{A652660E-9D3A-3CD9-0A16-C1E6F84DB310}"/>
          </ac:cxnSpMkLst>
        </pc:cxnChg>
      </pc:sldChg>
      <pc:sldChg chg="add del">
        <pc:chgData name="Subash Khatiwada" userId="82ebb907-69e0-4888-9ca7-a664fef6b159" providerId="ADAL" clId="{94BCF920-ABF0-4080-8EB4-E5AA63D45337}" dt="2023-11-28T09:34:44.523" v="5012" actId="47"/>
        <pc:sldMkLst>
          <pc:docMk/>
          <pc:sldMk cId="2459995038" sldId="293"/>
        </pc:sldMkLst>
      </pc:sldChg>
      <pc:sldChg chg="new del">
        <pc:chgData name="Subash Khatiwada" userId="82ebb907-69e0-4888-9ca7-a664fef6b159" providerId="ADAL" clId="{94BCF920-ABF0-4080-8EB4-E5AA63D45337}" dt="2023-11-27T13:35:02.055" v="3808" actId="47"/>
        <pc:sldMkLst>
          <pc:docMk/>
          <pc:sldMk cId="3138594942" sldId="294"/>
        </pc:sldMkLst>
      </pc:sldChg>
      <pc:sldChg chg="addSp modSp new add del ord modAnim">
        <pc:chgData name="Subash Khatiwada" userId="82ebb907-69e0-4888-9ca7-a664fef6b159" providerId="ADAL" clId="{94BCF920-ABF0-4080-8EB4-E5AA63D45337}" dt="2023-12-04T08:45:28.038" v="6312"/>
        <pc:sldMkLst>
          <pc:docMk/>
          <pc:sldMk cId="775524055" sldId="295"/>
        </pc:sldMkLst>
        <pc:spChg chg="add mod">
          <ac:chgData name="Subash Khatiwada" userId="82ebb907-69e0-4888-9ca7-a664fef6b159" providerId="ADAL" clId="{94BCF920-ABF0-4080-8EB4-E5AA63D45337}" dt="2023-11-27T13:34:11.134" v="3799"/>
          <ac:spMkLst>
            <pc:docMk/>
            <pc:sldMk cId="775524055" sldId="295"/>
            <ac:spMk id="4" creationId="{2164AEAE-A89D-6592-46B8-EA1EAE88DC6A}"/>
          </ac:spMkLst>
        </pc:spChg>
        <pc:spChg chg="add mod">
          <ac:chgData name="Subash Khatiwada" userId="82ebb907-69e0-4888-9ca7-a664fef6b159" providerId="ADAL" clId="{94BCF920-ABF0-4080-8EB4-E5AA63D45337}" dt="2023-11-27T13:34:11.134" v="3799"/>
          <ac:spMkLst>
            <pc:docMk/>
            <pc:sldMk cId="775524055" sldId="295"/>
            <ac:spMk id="6" creationId="{69CB46EB-3034-27B2-B3EE-CFC2F52A9964}"/>
          </ac:spMkLst>
        </pc:spChg>
        <pc:spChg chg="add mod">
          <ac:chgData name="Subash Khatiwada" userId="82ebb907-69e0-4888-9ca7-a664fef6b159" providerId="ADAL" clId="{94BCF920-ABF0-4080-8EB4-E5AA63D45337}" dt="2023-11-27T13:34:11.134" v="3799"/>
          <ac:spMkLst>
            <pc:docMk/>
            <pc:sldMk cId="775524055" sldId="295"/>
            <ac:spMk id="7" creationId="{B5CA15BB-083E-9F69-DF2D-166CD1C90676}"/>
          </ac:spMkLst>
        </pc:spChg>
        <pc:spChg chg="add mod">
          <ac:chgData name="Subash Khatiwada" userId="82ebb907-69e0-4888-9ca7-a664fef6b159" providerId="ADAL" clId="{94BCF920-ABF0-4080-8EB4-E5AA63D45337}" dt="2023-11-27T13:34:11.134" v="3799"/>
          <ac:spMkLst>
            <pc:docMk/>
            <pc:sldMk cId="775524055" sldId="295"/>
            <ac:spMk id="8" creationId="{2891F78F-97E1-88FE-844B-91EB4D9E76BF}"/>
          </ac:spMkLst>
        </pc:spChg>
        <pc:spChg chg="add mod">
          <ac:chgData name="Subash Khatiwada" userId="82ebb907-69e0-4888-9ca7-a664fef6b159" providerId="ADAL" clId="{94BCF920-ABF0-4080-8EB4-E5AA63D45337}" dt="2023-11-27T13:34:11.134" v="3799"/>
          <ac:spMkLst>
            <pc:docMk/>
            <pc:sldMk cId="775524055" sldId="295"/>
            <ac:spMk id="9" creationId="{C268E829-1C4B-31F8-1676-FFF9C8E483F2}"/>
          </ac:spMkLst>
        </pc:spChg>
        <pc:picChg chg="add mod">
          <ac:chgData name="Subash Khatiwada" userId="82ebb907-69e0-4888-9ca7-a664fef6b159" providerId="ADAL" clId="{94BCF920-ABF0-4080-8EB4-E5AA63D45337}" dt="2023-11-27T13:34:11.134" v="3799"/>
          <ac:picMkLst>
            <pc:docMk/>
            <pc:sldMk cId="775524055" sldId="295"/>
            <ac:picMk id="5" creationId="{8051F426-7FE3-5600-C684-A47B06114D76}"/>
          </ac:picMkLst>
        </pc:picChg>
        <pc:picChg chg="add mod">
          <ac:chgData name="Subash Khatiwada" userId="82ebb907-69e0-4888-9ca7-a664fef6b159" providerId="ADAL" clId="{94BCF920-ABF0-4080-8EB4-E5AA63D45337}" dt="2023-11-27T13:34:11.134" v="3799"/>
          <ac:picMkLst>
            <pc:docMk/>
            <pc:sldMk cId="775524055" sldId="295"/>
            <ac:picMk id="10" creationId="{6320CB4A-2BB0-AA4F-F301-2185EAEB6470}"/>
          </ac:picMkLst>
        </pc:picChg>
      </pc:sldChg>
      <pc:sldChg chg="new del ord">
        <pc:chgData name="Subash Khatiwada" userId="82ebb907-69e0-4888-9ca7-a664fef6b159" providerId="ADAL" clId="{94BCF920-ABF0-4080-8EB4-E5AA63D45337}" dt="2023-11-27T13:32:31.122" v="3796" actId="47"/>
        <pc:sldMkLst>
          <pc:docMk/>
          <pc:sldMk cId="2386532400" sldId="295"/>
        </pc:sldMkLst>
      </pc:sldChg>
      <pc:sldChg chg="addSp delSp modSp new mod modClrScheme modAnim chgLayout">
        <pc:chgData name="Subash Khatiwada" userId="82ebb907-69e0-4888-9ca7-a664fef6b159" providerId="ADAL" clId="{94BCF920-ABF0-4080-8EB4-E5AA63D45337}" dt="2023-11-27T13:36:32.596" v="3817" actId="1076"/>
        <pc:sldMkLst>
          <pc:docMk/>
          <pc:sldMk cId="4035628369" sldId="296"/>
        </pc:sldMkLst>
        <pc:spChg chg="mod">
          <ac:chgData name="Subash Khatiwada" userId="82ebb907-69e0-4888-9ca7-a664fef6b159" providerId="ADAL" clId="{94BCF920-ABF0-4080-8EB4-E5AA63D45337}" dt="2023-11-27T13:36:32.596" v="3817" actId="1076"/>
          <ac:spMkLst>
            <pc:docMk/>
            <pc:sldMk cId="4035628369" sldId="296"/>
            <ac:spMk id="2" creationId="{15E932B9-96A9-4543-8E64-A58F06423876}"/>
          </ac:spMkLst>
        </pc:spChg>
        <pc:spChg chg="del">
          <ac:chgData name="Subash Khatiwada" userId="82ebb907-69e0-4888-9ca7-a664fef6b159" providerId="ADAL" clId="{94BCF920-ABF0-4080-8EB4-E5AA63D45337}" dt="2023-11-27T13:36:25.300" v="3815" actId="26606"/>
          <ac:spMkLst>
            <pc:docMk/>
            <pc:sldMk cId="4035628369" sldId="296"/>
            <ac:spMk id="3" creationId="{8FA2568B-79D7-BBD6-7E86-3254B5C54F0A}"/>
          </ac:spMkLst>
        </pc:spChg>
        <pc:spChg chg="add del mod">
          <ac:chgData name="Subash Khatiwada" userId="82ebb907-69e0-4888-9ca7-a664fef6b159" providerId="ADAL" clId="{94BCF920-ABF0-4080-8EB4-E5AA63D45337}" dt="2023-11-27T13:36:13.534" v="3811"/>
          <ac:spMkLst>
            <pc:docMk/>
            <pc:sldMk cId="4035628369" sldId="296"/>
            <ac:spMk id="4" creationId="{13DDD62B-25F0-2F0A-B0CA-8D226DFEA448}"/>
          </ac:spMkLst>
        </pc:spChg>
        <pc:spChg chg="add del mod">
          <ac:chgData name="Subash Khatiwada" userId="82ebb907-69e0-4888-9ca7-a664fef6b159" providerId="ADAL" clId="{94BCF920-ABF0-4080-8EB4-E5AA63D45337}" dt="2023-11-27T13:36:13.534" v="3811"/>
          <ac:spMkLst>
            <pc:docMk/>
            <pc:sldMk cId="4035628369" sldId="296"/>
            <ac:spMk id="5" creationId="{628DA76E-2CE4-B1EB-6082-603225493EB1}"/>
          </ac:spMkLst>
        </pc:spChg>
        <pc:spChg chg="add del mod">
          <ac:chgData name="Subash Khatiwada" userId="82ebb907-69e0-4888-9ca7-a664fef6b159" providerId="ADAL" clId="{94BCF920-ABF0-4080-8EB4-E5AA63D45337}" dt="2023-11-27T13:36:13.534" v="3811"/>
          <ac:spMkLst>
            <pc:docMk/>
            <pc:sldMk cId="4035628369" sldId="296"/>
            <ac:spMk id="6" creationId="{88E74AA9-8047-E1E0-B049-CA23AD95ABA5}"/>
          </ac:spMkLst>
        </pc:spChg>
        <pc:spChg chg="add del mod">
          <ac:chgData name="Subash Khatiwada" userId="82ebb907-69e0-4888-9ca7-a664fef6b159" providerId="ADAL" clId="{94BCF920-ABF0-4080-8EB4-E5AA63D45337}" dt="2023-11-27T13:36:28.924" v="3816" actId="478"/>
          <ac:spMkLst>
            <pc:docMk/>
            <pc:sldMk cId="4035628369" sldId="296"/>
            <ac:spMk id="8" creationId="{454FC90D-2327-A32C-DB34-4ADB8BCE1A67}"/>
          </ac:spMkLst>
        </pc:spChg>
      </pc:sldChg>
      <pc:sldChg chg="add del">
        <pc:chgData name="Subash Khatiwada" userId="82ebb907-69e0-4888-9ca7-a664fef6b159" providerId="ADAL" clId="{94BCF920-ABF0-4080-8EB4-E5AA63D45337}" dt="2023-11-27T14:08:29.634" v="4405"/>
        <pc:sldMkLst>
          <pc:docMk/>
          <pc:sldMk cId="1292870239" sldId="297"/>
        </pc:sldMkLst>
      </pc:sldChg>
      <pc:sldChg chg="addSp delSp modSp new add del mod modClrScheme modAnim chgLayout">
        <pc:chgData name="Subash Khatiwada" userId="82ebb907-69e0-4888-9ca7-a664fef6b159" providerId="ADAL" clId="{94BCF920-ABF0-4080-8EB4-E5AA63D45337}" dt="2023-11-28T09:35:37.130" v="5015" actId="47"/>
        <pc:sldMkLst>
          <pc:docMk/>
          <pc:sldMk cId="4003243439" sldId="297"/>
        </pc:sldMkLst>
        <pc:spChg chg="mod ord">
          <ac:chgData name="Subash Khatiwada" userId="82ebb907-69e0-4888-9ca7-a664fef6b159" providerId="ADAL" clId="{94BCF920-ABF0-4080-8EB4-E5AA63D45337}" dt="2023-11-27T13:55:24.767" v="4390" actId="1076"/>
          <ac:spMkLst>
            <pc:docMk/>
            <pc:sldMk cId="4003243439" sldId="297"/>
            <ac:spMk id="2" creationId="{62342169-D768-8114-741F-7A31B46BAB6B}"/>
          </ac:spMkLst>
        </pc:spChg>
        <pc:spChg chg="del mod ord">
          <ac:chgData name="Subash Khatiwada" userId="82ebb907-69e0-4888-9ca7-a664fef6b159" providerId="ADAL" clId="{94BCF920-ABF0-4080-8EB4-E5AA63D45337}" dt="2023-11-27T13:41:45.207" v="3867" actId="700"/>
          <ac:spMkLst>
            <pc:docMk/>
            <pc:sldMk cId="4003243439" sldId="297"/>
            <ac:spMk id="3" creationId="{C16967F9-342A-751B-C42E-21E91A8A6E36}"/>
          </ac:spMkLst>
        </pc:spChg>
        <pc:spChg chg="add mod ord">
          <ac:chgData name="Subash Khatiwada" userId="82ebb907-69e0-4888-9ca7-a664fef6b159" providerId="ADAL" clId="{94BCF920-ABF0-4080-8EB4-E5AA63D45337}" dt="2023-11-27T13:42:05.987" v="3886" actId="20577"/>
          <ac:spMkLst>
            <pc:docMk/>
            <pc:sldMk cId="4003243439" sldId="297"/>
            <ac:spMk id="4" creationId="{8C02C0A8-D2F8-7DE3-7B11-CDBC01E3141B}"/>
          </ac:spMkLst>
        </pc:spChg>
        <pc:spChg chg="add mod ord">
          <ac:chgData name="Subash Khatiwada" userId="82ebb907-69e0-4888-9ca7-a664fef6b159" providerId="ADAL" clId="{94BCF920-ABF0-4080-8EB4-E5AA63D45337}" dt="2023-11-27T13:55:04.533" v="4387" actId="13926"/>
          <ac:spMkLst>
            <pc:docMk/>
            <pc:sldMk cId="4003243439" sldId="297"/>
            <ac:spMk id="5" creationId="{CF54EF83-F2C5-7F39-8D51-CCB778F826A8}"/>
          </ac:spMkLst>
        </pc:spChg>
        <pc:spChg chg="add mod ord">
          <ac:chgData name="Subash Khatiwada" userId="82ebb907-69e0-4888-9ca7-a664fef6b159" providerId="ADAL" clId="{94BCF920-ABF0-4080-8EB4-E5AA63D45337}" dt="2023-11-27T13:42:10.175" v="3893" actId="20577"/>
          <ac:spMkLst>
            <pc:docMk/>
            <pc:sldMk cId="4003243439" sldId="297"/>
            <ac:spMk id="6" creationId="{0FE1D63E-22AC-5AFD-7543-FA691D3BCD88}"/>
          </ac:spMkLst>
        </pc:spChg>
        <pc:spChg chg="add mod ord">
          <ac:chgData name="Subash Khatiwada" userId="82ebb907-69e0-4888-9ca7-a664fef6b159" providerId="ADAL" clId="{94BCF920-ABF0-4080-8EB4-E5AA63D45337}" dt="2023-11-27T13:55:14.783" v="4389" actId="13926"/>
          <ac:spMkLst>
            <pc:docMk/>
            <pc:sldMk cId="4003243439" sldId="297"/>
            <ac:spMk id="7" creationId="{4D3FBF73-D0EC-DBD7-B92E-5F835B7E37E5}"/>
          </ac:spMkLst>
        </pc:spChg>
      </pc:sldChg>
      <pc:sldChg chg="add del">
        <pc:chgData name="Subash Khatiwada" userId="82ebb907-69e0-4888-9ca7-a664fef6b159" providerId="ADAL" clId="{94BCF920-ABF0-4080-8EB4-E5AA63D45337}" dt="2023-12-04T08:23:08.022" v="6108"/>
        <pc:sldMkLst>
          <pc:docMk/>
          <pc:sldMk cId="2414482462" sldId="298"/>
        </pc:sldMkLst>
      </pc:sldChg>
      <pc:sldChg chg="new del">
        <pc:chgData name="Subash Khatiwada" userId="82ebb907-69e0-4888-9ca7-a664fef6b159" providerId="ADAL" clId="{94BCF920-ABF0-4080-8EB4-E5AA63D45337}" dt="2023-11-27T14:16:35.649" v="4451" actId="47"/>
        <pc:sldMkLst>
          <pc:docMk/>
          <pc:sldMk cId="3336290929" sldId="298"/>
        </pc:sldMkLst>
      </pc:sldChg>
      <pc:sldChg chg="addSp delSp modSp new add del mod modClrScheme modAnim chgLayout">
        <pc:chgData name="Subash Khatiwada" userId="82ebb907-69e0-4888-9ca7-a664fef6b159" providerId="ADAL" clId="{94BCF920-ABF0-4080-8EB4-E5AA63D45337}" dt="2023-11-28T09:34:48.163" v="5013" actId="47"/>
        <pc:sldMkLst>
          <pc:docMk/>
          <pc:sldMk cId="1313483961" sldId="299"/>
        </pc:sldMkLst>
        <pc:spChg chg="mod ord">
          <ac:chgData name="Subash Khatiwada" userId="82ebb907-69e0-4888-9ca7-a664fef6b159" providerId="ADAL" clId="{94BCF920-ABF0-4080-8EB4-E5AA63D45337}" dt="2023-11-27T14:21:20.506" v="4462" actId="1076"/>
          <ac:spMkLst>
            <pc:docMk/>
            <pc:sldMk cId="1313483961" sldId="299"/>
            <ac:spMk id="2" creationId="{DF9F4648-31CD-9D01-D6AF-9E787A4A61C9}"/>
          </ac:spMkLst>
        </pc:spChg>
        <pc:spChg chg="add del mod">
          <ac:chgData name="Subash Khatiwada" userId="82ebb907-69e0-4888-9ca7-a664fef6b159" providerId="ADAL" clId="{94BCF920-ABF0-4080-8EB4-E5AA63D45337}" dt="2023-11-27T14:13:01.401" v="4433" actId="478"/>
          <ac:spMkLst>
            <pc:docMk/>
            <pc:sldMk cId="1313483961" sldId="299"/>
            <ac:spMk id="3" creationId="{79D4AC31-37AC-D8C8-49FC-A2A766E5A6C0}"/>
          </ac:spMkLst>
        </pc:spChg>
        <pc:spChg chg="add del mod ord">
          <ac:chgData name="Subash Khatiwada" userId="82ebb907-69e0-4888-9ca7-a664fef6b159" providerId="ADAL" clId="{94BCF920-ABF0-4080-8EB4-E5AA63D45337}" dt="2023-11-27T14:20:30.976" v="4455" actId="478"/>
          <ac:spMkLst>
            <pc:docMk/>
            <pc:sldMk cId="1313483961" sldId="299"/>
            <ac:spMk id="6" creationId="{B8A76640-B0BE-D135-70CC-F2AC9521E49C}"/>
          </ac:spMkLst>
        </pc:spChg>
        <pc:spChg chg="add del mod ord">
          <ac:chgData name="Subash Khatiwada" userId="82ebb907-69e0-4888-9ca7-a664fef6b159" providerId="ADAL" clId="{94BCF920-ABF0-4080-8EB4-E5AA63D45337}" dt="2023-11-27T14:20:48.256" v="4458" actId="700"/>
          <ac:spMkLst>
            <pc:docMk/>
            <pc:sldMk cId="1313483961" sldId="299"/>
            <ac:spMk id="7" creationId="{B857FC10-FE4E-A158-FB35-1BE050AF5DAF}"/>
          </ac:spMkLst>
        </pc:spChg>
        <pc:spChg chg="add del mod ord">
          <ac:chgData name="Subash Khatiwada" userId="82ebb907-69e0-4888-9ca7-a664fef6b159" providerId="ADAL" clId="{94BCF920-ABF0-4080-8EB4-E5AA63D45337}" dt="2023-11-27T14:20:54.476" v="4460" actId="700"/>
          <ac:spMkLst>
            <pc:docMk/>
            <pc:sldMk cId="1313483961" sldId="299"/>
            <ac:spMk id="8" creationId="{0F0E7018-29DB-2D9D-D22C-AA51DBE7D25F}"/>
          </ac:spMkLst>
        </pc:spChg>
        <pc:picChg chg="add del mod ord">
          <ac:chgData name="Subash Khatiwada" userId="82ebb907-69e0-4888-9ca7-a664fef6b159" providerId="ADAL" clId="{94BCF920-ABF0-4080-8EB4-E5AA63D45337}" dt="2023-11-27T14:21:27.926" v="4464" actId="478"/>
          <ac:picMkLst>
            <pc:docMk/>
            <pc:sldMk cId="1313483961" sldId="299"/>
            <ac:picMk id="4" creationId="{381A25B2-678F-DFEA-49EA-AA03466A6F92}"/>
          </ac:picMkLst>
        </pc:picChg>
        <pc:picChg chg="add mod">
          <ac:chgData name="Subash Khatiwada" userId="82ebb907-69e0-4888-9ca7-a664fef6b159" providerId="ADAL" clId="{94BCF920-ABF0-4080-8EB4-E5AA63D45337}" dt="2023-11-27T14:21:39.706" v="4467" actId="1076"/>
          <ac:picMkLst>
            <pc:docMk/>
            <pc:sldMk cId="1313483961" sldId="299"/>
            <ac:picMk id="5" creationId="{5E84E7B7-93C1-3FFC-7380-A51946B8D019}"/>
          </ac:picMkLst>
        </pc:picChg>
      </pc:sldChg>
      <pc:sldChg chg="addSp delSp modSp new add del mod">
        <pc:chgData name="Subash Khatiwada" userId="82ebb907-69e0-4888-9ca7-a664fef6b159" providerId="ADAL" clId="{94BCF920-ABF0-4080-8EB4-E5AA63D45337}" dt="2023-11-27T14:23:10.784" v="4473" actId="47"/>
        <pc:sldMkLst>
          <pc:docMk/>
          <pc:sldMk cId="715935497" sldId="300"/>
        </pc:sldMkLst>
        <pc:spChg chg="del">
          <ac:chgData name="Subash Khatiwada" userId="82ebb907-69e0-4888-9ca7-a664fef6b159" providerId="ADAL" clId="{94BCF920-ABF0-4080-8EB4-E5AA63D45337}" dt="2023-11-27T14:14:44.170" v="4441"/>
          <ac:spMkLst>
            <pc:docMk/>
            <pc:sldMk cId="715935497" sldId="300"/>
            <ac:spMk id="2" creationId="{B484F5D6-19ED-EA74-77F2-C951F619BACA}"/>
          </ac:spMkLst>
        </pc:spChg>
        <pc:spChg chg="del">
          <ac:chgData name="Subash Khatiwada" userId="82ebb907-69e0-4888-9ca7-a664fef6b159" providerId="ADAL" clId="{94BCF920-ABF0-4080-8EB4-E5AA63D45337}" dt="2023-11-27T14:15:10.230" v="4444" actId="478"/>
          <ac:spMkLst>
            <pc:docMk/>
            <pc:sldMk cId="715935497" sldId="300"/>
            <ac:spMk id="3" creationId="{F178CEC7-1AE9-D150-07D0-1511E5FEA97D}"/>
          </ac:spMkLst>
        </pc:spChg>
        <pc:spChg chg="add mod">
          <ac:chgData name="Subash Khatiwada" userId="82ebb907-69e0-4888-9ca7-a664fef6b159" providerId="ADAL" clId="{94BCF920-ABF0-4080-8EB4-E5AA63D45337}" dt="2023-11-27T14:14:44.170" v="4441"/>
          <ac:spMkLst>
            <pc:docMk/>
            <pc:sldMk cId="715935497" sldId="300"/>
            <ac:spMk id="4" creationId="{E35C1691-9FBB-D0CD-7E9E-844B71239892}"/>
          </ac:spMkLst>
        </pc:spChg>
        <pc:picChg chg="add mod">
          <ac:chgData name="Subash Khatiwada" userId="82ebb907-69e0-4888-9ca7-a664fef6b159" providerId="ADAL" clId="{94BCF920-ABF0-4080-8EB4-E5AA63D45337}" dt="2023-11-27T14:15:06.680" v="4443" actId="1076"/>
          <ac:picMkLst>
            <pc:docMk/>
            <pc:sldMk cId="715935497" sldId="300"/>
            <ac:picMk id="5" creationId="{F00FF9E9-97BE-3BDA-6888-3064247F0DE0}"/>
          </ac:picMkLst>
        </pc:picChg>
        <pc:picChg chg="add mod">
          <ac:chgData name="Subash Khatiwada" userId="82ebb907-69e0-4888-9ca7-a664fef6b159" providerId="ADAL" clId="{94BCF920-ABF0-4080-8EB4-E5AA63D45337}" dt="2023-11-27T14:23:04.145" v="4472" actId="1076"/>
          <ac:picMkLst>
            <pc:docMk/>
            <pc:sldMk cId="715935497" sldId="300"/>
            <ac:picMk id="6" creationId="{B77A9D73-6D55-D179-007E-3ABBAD13678B}"/>
          </ac:picMkLst>
        </pc:picChg>
      </pc:sldChg>
      <pc:sldChg chg="modSp add del mod">
        <pc:chgData name="Subash Khatiwada" userId="82ebb907-69e0-4888-9ca7-a664fef6b159" providerId="ADAL" clId="{94BCF920-ABF0-4080-8EB4-E5AA63D45337}" dt="2023-11-27T14:37:39.335" v="4596" actId="47"/>
        <pc:sldMkLst>
          <pc:docMk/>
          <pc:sldMk cId="958377777" sldId="301"/>
        </pc:sldMkLst>
        <pc:spChg chg="mod">
          <ac:chgData name="Subash Khatiwada" userId="82ebb907-69e0-4888-9ca7-a664fef6b159" providerId="ADAL" clId="{94BCF920-ABF0-4080-8EB4-E5AA63D45337}" dt="2023-11-27T14:16:17.929" v="4447" actId="27636"/>
          <ac:spMkLst>
            <pc:docMk/>
            <pc:sldMk cId="958377777" sldId="301"/>
            <ac:spMk id="2" creationId="{2454772C-72E4-C46A-A055-682C928E986E}"/>
          </ac:spMkLst>
        </pc:spChg>
      </pc:sldChg>
      <pc:sldChg chg="add del">
        <pc:chgData name="Subash Khatiwada" userId="82ebb907-69e0-4888-9ca7-a664fef6b159" providerId="ADAL" clId="{94BCF920-ABF0-4080-8EB4-E5AA63D45337}" dt="2023-11-27T14:37:41.050" v="4597" actId="47"/>
        <pc:sldMkLst>
          <pc:docMk/>
          <pc:sldMk cId="3573987663" sldId="302"/>
        </pc:sldMkLst>
      </pc:sldChg>
      <pc:sldChg chg="addSp delSp modSp add del mod addAnim delAnim modAnim">
        <pc:chgData name="Subash Khatiwada" userId="82ebb907-69e0-4888-9ca7-a664fef6b159" providerId="ADAL" clId="{94BCF920-ABF0-4080-8EB4-E5AA63D45337}" dt="2023-12-04T08:37:18.654" v="6295" actId="1076"/>
        <pc:sldMkLst>
          <pc:docMk/>
          <pc:sldMk cId="3277568803" sldId="303"/>
        </pc:sldMkLst>
        <pc:spChg chg="mod">
          <ac:chgData name="Subash Khatiwada" userId="82ebb907-69e0-4888-9ca7-a664fef6b159" providerId="ADAL" clId="{94BCF920-ABF0-4080-8EB4-E5AA63D45337}" dt="2023-12-04T08:37:00.482" v="6292" actId="2710"/>
          <ac:spMkLst>
            <pc:docMk/>
            <pc:sldMk cId="3277568803" sldId="303"/>
            <ac:spMk id="3" creationId="{4C9549DA-96CD-33F9-E42D-FB9C045D122D}"/>
          </ac:spMkLst>
        </pc:spChg>
        <pc:spChg chg="add mod">
          <ac:chgData name="Subash Khatiwada" userId="82ebb907-69e0-4888-9ca7-a664fef6b159" providerId="ADAL" clId="{94BCF920-ABF0-4080-8EB4-E5AA63D45337}" dt="2023-12-04T08:37:18.654" v="6295" actId="1076"/>
          <ac:spMkLst>
            <pc:docMk/>
            <pc:sldMk cId="3277568803" sldId="303"/>
            <ac:spMk id="4" creationId="{1D10CAC0-0BCF-6753-B82E-B6DEC49956B6}"/>
          </ac:spMkLst>
        </pc:spChg>
        <pc:spChg chg="add mod">
          <ac:chgData name="Subash Khatiwada" userId="82ebb907-69e0-4888-9ca7-a664fef6b159" providerId="ADAL" clId="{94BCF920-ABF0-4080-8EB4-E5AA63D45337}" dt="2023-11-28T11:09:13.434" v="6054" actId="2711"/>
          <ac:spMkLst>
            <pc:docMk/>
            <pc:sldMk cId="3277568803" sldId="303"/>
            <ac:spMk id="5" creationId="{7376055F-C193-65B1-5A9B-6088FD242B0D}"/>
          </ac:spMkLst>
        </pc:spChg>
        <pc:spChg chg="add mod">
          <ac:chgData name="Subash Khatiwada" userId="82ebb907-69e0-4888-9ca7-a664fef6b159" providerId="ADAL" clId="{94BCF920-ABF0-4080-8EB4-E5AA63D45337}" dt="2023-11-28T09:44:49.690" v="5305" actId="14100"/>
          <ac:spMkLst>
            <pc:docMk/>
            <pc:sldMk cId="3277568803" sldId="303"/>
            <ac:spMk id="6" creationId="{2FA5CBEA-62A7-D910-F961-2CD10077DDE4}"/>
          </ac:spMkLst>
        </pc:spChg>
        <pc:picChg chg="del mod">
          <ac:chgData name="Subash Khatiwada" userId="82ebb907-69e0-4888-9ca7-a664fef6b159" providerId="ADAL" clId="{94BCF920-ABF0-4080-8EB4-E5AA63D45337}" dt="2023-11-27T14:49:03.158" v="4690" actId="478"/>
          <ac:picMkLst>
            <pc:docMk/>
            <pc:sldMk cId="3277568803" sldId="303"/>
            <ac:picMk id="5" creationId="{73FB75C2-74B3-261C-875B-3669554AD930}"/>
          </ac:picMkLst>
        </pc:picChg>
      </pc:sldChg>
      <pc:sldChg chg="addSp delSp modSp add del mod setBg modClrScheme chgLayout">
        <pc:chgData name="Subash Khatiwada" userId="82ebb907-69e0-4888-9ca7-a664fef6b159" providerId="ADAL" clId="{94BCF920-ABF0-4080-8EB4-E5AA63D45337}" dt="2023-11-28T10:26:52.058" v="5667" actId="47"/>
        <pc:sldMkLst>
          <pc:docMk/>
          <pc:sldMk cId="2475805559" sldId="304"/>
        </pc:sldMkLst>
        <pc:spChg chg="mod ord">
          <ac:chgData name="Subash Khatiwada" userId="82ebb907-69e0-4888-9ca7-a664fef6b159" providerId="ADAL" clId="{94BCF920-ABF0-4080-8EB4-E5AA63D45337}" dt="2023-11-28T10:26:50.433" v="5666" actId="21"/>
          <ac:spMkLst>
            <pc:docMk/>
            <pc:sldMk cId="2475805559" sldId="304"/>
            <ac:spMk id="2" creationId="{1C21E816-31F5-48BB-BD02-D15F2F18B48A}"/>
          </ac:spMkLst>
        </pc:spChg>
        <pc:spChg chg="add del mod ord">
          <ac:chgData name="Subash Khatiwada" userId="82ebb907-69e0-4888-9ca7-a664fef6b159" providerId="ADAL" clId="{94BCF920-ABF0-4080-8EB4-E5AA63D45337}" dt="2023-11-28T10:26:09.684" v="5660" actId="700"/>
          <ac:spMkLst>
            <pc:docMk/>
            <pc:sldMk cId="2475805559" sldId="304"/>
            <ac:spMk id="3" creationId="{0B5BCDB6-0E5C-9578-4312-081E91540095}"/>
          </ac:spMkLst>
        </pc:spChg>
        <pc:spChg chg="add del mod ord">
          <ac:chgData name="Subash Khatiwada" userId="82ebb907-69e0-4888-9ca7-a664fef6b159" providerId="ADAL" clId="{94BCF920-ABF0-4080-8EB4-E5AA63D45337}" dt="2023-11-28T10:26:16.762" v="5661" actId="700"/>
          <ac:spMkLst>
            <pc:docMk/>
            <pc:sldMk cId="2475805559" sldId="304"/>
            <ac:spMk id="4" creationId="{69712703-A145-233B-1B9F-35B23C0EDB87}"/>
          </ac:spMkLst>
        </pc:spChg>
        <pc:spChg chg="add del mod ord">
          <ac:chgData name="Subash Khatiwada" userId="82ebb907-69e0-4888-9ca7-a664fef6b159" providerId="ADAL" clId="{94BCF920-ABF0-4080-8EB4-E5AA63D45337}" dt="2023-11-28T10:26:24.012" v="5663" actId="478"/>
          <ac:spMkLst>
            <pc:docMk/>
            <pc:sldMk cId="2475805559" sldId="304"/>
            <ac:spMk id="5" creationId="{890A34A7-CD53-A079-5852-126C6EE44F0D}"/>
          </ac:spMkLst>
        </pc:spChg>
      </pc:sldChg>
      <pc:sldChg chg="add del">
        <pc:chgData name="Subash Khatiwada" userId="82ebb907-69e0-4888-9ca7-a664fef6b159" providerId="ADAL" clId="{94BCF920-ABF0-4080-8EB4-E5AA63D45337}" dt="2023-11-28T10:27:13.932" v="5671" actId="47"/>
        <pc:sldMkLst>
          <pc:docMk/>
          <pc:sldMk cId="3088011089" sldId="305"/>
        </pc:sldMkLst>
      </pc:sldChg>
      <pc:sldChg chg="add del">
        <pc:chgData name="Subash Khatiwada" userId="82ebb907-69e0-4888-9ca7-a664fef6b159" providerId="ADAL" clId="{94BCF920-ABF0-4080-8EB4-E5AA63D45337}" dt="2023-11-28T10:29:13.934" v="5672" actId="47"/>
        <pc:sldMkLst>
          <pc:docMk/>
          <pc:sldMk cId="3403282717" sldId="306"/>
        </pc:sldMkLst>
      </pc:sldChg>
      <pc:sldChg chg="addSp modSp add mod modAnim">
        <pc:chgData name="Subash Khatiwada" userId="82ebb907-69e0-4888-9ca7-a664fef6b159" providerId="ADAL" clId="{94BCF920-ABF0-4080-8EB4-E5AA63D45337}" dt="2023-12-10T14:10:48.037" v="7037" actId="13926"/>
        <pc:sldMkLst>
          <pc:docMk/>
          <pc:sldMk cId="263784652" sldId="307"/>
        </pc:sldMkLst>
        <pc:spChg chg="add mod">
          <ac:chgData name="Subash Khatiwada" userId="82ebb907-69e0-4888-9ca7-a664fef6b159" providerId="ADAL" clId="{94BCF920-ABF0-4080-8EB4-E5AA63D45337}" dt="2023-11-28T11:10:29.281" v="6065" actId="113"/>
          <ac:spMkLst>
            <pc:docMk/>
            <pc:sldMk cId="263784652" sldId="307"/>
            <ac:spMk id="3" creationId="{90A9849C-E14F-47E8-015E-99AB31845137}"/>
          </ac:spMkLst>
        </pc:spChg>
        <pc:spChg chg="mod">
          <ac:chgData name="Subash Khatiwada" userId="82ebb907-69e0-4888-9ca7-a664fef6b159" providerId="ADAL" clId="{94BCF920-ABF0-4080-8EB4-E5AA63D45337}" dt="2023-12-10T14:10:48.037" v="7037" actId="13926"/>
          <ac:spMkLst>
            <pc:docMk/>
            <pc:sldMk cId="263784652" sldId="307"/>
            <ac:spMk id="18" creationId="{580A21FA-0770-1292-1B19-CD814C4F513C}"/>
          </ac:spMkLst>
        </pc:spChg>
      </pc:sldChg>
      <pc:sldChg chg="addSp modSp add mod modAnim">
        <pc:chgData name="Subash Khatiwada" userId="82ebb907-69e0-4888-9ca7-a664fef6b159" providerId="ADAL" clId="{94BCF920-ABF0-4080-8EB4-E5AA63D45337}" dt="2023-11-28T11:16:09.941" v="6100" actId="113"/>
        <pc:sldMkLst>
          <pc:docMk/>
          <pc:sldMk cId="3137277061" sldId="308"/>
        </pc:sldMkLst>
        <pc:spChg chg="mod">
          <ac:chgData name="Subash Khatiwada" userId="82ebb907-69e0-4888-9ca7-a664fef6b159" providerId="ADAL" clId="{94BCF920-ABF0-4080-8EB4-E5AA63D45337}" dt="2023-11-28T10:33:29.738" v="5734" actId="12"/>
          <ac:spMkLst>
            <pc:docMk/>
            <pc:sldMk cId="3137277061" sldId="308"/>
            <ac:spMk id="3" creationId="{55D7E3D4-82F6-8D12-9761-B013F57B9C5A}"/>
          </ac:spMkLst>
        </pc:spChg>
        <pc:spChg chg="add mod">
          <ac:chgData name="Subash Khatiwada" userId="82ebb907-69e0-4888-9ca7-a664fef6b159" providerId="ADAL" clId="{94BCF920-ABF0-4080-8EB4-E5AA63D45337}" dt="2023-11-28T11:16:09.941" v="6100" actId="113"/>
          <ac:spMkLst>
            <pc:docMk/>
            <pc:sldMk cId="3137277061" sldId="308"/>
            <ac:spMk id="4" creationId="{B8FA5213-870B-8793-1DD0-387A2173FAF4}"/>
          </ac:spMkLst>
        </pc:spChg>
      </pc:sldChg>
      <pc:sldChg chg="addSp modSp add mod modAnim">
        <pc:chgData name="Subash Khatiwada" userId="82ebb907-69e0-4888-9ca7-a664fef6b159" providerId="ADAL" clId="{94BCF920-ABF0-4080-8EB4-E5AA63D45337}" dt="2023-12-04T08:58:51.580" v="6566"/>
        <pc:sldMkLst>
          <pc:docMk/>
          <pc:sldMk cId="3453651489" sldId="309"/>
        </pc:sldMkLst>
        <pc:spChg chg="mod">
          <ac:chgData name="Subash Khatiwada" userId="82ebb907-69e0-4888-9ca7-a664fef6b159" providerId="ADAL" clId="{94BCF920-ABF0-4080-8EB4-E5AA63D45337}" dt="2023-12-04T08:53:48.973" v="6547" actId="13926"/>
          <ac:spMkLst>
            <pc:docMk/>
            <pc:sldMk cId="3453651489" sldId="309"/>
            <ac:spMk id="3" creationId="{B3D44324-904F-9980-95CE-C0CA6E0F7D77}"/>
          </ac:spMkLst>
        </pc:spChg>
        <pc:spChg chg="add mod">
          <ac:chgData name="Subash Khatiwada" userId="82ebb907-69e0-4888-9ca7-a664fef6b159" providerId="ADAL" clId="{94BCF920-ABF0-4080-8EB4-E5AA63D45337}" dt="2023-11-28T11:16:17.269" v="6101" actId="113"/>
          <ac:spMkLst>
            <pc:docMk/>
            <pc:sldMk cId="3453651489" sldId="309"/>
            <ac:spMk id="4" creationId="{0666D70E-B0F5-13FB-843D-0AB84F15143A}"/>
          </ac:spMkLst>
        </pc:spChg>
      </pc:sldChg>
      <pc:sldChg chg="addSp modSp add mod modAnim chgLayout">
        <pc:chgData name="Subash Khatiwada" userId="82ebb907-69e0-4888-9ca7-a664fef6b159" providerId="ADAL" clId="{94BCF920-ABF0-4080-8EB4-E5AA63D45337}" dt="2023-12-10T14:12:51.143" v="7039" actId="20577"/>
        <pc:sldMkLst>
          <pc:docMk/>
          <pc:sldMk cId="4185330699" sldId="310"/>
        </pc:sldMkLst>
        <pc:spChg chg="add mod ord">
          <ac:chgData name="Subash Khatiwada" userId="82ebb907-69e0-4888-9ca7-a664fef6b159" providerId="ADAL" clId="{94BCF920-ABF0-4080-8EB4-E5AA63D45337}" dt="2023-12-10T14:12:51.143" v="7039" actId="20577"/>
          <ac:spMkLst>
            <pc:docMk/>
            <pc:sldMk cId="4185330699" sldId="310"/>
            <ac:spMk id="2" creationId="{30594251-5342-CC8D-36AA-BDA014BC5468}"/>
          </ac:spMkLst>
        </pc:spChg>
        <pc:spChg chg="mod ord">
          <ac:chgData name="Subash Khatiwada" userId="82ebb907-69e0-4888-9ca7-a664fef6b159" providerId="ADAL" clId="{94BCF920-ABF0-4080-8EB4-E5AA63D45337}" dt="2023-12-04T08:50:51.451" v="6484" actId="1076"/>
          <ac:spMkLst>
            <pc:docMk/>
            <pc:sldMk cId="4185330699" sldId="310"/>
            <ac:spMk id="3" creationId="{6F58AF7B-5EDD-FDBF-073E-FFF9A584CFCE}"/>
          </ac:spMkLst>
        </pc:spChg>
        <pc:grpChg chg="mod">
          <ac:chgData name="Subash Khatiwada" userId="82ebb907-69e0-4888-9ca7-a664fef6b159" providerId="ADAL" clId="{94BCF920-ABF0-4080-8EB4-E5AA63D45337}" dt="2023-12-04T08:50:20.296" v="6470" actId="1076"/>
          <ac:grpSpMkLst>
            <pc:docMk/>
            <pc:sldMk cId="4185330699" sldId="310"/>
            <ac:grpSpMk id="30" creationId="{1E13BCA2-94EE-0487-639F-9A4710B16B49}"/>
          </ac:grpSpMkLst>
        </pc:grpChg>
        <pc:picChg chg="mod">
          <ac:chgData name="Subash Khatiwada" userId="82ebb907-69e0-4888-9ca7-a664fef6b159" providerId="ADAL" clId="{94BCF920-ABF0-4080-8EB4-E5AA63D45337}" dt="2023-12-04T08:50:55.842" v="6485" actId="1076"/>
          <ac:picMkLst>
            <pc:docMk/>
            <pc:sldMk cId="4185330699" sldId="310"/>
            <ac:picMk id="29" creationId="{A60C399C-85CC-4145-86E8-C2D1EDBF2081}"/>
          </ac:picMkLst>
        </pc:picChg>
      </pc:sldChg>
      <pc:sldChg chg="modSp add mod">
        <pc:chgData name="Subash Khatiwada" userId="82ebb907-69e0-4888-9ca7-a664fef6b159" providerId="ADAL" clId="{94BCF920-ABF0-4080-8EB4-E5AA63D45337}" dt="2023-11-28T10:33:51.909" v="5735" actId="14100"/>
        <pc:sldMkLst>
          <pc:docMk/>
          <pc:sldMk cId="988234615" sldId="311"/>
        </pc:sldMkLst>
        <pc:spChg chg="mod">
          <ac:chgData name="Subash Khatiwada" userId="82ebb907-69e0-4888-9ca7-a664fef6b159" providerId="ADAL" clId="{94BCF920-ABF0-4080-8EB4-E5AA63D45337}" dt="2023-11-28T10:33:51.909" v="5735" actId="14100"/>
          <ac:spMkLst>
            <pc:docMk/>
            <pc:sldMk cId="988234615" sldId="311"/>
            <ac:spMk id="2" creationId="{481A46FE-DB22-09A9-FE36-1C9DE02EBC96}"/>
          </ac:spMkLst>
        </pc:spChg>
      </pc:sldChg>
      <pc:sldChg chg="addSp modSp add mod modAnim">
        <pc:chgData name="Subash Khatiwada" userId="82ebb907-69e0-4888-9ca7-a664fef6b159" providerId="ADAL" clId="{94BCF920-ABF0-4080-8EB4-E5AA63D45337}" dt="2023-12-04T08:56:34.459" v="6563" actId="1076"/>
        <pc:sldMkLst>
          <pc:docMk/>
          <pc:sldMk cId="3307710467" sldId="312"/>
        </pc:sldMkLst>
        <pc:spChg chg="mod">
          <ac:chgData name="Subash Khatiwada" userId="82ebb907-69e0-4888-9ca7-a664fef6b159" providerId="ADAL" clId="{94BCF920-ABF0-4080-8EB4-E5AA63D45337}" dt="2023-12-04T08:56:15.725" v="6560" actId="13926"/>
          <ac:spMkLst>
            <pc:docMk/>
            <pc:sldMk cId="3307710467" sldId="312"/>
            <ac:spMk id="3" creationId="{4BDFF18E-0CF7-B78B-4E69-FB10BCFA5352}"/>
          </ac:spMkLst>
        </pc:spChg>
        <pc:spChg chg="add mod">
          <ac:chgData name="Subash Khatiwada" userId="82ebb907-69e0-4888-9ca7-a664fef6b159" providerId="ADAL" clId="{94BCF920-ABF0-4080-8EB4-E5AA63D45337}" dt="2023-11-28T11:16:24.597" v="6102" actId="113"/>
          <ac:spMkLst>
            <pc:docMk/>
            <pc:sldMk cId="3307710467" sldId="312"/>
            <ac:spMk id="4" creationId="{A403ED91-95DF-0932-80B3-8B4A20AC3F5F}"/>
          </ac:spMkLst>
        </pc:spChg>
        <pc:spChg chg="add mod">
          <ac:chgData name="Subash Khatiwada" userId="82ebb907-69e0-4888-9ca7-a664fef6b159" providerId="ADAL" clId="{94BCF920-ABF0-4080-8EB4-E5AA63D45337}" dt="2023-12-04T08:56:34.459" v="6563" actId="1076"/>
          <ac:spMkLst>
            <pc:docMk/>
            <pc:sldMk cId="3307710467" sldId="312"/>
            <ac:spMk id="5" creationId="{AA2D0267-948B-E904-45D2-15C40B103850}"/>
          </ac:spMkLst>
        </pc:spChg>
      </pc:sldChg>
      <pc:sldChg chg="delSp modSp add del mod">
        <pc:chgData name="Subash Khatiwada" userId="82ebb907-69e0-4888-9ca7-a664fef6b159" providerId="ADAL" clId="{94BCF920-ABF0-4080-8EB4-E5AA63D45337}" dt="2023-11-28T10:46:34.210" v="5764" actId="47"/>
        <pc:sldMkLst>
          <pc:docMk/>
          <pc:sldMk cId="3066157425" sldId="313"/>
        </pc:sldMkLst>
        <pc:spChg chg="del">
          <ac:chgData name="Subash Khatiwada" userId="82ebb907-69e0-4888-9ca7-a664fef6b159" providerId="ADAL" clId="{94BCF920-ABF0-4080-8EB4-E5AA63D45337}" dt="2023-11-28T10:46:03.993" v="5759" actId="21"/>
          <ac:spMkLst>
            <pc:docMk/>
            <pc:sldMk cId="3066157425" sldId="313"/>
            <ac:spMk id="4" creationId="{3A538A51-6EE3-3A51-0E69-99B94362BF60}"/>
          </ac:spMkLst>
        </pc:spChg>
        <pc:spChg chg="del">
          <ac:chgData name="Subash Khatiwada" userId="82ebb907-69e0-4888-9ca7-a664fef6b159" providerId="ADAL" clId="{94BCF920-ABF0-4080-8EB4-E5AA63D45337}" dt="2023-11-28T10:46:03.993" v="5759" actId="21"/>
          <ac:spMkLst>
            <pc:docMk/>
            <pc:sldMk cId="3066157425" sldId="313"/>
            <ac:spMk id="5" creationId="{1BCD13C5-301D-CC2F-89EE-964E6E081A10}"/>
          </ac:spMkLst>
        </pc:spChg>
        <pc:spChg chg="del">
          <ac:chgData name="Subash Khatiwada" userId="82ebb907-69e0-4888-9ca7-a664fef6b159" providerId="ADAL" clId="{94BCF920-ABF0-4080-8EB4-E5AA63D45337}" dt="2023-11-28T10:46:03.993" v="5759" actId="21"/>
          <ac:spMkLst>
            <pc:docMk/>
            <pc:sldMk cId="3066157425" sldId="313"/>
            <ac:spMk id="6" creationId="{A3C31846-A03A-AA1F-C022-06DE7C99A8A8}"/>
          </ac:spMkLst>
        </pc:spChg>
        <pc:spChg chg="del">
          <ac:chgData name="Subash Khatiwada" userId="82ebb907-69e0-4888-9ca7-a664fef6b159" providerId="ADAL" clId="{94BCF920-ABF0-4080-8EB4-E5AA63D45337}" dt="2023-11-28T10:46:03.993" v="5759" actId="21"/>
          <ac:spMkLst>
            <pc:docMk/>
            <pc:sldMk cId="3066157425" sldId="313"/>
            <ac:spMk id="7" creationId="{1F330AE9-D9E8-F531-BBAB-66493BEB4F4F}"/>
          </ac:spMkLst>
        </pc:spChg>
        <pc:spChg chg="del">
          <ac:chgData name="Subash Khatiwada" userId="82ebb907-69e0-4888-9ca7-a664fef6b159" providerId="ADAL" clId="{94BCF920-ABF0-4080-8EB4-E5AA63D45337}" dt="2023-11-28T10:46:03.993" v="5759" actId="21"/>
          <ac:spMkLst>
            <pc:docMk/>
            <pc:sldMk cId="3066157425" sldId="313"/>
            <ac:spMk id="8" creationId="{F2F0A2F5-E589-9AC7-E1C3-C1E0E768EEEE}"/>
          </ac:spMkLst>
        </pc:spChg>
        <pc:spChg chg="del">
          <ac:chgData name="Subash Khatiwada" userId="82ebb907-69e0-4888-9ca7-a664fef6b159" providerId="ADAL" clId="{94BCF920-ABF0-4080-8EB4-E5AA63D45337}" dt="2023-11-28T10:46:03.993" v="5759" actId="21"/>
          <ac:spMkLst>
            <pc:docMk/>
            <pc:sldMk cId="3066157425" sldId="313"/>
            <ac:spMk id="9" creationId="{73656E85-7631-574A-0E9A-26897C86EB81}"/>
          </ac:spMkLst>
        </pc:spChg>
        <pc:spChg chg="del">
          <ac:chgData name="Subash Khatiwada" userId="82ebb907-69e0-4888-9ca7-a664fef6b159" providerId="ADAL" clId="{94BCF920-ABF0-4080-8EB4-E5AA63D45337}" dt="2023-11-28T10:46:03.993" v="5759" actId="21"/>
          <ac:spMkLst>
            <pc:docMk/>
            <pc:sldMk cId="3066157425" sldId="313"/>
            <ac:spMk id="16" creationId="{D68770EA-29A8-8F57-2DD0-A2F5D3BF7491}"/>
          </ac:spMkLst>
        </pc:spChg>
        <pc:spChg chg="del">
          <ac:chgData name="Subash Khatiwada" userId="82ebb907-69e0-4888-9ca7-a664fef6b159" providerId="ADAL" clId="{94BCF920-ABF0-4080-8EB4-E5AA63D45337}" dt="2023-11-28T10:46:03.993" v="5759" actId="21"/>
          <ac:spMkLst>
            <pc:docMk/>
            <pc:sldMk cId="3066157425" sldId="313"/>
            <ac:spMk id="17" creationId="{1B53E8FF-62DA-282F-EA1A-3C4CB1E638A1}"/>
          </ac:spMkLst>
        </pc:spChg>
        <pc:spChg chg="del">
          <ac:chgData name="Subash Khatiwada" userId="82ebb907-69e0-4888-9ca7-a664fef6b159" providerId="ADAL" clId="{94BCF920-ABF0-4080-8EB4-E5AA63D45337}" dt="2023-11-28T10:46:03.993" v="5759" actId="21"/>
          <ac:spMkLst>
            <pc:docMk/>
            <pc:sldMk cId="3066157425" sldId="313"/>
            <ac:spMk id="19" creationId="{4FC2B2C2-6FD4-7AB4-6803-10D3988A7BF7}"/>
          </ac:spMkLst>
        </pc:spChg>
        <pc:spChg chg="del">
          <ac:chgData name="Subash Khatiwada" userId="82ebb907-69e0-4888-9ca7-a664fef6b159" providerId="ADAL" clId="{94BCF920-ABF0-4080-8EB4-E5AA63D45337}" dt="2023-11-28T10:46:03.993" v="5759" actId="21"/>
          <ac:spMkLst>
            <pc:docMk/>
            <pc:sldMk cId="3066157425" sldId="313"/>
            <ac:spMk id="20" creationId="{08AA0D69-DA06-C1E9-AFFF-E4D76F07CE4F}"/>
          </ac:spMkLst>
        </pc:spChg>
        <pc:grpChg chg="del">
          <ac:chgData name="Subash Khatiwada" userId="82ebb907-69e0-4888-9ca7-a664fef6b159" providerId="ADAL" clId="{94BCF920-ABF0-4080-8EB4-E5AA63D45337}" dt="2023-11-28T10:46:03.993" v="5759" actId="21"/>
          <ac:grpSpMkLst>
            <pc:docMk/>
            <pc:sldMk cId="3066157425" sldId="313"/>
            <ac:grpSpMk id="10" creationId="{8A70ED5B-719D-BDFB-EEF0-111E2EF51B05}"/>
          </ac:grpSpMkLst>
        </pc:grpChg>
        <pc:cxnChg chg="del mod">
          <ac:chgData name="Subash Khatiwada" userId="82ebb907-69e0-4888-9ca7-a664fef6b159" providerId="ADAL" clId="{94BCF920-ABF0-4080-8EB4-E5AA63D45337}" dt="2023-11-28T10:46:03.993" v="5759" actId="21"/>
          <ac:cxnSpMkLst>
            <pc:docMk/>
            <pc:sldMk cId="3066157425" sldId="313"/>
            <ac:cxnSpMk id="18" creationId="{E574F040-02A8-4E5D-7FD7-50F249B87A94}"/>
          </ac:cxnSpMkLst>
        </pc:cxnChg>
      </pc:sldChg>
      <pc:sldChg chg="addSp modSp add mod modShow">
        <pc:chgData name="Subash Khatiwada" userId="82ebb907-69e0-4888-9ca7-a664fef6b159" providerId="ADAL" clId="{94BCF920-ABF0-4080-8EB4-E5AA63D45337}" dt="2023-12-10T14:14:47.311" v="7040" actId="729"/>
        <pc:sldMkLst>
          <pc:docMk/>
          <pc:sldMk cId="3130631315" sldId="314"/>
        </pc:sldMkLst>
        <pc:spChg chg="add mod">
          <ac:chgData name="Subash Khatiwada" userId="82ebb907-69e0-4888-9ca7-a664fef6b159" providerId="ADAL" clId="{94BCF920-ABF0-4080-8EB4-E5AA63D45337}" dt="2023-11-28T11:16:37.612" v="6103" actId="113"/>
          <ac:spMkLst>
            <pc:docMk/>
            <pc:sldMk cId="3130631315" sldId="314"/>
            <ac:spMk id="4" creationId="{5D4A3B2C-6BE3-4FFD-1FD3-8FE8C07273B4}"/>
          </ac:spMkLst>
        </pc:spChg>
      </pc:sldChg>
      <pc:sldChg chg="addSp modSp add mod modAnim">
        <pc:chgData name="Subash Khatiwada" userId="82ebb907-69e0-4888-9ca7-a664fef6b159" providerId="ADAL" clId="{94BCF920-ABF0-4080-8EB4-E5AA63D45337}" dt="2023-11-28T11:16:57.627" v="6104" actId="113"/>
        <pc:sldMkLst>
          <pc:docMk/>
          <pc:sldMk cId="1596800107" sldId="315"/>
        </pc:sldMkLst>
        <pc:spChg chg="mod">
          <ac:chgData name="Subash Khatiwada" userId="82ebb907-69e0-4888-9ca7-a664fef6b159" providerId="ADAL" clId="{94BCF920-ABF0-4080-8EB4-E5AA63D45337}" dt="2023-11-28T10:45:34.009" v="5756" actId="20577"/>
          <ac:spMkLst>
            <pc:docMk/>
            <pc:sldMk cId="1596800107" sldId="315"/>
            <ac:spMk id="3" creationId="{0293B984-55AB-EAB3-D1D6-94266880A4B6}"/>
          </ac:spMkLst>
        </pc:spChg>
        <pc:spChg chg="add mod">
          <ac:chgData name="Subash Khatiwada" userId="82ebb907-69e0-4888-9ca7-a664fef6b159" providerId="ADAL" clId="{94BCF920-ABF0-4080-8EB4-E5AA63D45337}" dt="2023-11-28T11:16:57.627" v="6104" actId="113"/>
          <ac:spMkLst>
            <pc:docMk/>
            <pc:sldMk cId="1596800107" sldId="315"/>
            <ac:spMk id="4" creationId="{41B399E7-B699-F145-98A4-E7200BD076EF}"/>
          </ac:spMkLst>
        </pc:spChg>
        <pc:picChg chg="mod">
          <ac:chgData name="Subash Khatiwada" userId="82ebb907-69e0-4888-9ca7-a664fef6b159" providerId="ADAL" clId="{94BCF920-ABF0-4080-8EB4-E5AA63D45337}" dt="2023-11-28T10:45:18.025" v="5750" actId="1076"/>
          <ac:picMkLst>
            <pc:docMk/>
            <pc:sldMk cId="1596800107" sldId="315"/>
            <ac:picMk id="5" creationId="{B78DA841-0F35-B2DA-D311-6192B4B8380F}"/>
          </ac:picMkLst>
        </pc:picChg>
      </pc:sldChg>
      <pc:sldChg chg="addSp delSp modSp new add del mod modAnim">
        <pc:chgData name="Subash Khatiwada" userId="82ebb907-69e0-4888-9ca7-a664fef6b159" providerId="ADAL" clId="{94BCF920-ABF0-4080-8EB4-E5AA63D45337}" dt="2023-12-10T13:46:37.570" v="6608" actId="404"/>
        <pc:sldMkLst>
          <pc:docMk/>
          <pc:sldMk cId="832626564" sldId="316"/>
        </pc:sldMkLst>
        <pc:spChg chg="mod">
          <ac:chgData name="Subash Khatiwada" userId="82ebb907-69e0-4888-9ca7-a664fef6b159" providerId="ADAL" clId="{94BCF920-ABF0-4080-8EB4-E5AA63D45337}" dt="2023-11-27T14:23:22.589" v="4501" actId="20577"/>
          <ac:spMkLst>
            <pc:docMk/>
            <pc:sldMk cId="832626564" sldId="316"/>
            <ac:spMk id="2" creationId="{02EE644C-8945-48F1-2348-5A641B1CFA36}"/>
          </ac:spMkLst>
        </pc:spChg>
        <pc:spChg chg="add del">
          <ac:chgData name="Subash Khatiwada" userId="82ebb907-69e0-4888-9ca7-a664fef6b159" providerId="ADAL" clId="{94BCF920-ABF0-4080-8EB4-E5AA63D45337}" dt="2023-11-27T14:25:37.783" v="4515" actId="478"/>
          <ac:spMkLst>
            <pc:docMk/>
            <pc:sldMk cId="832626564" sldId="316"/>
            <ac:spMk id="3" creationId="{56AE55CA-C080-E4D6-BA57-57FDFCC44845}"/>
          </ac:spMkLst>
        </pc:spChg>
        <pc:spChg chg="add mod">
          <ac:chgData name="Subash Khatiwada" userId="82ebb907-69e0-4888-9ca7-a664fef6b159" providerId="ADAL" clId="{94BCF920-ABF0-4080-8EB4-E5AA63D45337}" dt="2023-11-28T11:08:55.466" v="6050" actId="113"/>
          <ac:spMkLst>
            <pc:docMk/>
            <pc:sldMk cId="832626564" sldId="316"/>
            <ac:spMk id="3" creationId="{AD11A231-C281-3567-EB24-4005C3C119DA}"/>
          </ac:spMkLst>
        </pc:spChg>
        <pc:spChg chg="add mod">
          <ac:chgData name="Subash Khatiwada" userId="82ebb907-69e0-4888-9ca7-a664fef6b159" providerId="ADAL" clId="{94BCF920-ABF0-4080-8EB4-E5AA63D45337}" dt="2023-12-04T08:25:50.190" v="6159" actId="1035"/>
          <ac:spMkLst>
            <pc:docMk/>
            <pc:sldMk cId="832626564" sldId="316"/>
            <ac:spMk id="5" creationId="{0B1A4040-251F-2122-FDF0-70F4F0B51F69}"/>
          </ac:spMkLst>
        </pc:spChg>
        <pc:spChg chg="add mod">
          <ac:chgData name="Subash Khatiwada" userId="82ebb907-69e0-4888-9ca7-a664fef6b159" providerId="ADAL" clId="{94BCF920-ABF0-4080-8EB4-E5AA63D45337}" dt="2023-12-10T13:46:37.570" v="6608" actId="404"/>
          <ac:spMkLst>
            <pc:docMk/>
            <pc:sldMk cId="832626564" sldId="316"/>
            <ac:spMk id="6" creationId="{23112FAF-383F-E522-B592-98AAC89FD93F}"/>
          </ac:spMkLst>
        </pc:spChg>
        <pc:spChg chg="del mod topLvl">
          <ac:chgData name="Subash Khatiwada" userId="82ebb907-69e0-4888-9ca7-a664fef6b159" providerId="ADAL" clId="{94BCF920-ABF0-4080-8EB4-E5AA63D45337}" dt="2023-11-27T14:26:11.218" v="4520" actId="478"/>
          <ac:spMkLst>
            <pc:docMk/>
            <pc:sldMk cId="832626564" sldId="316"/>
            <ac:spMk id="6" creationId="{980CA7E3-BE10-5820-2D0D-52C598B51B3D}"/>
          </ac:spMkLst>
        </pc:spChg>
        <pc:spChg chg="mod topLvl">
          <ac:chgData name="Subash Khatiwada" userId="82ebb907-69e0-4888-9ca7-a664fef6b159" providerId="ADAL" clId="{94BCF920-ABF0-4080-8EB4-E5AA63D45337}" dt="2023-11-28T09:36:08.254" v="5016" actId="13926"/>
          <ac:spMkLst>
            <pc:docMk/>
            <pc:sldMk cId="832626564" sldId="316"/>
            <ac:spMk id="7" creationId="{0FF99589-F729-537C-9BAB-E61B89113B52}"/>
          </ac:spMkLst>
        </pc:spChg>
        <pc:spChg chg="add del mod topLvl">
          <ac:chgData name="Subash Khatiwada" userId="82ebb907-69e0-4888-9ca7-a664fef6b159" providerId="ADAL" clId="{94BCF920-ABF0-4080-8EB4-E5AA63D45337}" dt="2023-11-27T14:27:09.972" v="4533" actId="21"/>
          <ac:spMkLst>
            <pc:docMk/>
            <pc:sldMk cId="832626564" sldId="316"/>
            <ac:spMk id="8" creationId="{2BB3204A-3334-036D-E0A1-56C35B06B50E}"/>
          </ac:spMkLst>
        </pc:spChg>
        <pc:spChg chg="add mod">
          <ac:chgData name="Subash Khatiwada" userId="82ebb907-69e0-4888-9ca7-a664fef6b159" providerId="ADAL" clId="{94BCF920-ABF0-4080-8EB4-E5AA63D45337}" dt="2023-12-04T08:28:35.201" v="6276" actId="208"/>
          <ac:spMkLst>
            <pc:docMk/>
            <pc:sldMk cId="832626564" sldId="316"/>
            <ac:spMk id="9" creationId="{65EB0792-783E-B616-28F6-BB9CDB55E31A}"/>
          </ac:spMkLst>
        </pc:spChg>
        <pc:spChg chg="del mod topLvl">
          <ac:chgData name="Subash Khatiwada" userId="82ebb907-69e0-4888-9ca7-a664fef6b159" providerId="ADAL" clId="{94BCF920-ABF0-4080-8EB4-E5AA63D45337}" dt="2023-11-27T14:26:53.342" v="4527" actId="478"/>
          <ac:spMkLst>
            <pc:docMk/>
            <pc:sldMk cId="832626564" sldId="316"/>
            <ac:spMk id="9" creationId="{C0E13C14-D2C3-F7E3-7C42-0A7A67994500}"/>
          </ac:spMkLst>
        </pc:spChg>
        <pc:spChg chg="add mod">
          <ac:chgData name="Subash Khatiwada" userId="82ebb907-69e0-4888-9ca7-a664fef6b159" providerId="ADAL" clId="{94BCF920-ABF0-4080-8EB4-E5AA63D45337}" dt="2023-12-04T08:28:39.498" v="6277" actId="14100"/>
          <ac:spMkLst>
            <pc:docMk/>
            <pc:sldMk cId="832626564" sldId="316"/>
            <ac:spMk id="10" creationId="{96F3F590-7E7B-CB36-34FD-FF4C167CB967}"/>
          </ac:spMkLst>
        </pc:spChg>
        <pc:spChg chg="del mod topLvl">
          <ac:chgData name="Subash Khatiwada" userId="82ebb907-69e0-4888-9ca7-a664fef6b159" providerId="ADAL" clId="{94BCF920-ABF0-4080-8EB4-E5AA63D45337}" dt="2023-11-27T14:26:51.432" v="4526" actId="478"/>
          <ac:spMkLst>
            <pc:docMk/>
            <pc:sldMk cId="832626564" sldId="316"/>
            <ac:spMk id="10" creationId="{B297B24A-8A8A-A59F-FBF5-DECF00A44908}"/>
          </ac:spMkLst>
        </pc:spChg>
        <pc:spChg chg="del mod topLvl">
          <ac:chgData name="Subash Khatiwada" userId="82ebb907-69e0-4888-9ca7-a664fef6b159" providerId="ADAL" clId="{94BCF920-ABF0-4080-8EB4-E5AA63D45337}" dt="2023-11-27T14:26:51.432" v="4526" actId="478"/>
          <ac:spMkLst>
            <pc:docMk/>
            <pc:sldMk cId="832626564" sldId="316"/>
            <ac:spMk id="11" creationId="{925E545E-ABE8-6703-C29C-5340E05788B4}"/>
          </ac:spMkLst>
        </pc:spChg>
        <pc:spChg chg="add del mod topLvl">
          <ac:chgData name="Subash Khatiwada" userId="82ebb907-69e0-4888-9ca7-a664fef6b159" providerId="ADAL" clId="{94BCF920-ABF0-4080-8EB4-E5AA63D45337}" dt="2023-11-27T14:32:44.339" v="4564" actId="20577"/>
          <ac:spMkLst>
            <pc:docMk/>
            <pc:sldMk cId="832626564" sldId="316"/>
            <ac:spMk id="12" creationId="{2CF154A0-3698-1083-35F3-30D6DAD3C618}"/>
          </ac:spMkLst>
        </pc:spChg>
        <pc:spChg chg="del mod topLvl">
          <ac:chgData name="Subash Khatiwada" userId="82ebb907-69e0-4888-9ca7-a664fef6b159" providerId="ADAL" clId="{94BCF920-ABF0-4080-8EB4-E5AA63D45337}" dt="2023-11-27T14:26:51.432" v="4526" actId="478"/>
          <ac:spMkLst>
            <pc:docMk/>
            <pc:sldMk cId="832626564" sldId="316"/>
            <ac:spMk id="14" creationId="{B4F18217-611B-1FFB-77BB-D2AE669E3868}"/>
          </ac:spMkLst>
        </pc:spChg>
        <pc:spChg chg="add del mod">
          <ac:chgData name="Subash Khatiwada" userId="82ebb907-69e0-4888-9ca7-a664fef6b159" providerId="ADAL" clId="{94BCF920-ABF0-4080-8EB4-E5AA63D45337}" dt="2023-11-27T14:27:04.502" v="4531"/>
          <ac:spMkLst>
            <pc:docMk/>
            <pc:sldMk cId="832626564" sldId="316"/>
            <ac:spMk id="17" creationId="{15C55F90-FEEA-83CE-C166-E58EA069C64C}"/>
          </ac:spMkLst>
        </pc:spChg>
        <pc:spChg chg="add del mod">
          <ac:chgData name="Subash Khatiwada" userId="82ebb907-69e0-4888-9ca7-a664fef6b159" providerId="ADAL" clId="{94BCF920-ABF0-4080-8EB4-E5AA63D45337}" dt="2023-11-27T14:27:04.502" v="4531"/>
          <ac:spMkLst>
            <pc:docMk/>
            <pc:sldMk cId="832626564" sldId="316"/>
            <ac:spMk id="18" creationId="{13BEC997-6E73-C858-7285-14AA9B6DFF81}"/>
          </ac:spMkLst>
        </pc:spChg>
        <pc:spChg chg="add mod">
          <ac:chgData name="Subash Khatiwada" userId="82ebb907-69e0-4888-9ca7-a664fef6b159" providerId="ADAL" clId="{94BCF920-ABF0-4080-8EB4-E5AA63D45337}" dt="2023-11-28T09:36:15.285" v="5018" actId="13926"/>
          <ac:spMkLst>
            <pc:docMk/>
            <pc:sldMk cId="832626564" sldId="316"/>
            <ac:spMk id="19" creationId="{DF282375-5643-AE25-2EB2-A39961100E10}"/>
          </ac:spMkLst>
        </pc:spChg>
        <pc:spChg chg="add mod">
          <ac:chgData name="Subash Khatiwada" userId="82ebb907-69e0-4888-9ca7-a664fef6b159" providerId="ADAL" clId="{94BCF920-ABF0-4080-8EB4-E5AA63D45337}" dt="2023-11-27T14:27:55.191" v="4546" actId="20577"/>
          <ac:spMkLst>
            <pc:docMk/>
            <pc:sldMk cId="832626564" sldId="316"/>
            <ac:spMk id="20" creationId="{56D8150B-E297-6F46-E1C3-00F28BE9AC36}"/>
          </ac:spMkLst>
        </pc:spChg>
        <pc:spChg chg="add mod">
          <ac:chgData name="Subash Khatiwada" userId="82ebb907-69e0-4888-9ca7-a664fef6b159" providerId="ADAL" clId="{94BCF920-ABF0-4080-8EB4-E5AA63D45337}" dt="2023-11-27T14:34:09.217" v="4572"/>
          <ac:spMkLst>
            <pc:docMk/>
            <pc:sldMk cId="832626564" sldId="316"/>
            <ac:spMk id="21" creationId="{EE7127D7-41FA-E357-0778-3BE10CEB7246}"/>
          </ac:spMkLst>
        </pc:spChg>
        <pc:spChg chg="add del mod">
          <ac:chgData name="Subash Khatiwada" userId="82ebb907-69e0-4888-9ca7-a664fef6b159" providerId="ADAL" clId="{94BCF920-ABF0-4080-8EB4-E5AA63D45337}" dt="2023-11-27T14:27:26.572" v="4539"/>
          <ac:spMkLst>
            <pc:docMk/>
            <pc:sldMk cId="832626564" sldId="316"/>
            <ac:spMk id="22" creationId="{B0CF00C5-EFFE-9679-B90D-2146489BF7A6}"/>
          </ac:spMkLst>
        </pc:spChg>
        <pc:spChg chg="add del mod">
          <ac:chgData name="Subash Khatiwada" userId="82ebb907-69e0-4888-9ca7-a664fef6b159" providerId="ADAL" clId="{94BCF920-ABF0-4080-8EB4-E5AA63D45337}" dt="2023-11-27T14:27:26.572" v="4539"/>
          <ac:spMkLst>
            <pc:docMk/>
            <pc:sldMk cId="832626564" sldId="316"/>
            <ac:spMk id="23" creationId="{AE10F33E-B706-FAE8-E07C-343BC3F0FC06}"/>
          </ac:spMkLst>
        </pc:spChg>
        <pc:spChg chg="add del mod">
          <ac:chgData name="Subash Khatiwada" userId="82ebb907-69e0-4888-9ca7-a664fef6b159" providerId="ADAL" clId="{94BCF920-ABF0-4080-8EB4-E5AA63D45337}" dt="2023-11-27T14:27:26.572" v="4539"/>
          <ac:spMkLst>
            <pc:docMk/>
            <pc:sldMk cId="832626564" sldId="316"/>
            <ac:spMk id="24" creationId="{F8E89F19-4B94-3533-9821-A46909F95DC9}"/>
          </ac:spMkLst>
        </pc:spChg>
        <pc:spChg chg="add mod">
          <ac:chgData name="Subash Khatiwada" userId="82ebb907-69e0-4888-9ca7-a664fef6b159" providerId="ADAL" clId="{94BCF920-ABF0-4080-8EB4-E5AA63D45337}" dt="2023-11-28T09:36:23.691" v="5020" actId="13926"/>
          <ac:spMkLst>
            <pc:docMk/>
            <pc:sldMk cId="832626564" sldId="316"/>
            <ac:spMk id="25" creationId="{D2912AB6-24F2-0772-FA22-89159B25F536}"/>
          </ac:spMkLst>
        </pc:spChg>
        <pc:spChg chg="add mod">
          <ac:chgData name="Subash Khatiwada" userId="82ebb907-69e0-4888-9ca7-a664fef6b159" providerId="ADAL" clId="{94BCF920-ABF0-4080-8EB4-E5AA63D45337}" dt="2023-11-27T14:28:21.636" v="4548" actId="20577"/>
          <ac:spMkLst>
            <pc:docMk/>
            <pc:sldMk cId="832626564" sldId="316"/>
            <ac:spMk id="26" creationId="{7AF4EC82-85D1-97AC-84DF-66AAC410AF3F}"/>
          </ac:spMkLst>
        </pc:spChg>
        <pc:spChg chg="add mod">
          <ac:chgData name="Subash Khatiwada" userId="82ebb907-69e0-4888-9ca7-a664fef6b159" providerId="ADAL" clId="{94BCF920-ABF0-4080-8EB4-E5AA63D45337}" dt="2023-11-27T14:32:32.659" v="4560" actId="20577"/>
          <ac:spMkLst>
            <pc:docMk/>
            <pc:sldMk cId="832626564" sldId="316"/>
            <ac:spMk id="27" creationId="{55729731-B1A0-22A4-333F-9D943DC026B3}"/>
          </ac:spMkLst>
        </pc:spChg>
        <pc:spChg chg="add mod">
          <ac:chgData name="Subash Khatiwada" userId="82ebb907-69e0-4888-9ca7-a664fef6b159" providerId="ADAL" clId="{94BCF920-ABF0-4080-8EB4-E5AA63D45337}" dt="2023-11-27T14:32:20.804" v="4556"/>
          <ac:spMkLst>
            <pc:docMk/>
            <pc:sldMk cId="832626564" sldId="316"/>
            <ac:spMk id="28" creationId="{E01A9DF2-C39D-BD6B-38D1-174BEBE9FEF7}"/>
          </ac:spMkLst>
        </pc:spChg>
        <pc:spChg chg="add mod">
          <ac:chgData name="Subash Khatiwada" userId="82ebb907-69e0-4888-9ca7-a664fef6b159" providerId="ADAL" clId="{94BCF920-ABF0-4080-8EB4-E5AA63D45337}" dt="2023-11-27T14:28:24.896" v="4550" actId="20577"/>
          <ac:spMkLst>
            <pc:docMk/>
            <pc:sldMk cId="832626564" sldId="316"/>
            <ac:spMk id="29" creationId="{7E77856E-C2EB-9697-EBA2-57FAB18CC7E3}"/>
          </ac:spMkLst>
        </pc:spChg>
        <pc:spChg chg="add mod">
          <ac:chgData name="Subash Khatiwada" userId="82ebb907-69e0-4888-9ca7-a664fef6b159" providerId="ADAL" clId="{94BCF920-ABF0-4080-8EB4-E5AA63D45337}" dt="2023-11-27T14:32:34.068" v="4562" actId="20577"/>
          <ac:spMkLst>
            <pc:docMk/>
            <pc:sldMk cId="832626564" sldId="316"/>
            <ac:spMk id="30" creationId="{47EDB962-53DC-B9C7-CB03-31754C915531}"/>
          </ac:spMkLst>
        </pc:spChg>
        <pc:spChg chg="add mod">
          <ac:chgData name="Subash Khatiwada" userId="82ebb907-69e0-4888-9ca7-a664fef6b159" providerId="ADAL" clId="{94BCF920-ABF0-4080-8EB4-E5AA63D45337}" dt="2023-11-27T14:33:14.151" v="4567" actId="1076"/>
          <ac:spMkLst>
            <pc:docMk/>
            <pc:sldMk cId="832626564" sldId="316"/>
            <ac:spMk id="31" creationId="{054F3525-7F8C-9B21-B6AE-2BC336097A58}"/>
          </ac:spMkLst>
        </pc:spChg>
        <pc:spChg chg="add mod">
          <ac:chgData name="Subash Khatiwada" userId="82ebb907-69e0-4888-9ca7-a664fef6b159" providerId="ADAL" clId="{94BCF920-ABF0-4080-8EB4-E5AA63D45337}" dt="2023-11-28T09:36:10.895" v="5017" actId="13926"/>
          <ac:spMkLst>
            <pc:docMk/>
            <pc:sldMk cId="832626564" sldId="316"/>
            <ac:spMk id="32" creationId="{25F2586D-440F-64E3-118A-F9E0F88F2ED1}"/>
          </ac:spMkLst>
        </pc:spChg>
        <pc:spChg chg="add mod">
          <ac:chgData name="Subash Khatiwada" userId="82ebb907-69e0-4888-9ca7-a664fef6b159" providerId="ADAL" clId="{94BCF920-ABF0-4080-8EB4-E5AA63D45337}" dt="2023-11-28T09:36:17.801" v="5019" actId="13926"/>
          <ac:spMkLst>
            <pc:docMk/>
            <pc:sldMk cId="832626564" sldId="316"/>
            <ac:spMk id="33" creationId="{F71F9D8E-83AA-1DD5-AC2D-804E4D8F7FF8}"/>
          </ac:spMkLst>
        </pc:spChg>
        <pc:spChg chg="add mod">
          <ac:chgData name="Subash Khatiwada" userId="82ebb907-69e0-4888-9ca7-a664fef6b159" providerId="ADAL" clId="{94BCF920-ABF0-4080-8EB4-E5AA63D45337}" dt="2023-11-28T09:36:26.566" v="5021" actId="13926"/>
          <ac:spMkLst>
            <pc:docMk/>
            <pc:sldMk cId="832626564" sldId="316"/>
            <ac:spMk id="34" creationId="{63906D95-FCE7-0027-F1FE-FD3F98158C4D}"/>
          </ac:spMkLst>
        </pc:spChg>
        <pc:grpChg chg="add del mod">
          <ac:chgData name="Subash Khatiwada" userId="82ebb907-69e0-4888-9ca7-a664fef6b159" providerId="ADAL" clId="{94BCF920-ABF0-4080-8EB4-E5AA63D45337}" dt="2023-11-27T14:26:05.263" v="4518" actId="165"/>
          <ac:grpSpMkLst>
            <pc:docMk/>
            <pc:sldMk cId="832626564" sldId="316"/>
            <ac:grpSpMk id="5" creationId="{7F1CF050-648D-594E-C212-819B3C175584}"/>
          </ac:grpSpMkLst>
        </pc:grpChg>
        <pc:picChg chg="add mod">
          <ac:chgData name="Subash Khatiwada" userId="82ebb907-69e0-4888-9ca7-a664fef6b159" providerId="ADAL" clId="{94BCF920-ABF0-4080-8EB4-E5AA63D45337}" dt="2023-11-27T14:36:53.286" v="4590" actId="14100"/>
          <ac:picMkLst>
            <pc:docMk/>
            <pc:sldMk cId="832626564" sldId="316"/>
            <ac:picMk id="4" creationId="{062161DA-573D-F9D3-44E3-31C98D7B6E3F}"/>
          </ac:picMkLst>
        </pc:picChg>
        <pc:cxnChg chg="del mod topLvl">
          <ac:chgData name="Subash Khatiwada" userId="82ebb907-69e0-4888-9ca7-a664fef6b159" providerId="ADAL" clId="{94BCF920-ABF0-4080-8EB4-E5AA63D45337}" dt="2023-11-27T14:26:41.622" v="4525" actId="478"/>
          <ac:cxnSpMkLst>
            <pc:docMk/>
            <pc:sldMk cId="832626564" sldId="316"/>
            <ac:cxnSpMk id="13" creationId="{F0570C0E-9EFF-6982-989D-572BE426DE42}"/>
          </ac:cxnSpMkLst>
        </pc:cxnChg>
      </pc:sldChg>
      <pc:sldChg chg="addSp delSp modSp new mod delAnim modAnim">
        <pc:chgData name="Subash Khatiwada" userId="82ebb907-69e0-4888-9ca7-a664fef6b159" providerId="ADAL" clId="{94BCF920-ABF0-4080-8EB4-E5AA63D45337}" dt="2023-12-10T14:08:13.885" v="7018"/>
        <pc:sldMkLst>
          <pc:docMk/>
          <pc:sldMk cId="3415638594" sldId="317"/>
        </pc:sldMkLst>
        <pc:spChg chg="mod">
          <ac:chgData name="Subash Khatiwada" userId="82ebb907-69e0-4888-9ca7-a664fef6b159" providerId="ADAL" clId="{94BCF920-ABF0-4080-8EB4-E5AA63D45337}" dt="2023-12-04T08:41:02.257" v="6308" actId="20577"/>
          <ac:spMkLst>
            <pc:docMk/>
            <pc:sldMk cId="3415638594" sldId="317"/>
            <ac:spMk id="2" creationId="{7BA9C7D5-578C-1656-13EE-CC98EE66FBA3}"/>
          </ac:spMkLst>
        </pc:spChg>
        <pc:spChg chg="add mod">
          <ac:chgData name="Subash Khatiwada" userId="82ebb907-69e0-4888-9ca7-a664fef6b159" providerId="ADAL" clId="{94BCF920-ABF0-4080-8EB4-E5AA63D45337}" dt="2023-11-28T11:09:29.574" v="6056" actId="113"/>
          <ac:spMkLst>
            <pc:docMk/>
            <pc:sldMk cId="3415638594" sldId="317"/>
            <ac:spMk id="3" creationId="{D34D0A15-9FDB-A061-0BA2-C001807A51BD}"/>
          </ac:spMkLst>
        </pc:spChg>
        <pc:spChg chg="add del mod">
          <ac:chgData name="Subash Khatiwada" userId="82ebb907-69e0-4888-9ca7-a664fef6b159" providerId="ADAL" clId="{94BCF920-ABF0-4080-8EB4-E5AA63D45337}" dt="2023-11-27T15:15:06.264" v="4815" actId="478"/>
          <ac:spMkLst>
            <pc:docMk/>
            <pc:sldMk cId="3415638594" sldId="317"/>
            <ac:spMk id="3" creationId="{F056279A-A82F-DFB4-9DF0-21A5F8B7B3C3}"/>
          </ac:spMkLst>
        </pc:spChg>
        <pc:spChg chg="add del mod">
          <ac:chgData name="Subash Khatiwada" userId="82ebb907-69e0-4888-9ca7-a664fef6b159" providerId="ADAL" clId="{94BCF920-ABF0-4080-8EB4-E5AA63D45337}" dt="2023-11-27T15:14:54.982" v="4811"/>
          <ac:spMkLst>
            <pc:docMk/>
            <pc:sldMk cId="3415638594" sldId="317"/>
            <ac:spMk id="4" creationId="{07627B58-A121-3E6E-C892-77CDE4B65CB4}"/>
          </ac:spMkLst>
        </pc:spChg>
        <pc:spChg chg="add mod">
          <ac:chgData name="Subash Khatiwada" userId="82ebb907-69e0-4888-9ca7-a664fef6b159" providerId="ADAL" clId="{94BCF920-ABF0-4080-8EB4-E5AA63D45337}" dt="2023-12-10T14:05:25.172" v="6996" actId="21"/>
          <ac:spMkLst>
            <pc:docMk/>
            <pc:sldMk cId="3415638594" sldId="317"/>
            <ac:spMk id="4" creationId="{35E0424C-8B81-04D6-D0DC-51165943D2F2}"/>
          </ac:spMkLst>
        </pc:spChg>
        <pc:spChg chg="add del mod">
          <ac:chgData name="Subash Khatiwada" userId="82ebb907-69e0-4888-9ca7-a664fef6b159" providerId="ADAL" clId="{94BCF920-ABF0-4080-8EB4-E5AA63D45337}" dt="2023-11-27T15:14:54.982" v="4811"/>
          <ac:spMkLst>
            <pc:docMk/>
            <pc:sldMk cId="3415638594" sldId="317"/>
            <ac:spMk id="5" creationId="{F3CD3652-6DFA-82D3-7011-B6936FFF5A58}"/>
          </ac:spMkLst>
        </pc:spChg>
        <pc:spChg chg="add del mod">
          <ac:chgData name="Subash Khatiwada" userId="82ebb907-69e0-4888-9ca7-a664fef6b159" providerId="ADAL" clId="{94BCF920-ABF0-4080-8EB4-E5AA63D45337}" dt="2023-11-27T15:14:54.982" v="4811"/>
          <ac:spMkLst>
            <pc:docMk/>
            <pc:sldMk cId="3415638594" sldId="317"/>
            <ac:spMk id="6" creationId="{B28EAA64-5E7E-4D95-75CF-9FFECF55716D}"/>
          </ac:spMkLst>
        </pc:spChg>
        <pc:spChg chg="mod topLvl">
          <ac:chgData name="Subash Khatiwada" userId="82ebb907-69e0-4888-9ca7-a664fef6b159" providerId="ADAL" clId="{94BCF920-ABF0-4080-8EB4-E5AA63D45337}" dt="2023-12-10T14:04:39.048" v="6992" actId="164"/>
          <ac:spMkLst>
            <pc:docMk/>
            <pc:sldMk cId="3415638594" sldId="317"/>
            <ac:spMk id="7" creationId="{122D9175-525E-6429-000C-63827FC2AFD9}"/>
          </ac:spMkLst>
        </pc:spChg>
        <pc:spChg chg="add del mod">
          <ac:chgData name="Subash Khatiwada" userId="82ebb907-69e0-4888-9ca7-a664fef6b159" providerId="ADAL" clId="{94BCF920-ABF0-4080-8EB4-E5AA63D45337}" dt="2023-11-27T15:14:54.982" v="4811"/>
          <ac:spMkLst>
            <pc:docMk/>
            <pc:sldMk cId="3415638594" sldId="317"/>
            <ac:spMk id="7" creationId="{2F796377-DE15-3D35-9B54-E46E54EFE7EA}"/>
          </ac:spMkLst>
        </pc:spChg>
        <pc:spChg chg="add del mod">
          <ac:chgData name="Subash Khatiwada" userId="82ebb907-69e0-4888-9ca7-a664fef6b159" providerId="ADAL" clId="{94BCF920-ABF0-4080-8EB4-E5AA63D45337}" dt="2023-11-27T15:14:54.982" v="4811"/>
          <ac:spMkLst>
            <pc:docMk/>
            <pc:sldMk cId="3415638594" sldId="317"/>
            <ac:spMk id="8" creationId="{1BB5AA13-A76C-7528-0D7A-2455874A6680}"/>
          </ac:spMkLst>
        </pc:spChg>
        <pc:spChg chg="mod topLvl">
          <ac:chgData name="Subash Khatiwada" userId="82ebb907-69e0-4888-9ca7-a664fef6b159" providerId="ADAL" clId="{94BCF920-ABF0-4080-8EB4-E5AA63D45337}" dt="2023-12-10T14:04:39.048" v="6992" actId="164"/>
          <ac:spMkLst>
            <pc:docMk/>
            <pc:sldMk cId="3415638594" sldId="317"/>
            <ac:spMk id="8" creationId="{73491900-E5CA-749D-13FE-F50620E4296A}"/>
          </ac:spMkLst>
        </pc:spChg>
        <pc:spChg chg="add del mod">
          <ac:chgData name="Subash Khatiwada" userId="82ebb907-69e0-4888-9ca7-a664fef6b159" providerId="ADAL" clId="{94BCF920-ABF0-4080-8EB4-E5AA63D45337}" dt="2023-11-27T15:14:54.982" v="4811"/>
          <ac:spMkLst>
            <pc:docMk/>
            <pc:sldMk cId="3415638594" sldId="317"/>
            <ac:spMk id="9" creationId="{D94199B9-4E91-825C-407A-4F23CAE84D43}"/>
          </ac:spMkLst>
        </pc:spChg>
        <pc:spChg chg="mod">
          <ac:chgData name="Subash Khatiwada" userId="82ebb907-69e0-4888-9ca7-a664fef6b159" providerId="ADAL" clId="{94BCF920-ABF0-4080-8EB4-E5AA63D45337}" dt="2023-11-27T15:14:46.702" v="4808"/>
          <ac:spMkLst>
            <pc:docMk/>
            <pc:sldMk cId="3415638594" sldId="317"/>
            <ac:spMk id="11" creationId="{94F83EFF-BA2C-AD9E-4188-D329482A9116}"/>
          </ac:spMkLst>
        </pc:spChg>
        <pc:spChg chg="mod">
          <ac:chgData name="Subash Khatiwada" userId="82ebb907-69e0-4888-9ca7-a664fef6b159" providerId="ADAL" clId="{94BCF920-ABF0-4080-8EB4-E5AA63D45337}" dt="2023-11-27T15:14:46.702" v="4808"/>
          <ac:spMkLst>
            <pc:docMk/>
            <pc:sldMk cId="3415638594" sldId="317"/>
            <ac:spMk id="12" creationId="{2F835BF9-61CA-F243-EE71-56DC838EC328}"/>
          </ac:spMkLst>
        </pc:spChg>
        <pc:spChg chg="add mod">
          <ac:chgData name="Subash Khatiwada" userId="82ebb907-69e0-4888-9ca7-a664fef6b159" providerId="ADAL" clId="{94BCF920-ABF0-4080-8EB4-E5AA63D45337}" dt="2023-12-10T14:06:20.670" v="7005" actId="14100"/>
          <ac:spMkLst>
            <pc:docMk/>
            <pc:sldMk cId="3415638594" sldId="317"/>
            <ac:spMk id="12" creationId="{F167334D-D9B8-B933-18EE-A51F6570050F}"/>
          </ac:spMkLst>
        </pc:spChg>
        <pc:spChg chg="mod">
          <ac:chgData name="Subash Khatiwada" userId="82ebb907-69e0-4888-9ca7-a664fef6b159" providerId="ADAL" clId="{94BCF920-ABF0-4080-8EB4-E5AA63D45337}" dt="2023-11-27T15:14:46.702" v="4808"/>
          <ac:spMkLst>
            <pc:docMk/>
            <pc:sldMk cId="3415638594" sldId="317"/>
            <ac:spMk id="13" creationId="{4A912A56-57E4-A6DC-D9B9-0A46423BFB05}"/>
          </ac:spMkLst>
        </pc:spChg>
        <pc:spChg chg="mod">
          <ac:chgData name="Subash Khatiwada" userId="82ebb907-69e0-4888-9ca7-a664fef6b159" providerId="ADAL" clId="{94BCF920-ABF0-4080-8EB4-E5AA63D45337}" dt="2023-11-27T15:14:46.702" v="4808"/>
          <ac:spMkLst>
            <pc:docMk/>
            <pc:sldMk cId="3415638594" sldId="317"/>
            <ac:spMk id="14" creationId="{7F7DFC42-5EEC-7EFF-570D-AD2E539AD991}"/>
          </ac:spMkLst>
        </pc:spChg>
        <pc:spChg chg="add mod">
          <ac:chgData name="Subash Khatiwada" userId="82ebb907-69e0-4888-9ca7-a664fef6b159" providerId="ADAL" clId="{94BCF920-ABF0-4080-8EB4-E5AA63D45337}" dt="2023-12-10T14:07:13.840" v="7013" actId="113"/>
          <ac:spMkLst>
            <pc:docMk/>
            <pc:sldMk cId="3415638594" sldId="317"/>
            <ac:spMk id="14" creationId="{F76E0732-2442-97D7-404D-C87F0A8B1CCE}"/>
          </ac:spMkLst>
        </pc:spChg>
        <pc:spChg chg="mod">
          <ac:chgData name="Subash Khatiwada" userId="82ebb907-69e0-4888-9ca7-a664fef6b159" providerId="ADAL" clId="{94BCF920-ABF0-4080-8EB4-E5AA63D45337}" dt="2023-11-27T15:14:46.702" v="4808"/>
          <ac:spMkLst>
            <pc:docMk/>
            <pc:sldMk cId="3415638594" sldId="317"/>
            <ac:spMk id="15" creationId="{1F30EFA7-76D2-674D-0ACA-0C9049B29ADF}"/>
          </ac:spMkLst>
        </pc:spChg>
        <pc:spChg chg="add del mod">
          <ac:chgData name="Subash Khatiwada" userId="82ebb907-69e0-4888-9ca7-a664fef6b159" providerId="ADAL" clId="{94BCF920-ABF0-4080-8EB4-E5AA63D45337}" dt="2023-11-27T15:14:54.982" v="4811"/>
          <ac:spMkLst>
            <pc:docMk/>
            <pc:sldMk cId="3415638594" sldId="317"/>
            <ac:spMk id="16" creationId="{8DB4C375-5728-F157-DE92-F2B8B1A0C4FF}"/>
          </ac:spMkLst>
        </pc:spChg>
        <pc:spChg chg="add del mod">
          <ac:chgData name="Subash Khatiwada" userId="82ebb907-69e0-4888-9ca7-a664fef6b159" providerId="ADAL" clId="{94BCF920-ABF0-4080-8EB4-E5AA63D45337}" dt="2023-11-27T15:14:54.982" v="4811"/>
          <ac:spMkLst>
            <pc:docMk/>
            <pc:sldMk cId="3415638594" sldId="317"/>
            <ac:spMk id="17" creationId="{75EB70D9-E664-2E91-F155-E9DBF0549D93}"/>
          </ac:spMkLst>
        </pc:spChg>
        <pc:spChg chg="add del mod">
          <ac:chgData name="Subash Khatiwada" userId="82ebb907-69e0-4888-9ca7-a664fef6b159" providerId="ADAL" clId="{94BCF920-ABF0-4080-8EB4-E5AA63D45337}" dt="2023-11-27T15:14:54.982" v="4811"/>
          <ac:spMkLst>
            <pc:docMk/>
            <pc:sldMk cId="3415638594" sldId="317"/>
            <ac:spMk id="19" creationId="{3016DAB9-86A4-FFBA-85A4-3A50300C6B1B}"/>
          </ac:spMkLst>
        </pc:spChg>
        <pc:spChg chg="add del mod">
          <ac:chgData name="Subash Khatiwada" userId="82ebb907-69e0-4888-9ca7-a664fef6b159" providerId="ADAL" clId="{94BCF920-ABF0-4080-8EB4-E5AA63D45337}" dt="2023-11-27T15:14:54.982" v="4811"/>
          <ac:spMkLst>
            <pc:docMk/>
            <pc:sldMk cId="3415638594" sldId="317"/>
            <ac:spMk id="20" creationId="{BA3DD461-31F0-258B-4A89-3848CD40F0FC}"/>
          </ac:spMkLst>
        </pc:spChg>
        <pc:spChg chg="add del mod topLvl">
          <ac:chgData name="Subash Khatiwada" userId="82ebb907-69e0-4888-9ca7-a664fef6b159" providerId="ADAL" clId="{94BCF920-ABF0-4080-8EB4-E5AA63D45337}" dt="2023-12-10T13:57:58.660" v="6914" actId="1038"/>
          <ac:spMkLst>
            <pc:docMk/>
            <pc:sldMk cId="3415638594" sldId="317"/>
            <ac:spMk id="21" creationId="{E03A64C4-BCA5-F137-553E-AF5355D65106}"/>
          </ac:spMkLst>
        </pc:spChg>
        <pc:spChg chg="add mod topLvl">
          <ac:chgData name="Subash Khatiwada" userId="82ebb907-69e0-4888-9ca7-a664fef6b159" providerId="ADAL" clId="{94BCF920-ABF0-4080-8EB4-E5AA63D45337}" dt="2023-12-10T13:57:58.660" v="6914" actId="1038"/>
          <ac:spMkLst>
            <pc:docMk/>
            <pc:sldMk cId="3415638594" sldId="317"/>
            <ac:spMk id="22" creationId="{4CAD31F6-93AC-F70E-0266-0F46831C8501}"/>
          </ac:spMkLst>
        </pc:spChg>
        <pc:spChg chg="add mod topLvl">
          <ac:chgData name="Subash Khatiwada" userId="82ebb907-69e0-4888-9ca7-a664fef6b159" providerId="ADAL" clId="{94BCF920-ABF0-4080-8EB4-E5AA63D45337}" dt="2023-12-10T13:57:58.660" v="6914" actId="1038"/>
          <ac:spMkLst>
            <pc:docMk/>
            <pc:sldMk cId="3415638594" sldId="317"/>
            <ac:spMk id="23" creationId="{D73E2471-BEF4-B553-0787-6C23057A1185}"/>
          </ac:spMkLst>
        </pc:spChg>
        <pc:spChg chg="add del mod topLvl">
          <ac:chgData name="Subash Khatiwada" userId="82ebb907-69e0-4888-9ca7-a664fef6b159" providerId="ADAL" clId="{94BCF920-ABF0-4080-8EB4-E5AA63D45337}" dt="2023-12-10T13:57:58.660" v="6914" actId="1038"/>
          <ac:spMkLst>
            <pc:docMk/>
            <pc:sldMk cId="3415638594" sldId="317"/>
            <ac:spMk id="24" creationId="{F62ED288-F4CD-D96F-203A-C067112C48D3}"/>
          </ac:spMkLst>
        </pc:spChg>
        <pc:spChg chg="add mod topLvl">
          <ac:chgData name="Subash Khatiwada" userId="82ebb907-69e0-4888-9ca7-a664fef6b159" providerId="ADAL" clId="{94BCF920-ABF0-4080-8EB4-E5AA63D45337}" dt="2023-12-10T13:57:58.660" v="6914" actId="1038"/>
          <ac:spMkLst>
            <pc:docMk/>
            <pc:sldMk cId="3415638594" sldId="317"/>
            <ac:spMk id="25" creationId="{5DF770C0-C2BB-80E0-B509-E3249A584F1B}"/>
          </ac:spMkLst>
        </pc:spChg>
        <pc:spChg chg="add mod topLvl">
          <ac:chgData name="Subash Khatiwada" userId="82ebb907-69e0-4888-9ca7-a664fef6b159" providerId="ADAL" clId="{94BCF920-ABF0-4080-8EB4-E5AA63D45337}" dt="2023-12-10T13:57:58.660" v="6914" actId="1038"/>
          <ac:spMkLst>
            <pc:docMk/>
            <pc:sldMk cId="3415638594" sldId="317"/>
            <ac:spMk id="26" creationId="{9BC6B2D3-48A2-EFC4-8CEE-06D369E5F5A5}"/>
          </ac:spMkLst>
        </pc:spChg>
        <pc:spChg chg="mod">
          <ac:chgData name="Subash Khatiwada" userId="82ebb907-69e0-4888-9ca7-a664fef6b159" providerId="ADAL" clId="{94BCF920-ABF0-4080-8EB4-E5AA63D45337}" dt="2023-11-27T15:19:07.170" v="4863" actId="165"/>
          <ac:spMkLst>
            <pc:docMk/>
            <pc:sldMk cId="3415638594" sldId="317"/>
            <ac:spMk id="28" creationId="{782FCD67-04BA-4F07-75D8-E4D641A41880}"/>
          </ac:spMkLst>
        </pc:spChg>
        <pc:spChg chg="mod">
          <ac:chgData name="Subash Khatiwada" userId="82ebb907-69e0-4888-9ca7-a664fef6b159" providerId="ADAL" clId="{94BCF920-ABF0-4080-8EB4-E5AA63D45337}" dt="2023-11-27T15:19:07.170" v="4863" actId="165"/>
          <ac:spMkLst>
            <pc:docMk/>
            <pc:sldMk cId="3415638594" sldId="317"/>
            <ac:spMk id="29" creationId="{84073905-2402-ABC2-4106-1BCF2CA8684E}"/>
          </ac:spMkLst>
        </pc:spChg>
        <pc:spChg chg="mod">
          <ac:chgData name="Subash Khatiwada" userId="82ebb907-69e0-4888-9ca7-a664fef6b159" providerId="ADAL" clId="{94BCF920-ABF0-4080-8EB4-E5AA63D45337}" dt="2023-11-27T15:19:07.170" v="4863" actId="165"/>
          <ac:spMkLst>
            <pc:docMk/>
            <pc:sldMk cId="3415638594" sldId="317"/>
            <ac:spMk id="30" creationId="{EAE5BE3D-3C69-8F27-601A-BE35FF3AB9B0}"/>
          </ac:spMkLst>
        </pc:spChg>
        <pc:spChg chg="mod">
          <ac:chgData name="Subash Khatiwada" userId="82ebb907-69e0-4888-9ca7-a664fef6b159" providerId="ADAL" clId="{94BCF920-ABF0-4080-8EB4-E5AA63D45337}" dt="2023-11-27T15:19:07.170" v="4863" actId="165"/>
          <ac:spMkLst>
            <pc:docMk/>
            <pc:sldMk cId="3415638594" sldId="317"/>
            <ac:spMk id="31" creationId="{692B4983-15D0-868E-7153-F52FC71156D5}"/>
          </ac:spMkLst>
        </pc:spChg>
        <pc:spChg chg="mod">
          <ac:chgData name="Subash Khatiwada" userId="82ebb907-69e0-4888-9ca7-a664fef6b159" providerId="ADAL" clId="{94BCF920-ABF0-4080-8EB4-E5AA63D45337}" dt="2023-11-27T15:19:07.170" v="4863" actId="165"/>
          <ac:spMkLst>
            <pc:docMk/>
            <pc:sldMk cId="3415638594" sldId="317"/>
            <ac:spMk id="32" creationId="{06617FF0-AF98-FA47-1825-E6A38E474664}"/>
          </ac:spMkLst>
        </pc:spChg>
        <pc:spChg chg="add mod topLvl">
          <ac:chgData name="Subash Khatiwada" userId="82ebb907-69e0-4888-9ca7-a664fef6b159" providerId="ADAL" clId="{94BCF920-ABF0-4080-8EB4-E5AA63D45337}" dt="2023-12-10T14:03:03.995" v="6979" actId="165"/>
          <ac:spMkLst>
            <pc:docMk/>
            <pc:sldMk cId="3415638594" sldId="317"/>
            <ac:spMk id="33" creationId="{BA83BC16-2184-4881-3B47-0E50957F8584}"/>
          </ac:spMkLst>
        </pc:spChg>
        <pc:spChg chg="add mod topLvl">
          <ac:chgData name="Subash Khatiwada" userId="82ebb907-69e0-4888-9ca7-a664fef6b159" providerId="ADAL" clId="{94BCF920-ABF0-4080-8EB4-E5AA63D45337}" dt="2023-12-10T14:03:03.995" v="6979" actId="165"/>
          <ac:spMkLst>
            <pc:docMk/>
            <pc:sldMk cId="3415638594" sldId="317"/>
            <ac:spMk id="34" creationId="{E635B896-DAE2-06BA-9FA7-E351DB7EFC86}"/>
          </ac:spMkLst>
        </pc:spChg>
        <pc:spChg chg="add mod topLvl">
          <ac:chgData name="Subash Khatiwada" userId="82ebb907-69e0-4888-9ca7-a664fef6b159" providerId="ADAL" clId="{94BCF920-ABF0-4080-8EB4-E5AA63D45337}" dt="2023-12-10T13:57:58.660" v="6914" actId="1038"/>
          <ac:spMkLst>
            <pc:docMk/>
            <pc:sldMk cId="3415638594" sldId="317"/>
            <ac:spMk id="36" creationId="{63936B76-C052-24DC-B399-D886293331EF}"/>
          </ac:spMkLst>
        </pc:spChg>
        <pc:spChg chg="add mod topLvl">
          <ac:chgData name="Subash Khatiwada" userId="82ebb907-69e0-4888-9ca7-a664fef6b159" providerId="ADAL" clId="{94BCF920-ABF0-4080-8EB4-E5AA63D45337}" dt="2023-12-10T13:57:58.660" v="6914" actId="1038"/>
          <ac:spMkLst>
            <pc:docMk/>
            <pc:sldMk cId="3415638594" sldId="317"/>
            <ac:spMk id="37" creationId="{E38920A8-7244-F451-2515-207441F4AF29}"/>
          </ac:spMkLst>
        </pc:spChg>
        <pc:spChg chg="add del mod">
          <ac:chgData name="Subash Khatiwada" userId="82ebb907-69e0-4888-9ca7-a664fef6b159" providerId="ADAL" clId="{94BCF920-ABF0-4080-8EB4-E5AA63D45337}" dt="2023-11-27T15:20:07.164" v="4876" actId="21"/>
          <ac:spMkLst>
            <pc:docMk/>
            <pc:sldMk cId="3415638594" sldId="317"/>
            <ac:spMk id="39" creationId="{5A96B8B3-CFD4-1286-B988-5FB25CA8F3CD}"/>
          </ac:spMkLst>
        </pc:spChg>
        <pc:spChg chg="add mod">
          <ac:chgData name="Subash Khatiwada" userId="82ebb907-69e0-4888-9ca7-a664fef6b159" providerId="ADAL" clId="{94BCF920-ABF0-4080-8EB4-E5AA63D45337}" dt="2023-12-10T13:57:58.660" v="6914" actId="1038"/>
          <ac:spMkLst>
            <pc:docMk/>
            <pc:sldMk cId="3415638594" sldId="317"/>
            <ac:spMk id="43" creationId="{81190B6C-16BD-238D-FA9C-E2AFDC4EA2DF}"/>
          </ac:spMkLst>
        </pc:spChg>
        <pc:spChg chg="mod">
          <ac:chgData name="Subash Khatiwada" userId="82ebb907-69e0-4888-9ca7-a664fef6b159" providerId="ADAL" clId="{94BCF920-ABF0-4080-8EB4-E5AA63D45337}" dt="2023-11-27T15:20:36.608" v="4880"/>
          <ac:spMkLst>
            <pc:docMk/>
            <pc:sldMk cId="3415638594" sldId="317"/>
            <ac:spMk id="45" creationId="{EE7EB588-4FFB-1737-0E19-21F666956AF0}"/>
          </ac:spMkLst>
        </pc:spChg>
        <pc:spChg chg="mod">
          <ac:chgData name="Subash Khatiwada" userId="82ebb907-69e0-4888-9ca7-a664fef6b159" providerId="ADAL" clId="{94BCF920-ABF0-4080-8EB4-E5AA63D45337}" dt="2023-11-27T15:20:54.028" v="4889" actId="1076"/>
          <ac:spMkLst>
            <pc:docMk/>
            <pc:sldMk cId="3415638594" sldId="317"/>
            <ac:spMk id="46" creationId="{D35518DE-3836-93A4-F467-994C1551A17F}"/>
          </ac:spMkLst>
        </pc:spChg>
        <pc:spChg chg="mod">
          <ac:chgData name="Subash Khatiwada" userId="82ebb907-69e0-4888-9ca7-a664fef6b159" providerId="ADAL" clId="{94BCF920-ABF0-4080-8EB4-E5AA63D45337}" dt="2023-11-27T15:23:10.337" v="4895"/>
          <ac:spMkLst>
            <pc:docMk/>
            <pc:sldMk cId="3415638594" sldId="317"/>
            <ac:spMk id="50" creationId="{E50B6E6E-7999-C619-21A9-1DC0BBA71F61}"/>
          </ac:spMkLst>
        </pc:spChg>
        <pc:spChg chg="mod">
          <ac:chgData name="Subash Khatiwada" userId="82ebb907-69e0-4888-9ca7-a664fef6b159" providerId="ADAL" clId="{94BCF920-ABF0-4080-8EB4-E5AA63D45337}" dt="2023-11-27T15:23:10.337" v="4895"/>
          <ac:spMkLst>
            <pc:docMk/>
            <pc:sldMk cId="3415638594" sldId="317"/>
            <ac:spMk id="51" creationId="{BEE25D09-30EE-44A8-0091-062CF95E582B}"/>
          </ac:spMkLst>
        </pc:spChg>
        <pc:spChg chg="add mod">
          <ac:chgData name="Subash Khatiwada" userId="82ebb907-69e0-4888-9ca7-a664fef6b159" providerId="ADAL" clId="{94BCF920-ABF0-4080-8EB4-E5AA63D45337}" dt="2023-12-10T13:57:58.660" v="6914" actId="1038"/>
          <ac:spMkLst>
            <pc:docMk/>
            <pc:sldMk cId="3415638594" sldId="317"/>
            <ac:spMk id="53" creationId="{FD1EFCE0-DE74-8971-5ADE-2B8965CCDE7C}"/>
          </ac:spMkLst>
        </pc:spChg>
        <pc:spChg chg="mod">
          <ac:chgData name="Subash Khatiwada" userId="82ebb907-69e0-4888-9ca7-a664fef6b159" providerId="ADAL" clId="{94BCF920-ABF0-4080-8EB4-E5AA63D45337}" dt="2023-11-27T15:25:25.355" v="4905"/>
          <ac:spMkLst>
            <pc:docMk/>
            <pc:sldMk cId="3415638594" sldId="317"/>
            <ac:spMk id="55" creationId="{E127EA39-1047-77CD-BA08-919AF25DCD02}"/>
          </ac:spMkLst>
        </pc:spChg>
        <pc:spChg chg="mod">
          <ac:chgData name="Subash Khatiwada" userId="82ebb907-69e0-4888-9ca7-a664fef6b159" providerId="ADAL" clId="{94BCF920-ABF0-4080-8EB4-E5AA63D45337}" dt="2023-11-27T15:25:25.355" v="4905"/>
          <ac:spMkLst>
            <pc:docMk/>
            <pc:sldMk cId="3415638594" sldId="317"/>
            <ac:spMk id="56" creationId="{4AE089C2-1A42-B4D3-2335-5E77AB708623}"/>
          </ac:spMkLst>
        </pc:spChg>
        <pc:spChg chg="add mod">
          <ac:chgData name="Subash Khatiwada" userId="82ebb907-69e0-4888-9ca7-a664fef6b159" providerId="ADAL" clId="{94BCF920-ABF0-4080-8EB4-E5AA63D45337}" dt="2023-12-10T13:57:58.660" v="6914" actId="1038"/>
          <ac:spMkLst>
            <pc:docMk/>
            <pc:sldMk cId="3415638594" sldId="317"/>
            <ac:spMk id="58" creationId="{2F263D52-5401-F0F8-4BB3-019FBC797EF1}"/>
          </ac:spMkLst>
        </pc:spChg>
        <pc:spChg chg="mod">
          <ac:chgData name="Subash Khatiwada" userId="82ebb907-69e0-4888-9ca7-a664fef6b159" providerId="ADAL" clId="{94BCF920-ABF0-4080-8EB4-E5AA63D45337}" dt="2023-11-27T15:25:54.235" v="4913"/>
          <ac:spMkLst>
            <pc:docMk/>
            <pc:sldMk cId="3415638594" sldId="317"/>
            <ac:spMk id="60" creationId="{1A05C0B5-F7FB-2663-5195-65530A0F9E6E}"/>
          </ac:spMkLst>
        </pc:spChg>
        <pc:spChg chg="mod">
          <ac:chgData name="Subash Khatiwada" userId="82ebb907-69e0-4888-9ca7-a664fef6b159" providerId="ADAL" clId="{94BCF920-ABF0-4080-8EB4-E5AA63D45337}" dt="2023-11-27T15:25:54.235" v="4913"/>
          <ac:spMkLst>
            <pc:docMk/>
            <pc:sldMk cId="3415638594" sldId="317"/>
            <ac:spMk id="61" creationId="{ACA6709C-66CE-951B-12A0-9649FC50E585}"/>
          </ac:spMkLst>
        </pc:spChg>
        <pc:spChg chg="add mod">
          <ac:chgData name="Subash Khatiwada" userId="82ebb907-69e0-4888-9ca7-a664fef6b159" providerId="ADAL" clId="{94BCF920-ABF0-4080-8EB4-E5AA63D45337}" dt="2023-12-10T13:57:58.660" v="6914" actId="1038"/>
          <ac:spMkLst>
            <pc:docMk/>
            <pc:sldMk cId="3415638594" sldId="317"/>
            <ac:spMk id="63" creationId="{9B336DDD-66BB-5E21-676A-503921B6D562}"/>
          </ac:spMkLst>
        </pc:spChg>
        <pc:spChg chg="mod">
          <ac:chgData name="Subash Khatiwada" userId="82ebb907-69e0-4888-9ca7-a664fef6b159" providerId="ADAL" clId="{94BCF920-ABF0-4080-8EB4-E5AA63D45337}" dt="2023-11-27T15:26:30.755" v="4925"/>
          <ac:spMkLst>
            <pc:docMk/>
            <pc:sldMk cId="3415638594" sldId="317"/>
            <ac:spMk id="65" creationId="{E9682291-6652-CDE2-A0D2-19446F1851FC}"/>
          </ac:spMkLst>
        </pc:spChg>
        <pc:spChg chg="mod">
          <ac:chgData name="Subash Khatiwada" userId="82ebb907-69e0-4888-9ca7-a664fef6b159" providerId="ADAL" clId="{94BCF920-ABF0-4080-8EB4-E5AA63D45337}" dt="2023-11-27T15:26:30.755" v="4925"/>
          <ac:spMkLst>
            <pc:docMk/>
            <pc:sldMk cId="3415638594" sldId="317"/>
            <ac:spMk id="66" creationId="{66400A93-98B4-453F-3255-182C7C0C38BD}"/>
          </ac:spMkLst>
        </pc:spChg>
        <pc:spChg chg="add mod">
          <ac:chgData name="Subash Khatiwada" userId="82ebb907-69e0-4888-9ca7-a664fef6b159" providerId="ADAL" clId="{94BCF920-ABF0-4080-8EB4-E5AA63D45337}" dt="2023-12-10T13:57:58.660" v="6914" actId="1038"/>
          <ac:spMkLst>
            <pc:docMk/>
            <pc:sldMk cId="3415638594" sldId="317"/>
            <ac:spMk id="68" creationId="{61953743-9AED-D961-0A8C-262F536FB237}"/>
          </ac:spMkLst>
        </pc:spChg>
        <pc:grpChg chg="add mod">
          <ac:chgData name="Subash Khatiwada" userId="82ebb907-69e0-4888-9ca7-a664fef6b159" providerId="ADAL" clId="{94BCF920-ABF0-4080-8EB4-E5AA63D45337}" dt="2023-12-10T14:03:03.323" v="6978" actId="164"/>
          <ac:grpSpMkLst>
            <pc:docMk/>
            <pc:sldMk cId="3415638594" sldId="317"/>
            <ac:grpSpMk id="5" creationId="{97FFE2D3-4047-8BAB-E48C-018DDF411A0D}"/>
          </ac:grpSpMkLst>
        </pc:grpChg>
        <pc:grpChg chg="add del mod">
          <ac:chgData name="Subash Khatiwada" userId="82ebb907-69e0-4888-9ca7-a664fef6b159" providerId="ADAL" clId="{94BCF920-ABF0-4080-8EB4-E5AA63D45337}" dt="2023-12-10T14:04:27.939" v="6990" actId="165"/>
          <ac:grpSpMkLst>
            <pc:docMk/>
            <pc:sldMk cId="3415638594" sldId="317"/>
            <ac:grpSpMk id="6" creationId="{08D65D14-8930-A3A6-055E-85FB1D788C06}"/>
          </ac:grpSpMkLst>
        </pc:grpChg>
        <pc:grpChg chg="add mod">
          <ac:chgData name="Subash Khatiwada" userId="82ebb907-69e0-4888-9ca7-a664fef6b159" providerId="ADAL" clId="{94BCF920-ABF0-4080-8EB4-E5AA63D45337}" dt="2023-12-10T14:04:43.814" v="6993" actId="1076"/>
          <ac:grpSpMkLst>
            <pc:docMk/>
            <pc:sldMk cId="3415638594" sldId="317"/>
            <ac:grpSpMk id="10" creationId="{ADAF80EB-9279-B064-3087-3A1F34C01A1A}"/>
          </ac:grpSpMkLst>
        </pc:grpChg>
        <pc:grpChg chg="add del mod">
          <ac:chgData name="Subash Khatiwada" userId="82ebb907-69e0-4888-9ca7-a664fef6b159" providerId="ADAL" clId="{94BCF920-ABF0-4080-8EB4-E5AA63D45337}" dt="2023-11-27T15:14:54.982" v="4811"/>
          <ac:grpSpMkLst>
            <pc:docMk/>
            <pc:sldMk cId="3415638594" sldId="317"/>
            <ac:grpSpMk id="10" creationId="{CAC2B22B-95B1-A534-BDE0-10EDE936BFA9}"/>
          </ac:grpSpMkLst>
        </pc:grpChg>
        <pc:grpChg chg="add mod topLvl">
          <ac:chgData name="Subash Khatiwada" userId="82ebb907-69e0-4888-9ca7-a664fef6b159" providerId="ADAL" clId="{94BCF920-ABF0-4080-8EB4-E5AA63D45337}" dt="2023-12-10T13:57:58.660" v="6914" actId="1038"/>
          <ac:grpSpMkLst>
            <pc:docMk/>
            <pc:sldMk cId="3415638594" sldId="317"/>
            <ac:grpSpMk id="27" creationId="{B4AA7EA3-7984-E9CB-0C92-6D1261F441AB}"/>
          </ac:grpSpMkLst>
        </pc:grpChg>
        <pc:grpChg chg="add del mod">
          <ac:chgData name="Subash Khatiwada" userId="82ebb907-69e0-4888-9ca7-a664fef6b159" providerId="ADAL" clId="{94BCF920-ABF0-4080-8EB4-E5AA63D45337}" dt="2023-11-27T15:19:07.170" v="4863" actId="165"/>
          <ac:grpSpMkLst>
            <pc:docMk/>
            <pc:sldMk cId="3415638594" sldId="317"/>
            <ac:grpSpMk id="38" creationId="{B7D5F29B-6FCF-07DD-741D-CF9C17CCA818}"/>
          </ac:grpSpMkLst>
        </pc:grpChg>
        <pc:grpChg chg="add del mod">
          <ac:chgData name="Subash Khatiwada" userId="82ebb907-69e0-4888-9ca7-a664fef6b159" providerId="ADAL" clId="{94BCF920-ABF0-4080-8EB4-E5AA63D45337}" dt="2023-12-10T14:03:03.995" v="6979" actId="165"/>
          <ac:grpSpMkLst>
            <pc:docMk/>
            <pc:sldMk cId="3415638594" sldId="317"/>
            <ac:grpSpMk id="40" creationId="{CEA71854-C8C9-2BA3-30C4-FBE528F16EC5}"/>
          </ac:grpSpMkLst>
        </pc:grpChg>
        <pc:grpChg chg="add del mod">
          <ac:chgData name="Subash Khatiwada" userId="82ebb907-69e0-4888-9ca7-a664fef6b159" providerId="ADAL" clId="{94BCF920-ABF0-4080-8EB4-E5AA63D45337}" dt="2023-11-27T15:21:37.708" v="4891" actId="478"/>
          <ac:grpSpMkLst>
            <pc:docMk/>
            <pc:sldMk cId="3415638594" sldId="317"/>
            <ac:grpSpMk id="44" creationId="{BCC336F8-8A6C-C332-839C-E5E1CF9D6BCD}"/>
          </ac:grpSpMkLst>
        </pc:grpChg>
        <pc:grpChg chg="add mod">
          <ac:chgData name="Subash Khatiwada" userId="82ebb907-69e0-4888-9ca7-a664fef6b159" providerId="ADAL" clId="{94BCF920-ABF0-4080-8EB4-E5AA63D45337}" dt="2023-12-10T13:57:58.660" v="6914" actId="1038"/>
          <ac:grpSpMkLst>
            <pc:docMk/>
            <pc:sldMk cId="3415638594" sldId="317"/>
            <ac:grpSpMk id="49" creationId="{DDDC3221-EB06-99EB-3811-5FDAAED0273A}"/>
          </ac:grpSpMkLst>
        </pc:grpChg>
        <pc:grpChg chg="add mod">
          <ac:chgData name="Subash Khatiwada" userId="82ebb907-69e0-4888-9ca7-a664fef6b159" providerId="ADAL" clId="{94BCF920-ABF0-4080-8EB4-E5AA63D45337}" dt="2023-12-10T13:57:58.660" v="6914" actId="1038"/>
          <ac:grpSpMkLst>
            <pc:docMk/>
            <pc:sldMk cId="3415638594" sldId="317"/>
            <ac:grpSpMk id="54" creationId="{663B24C7-4CC3-4C45-A936-6D9BD1E83AAC}"/>
          </ac:grpSpMkLst>
        </pc:grpChg>
        <pc:grpChg chg="add mod">
          <ac:chgData name="Subash Khatiwada" userId="82ebb907-69e0-4888-9ca7-a664fef6b159" providerId="ADAL" clId="{94BCF920-ABF0-4080-8EB4-E5AA63D45337}" dt="2023-12-10T13:57:58.660" v="6914" actId="1038"/>
          <ac:grpSpMkLst>
            <pc:docMk/>
            <pc:sldMk cId="3415638594" sldId="317"/>
            <ac:grpSpMk id="59" creationId="{1D035A6B-4D6E-B479-14C7-B492A4BC7AE9}"/>
          </ac:grpSpMkLst>
        </pc:grpChg>
        <pc:grpChg chg="add mod">
          <ac:chgData name="Subash Khatiwada" userId="82ebb907-69e0-4888-9ca7-a664fef6b159" providerId="ADAL" clId="{94BCF920-ABF0-4080-8EB4-E5AA63D45337}" dt="2023-12-10T13:57:58.660" v="6914" actId="1038"/>
          <ac:grpSpMkLst>
            <pc:docMk/>
            <pc:sldMk cId="3415638594" sldId="317"/>
            <ac:grpSpMk id="64" creationId="{698DAF30-1F8D-8748-098D-F3994CA41D49}"/>
          </ac:grpSpMkLst>
        </pc:grpChg>
        <pc:cxnChg chg="del mod topLvl">
          <ac:chgData name="Subash Khatiwada" userId="82ebb907-69e0-4888-9ca7-a664fef6b159" providerId="ADAL" clId="{94BCF920-ABF0-4080-8EB4-E5AA63D45337}" dt="2023-12-10T14:04:32.939" v="6991" actId="478"/>
          <ac:cxnSpMkLst>
            <pc:docMk/>
            <pc:sldMk cId="3415638594" sldId="317"/>
            <ac:cxnSpMk id="9" creationId="{731AEEC1-A4DF-61CA-F271-41B1B3282FC1}"/>
          </ac:cxnSpMkLst>
        </pc:cxnChg>
        <pc:cxnChg chg="add del mod">
          <ac:chgData name="Subash Khatiwada" userId="82ebb907-69e0-4888-9ca7-a664fef6b159" providerId="ADAL" clId="{94BCF920-ABF0-4080-8EB4-E5AA63D45337}" dt="2023-11-27T15:14:54.982" v="4811"/>
          <ac:cxnSpMkLst>
            <pc:docMk/>
            <pc:sldMk cId="3415638594" sldId="317"/>
            <ac:cxnSpMk id="18" creationId="{4E132230-2845-2620-0611-3740EB490825}"/>
          </ac:cxnSpMkLst>
        </pc:cxnChg>
        <pc:cxnChg chg="add mod topLvl">
          <ac:chgData name="Subash Khatiwada" userId="82ebb907-69e0-4888-9ca7-a664fef6b159" providerId="ADAL" clId="{94BCF920-ABF0-4080-8EB4-E5AA63D45337}" dt="2023-12-10T14:03:03.995" v="6979" actId="165"/>
          <ac:cxnSpMkLst>
            <pc:docMk/>
            <pc:sldMk cId="3415638594" sldId="317"/>
            <ac:cxnSpMk id="35" creationId="{64BDB5C9-35FB-B970-2C51-47BC379AB45A}"/>
          </ac:cxnSpMkLst>
        </pc:cxnChg>
        <pc:cxnChg chg="mod">
          <ac:chgData name="Subash Khatiwada" userId="82ebb907-69e0-4888-9ca7-a664fef6b159" providerId="ADAL" clId="{94BCF920-ABF0-4080-8EB4-E5AA63D45337}" dt="2023-11-27T15:21:37.708" v="4891" actId="478"/>
          <ac:cxnSpMkLst>
            <pc:docMk/>
            <pc:sldMk cId="3415638594" sldId="317"/>
            <ac:cxnSpMk id="47" creationId="{128B6516-6DCF-A7C9-42E9-774E024948BC}"/>
          </ac:cxnSpMkLst>
        </pc:cxnChg>
        <pc:cxnChg chg="mod">
          <ac:chgData name="Subash Khatiwada" userId="82ebb907-69e0-4888-9ca7-a664fef6b159" providerId="ADAL" clId="{94BCF920-ABF0-4080-8EB4-E5AA63D45337}" dt="2023-11-27T15:23:10.337" v="4895"/>
          <ac:cxnSpMkLst>
            <pc:docMk/>
            <pc:sldMk cId="3415638594" sldId="317"/>
            <ac:cxnSpMk id="52" creationId="{FB2B705A-57E9-7E0B-3239-80E389DBE92B}"/>
          </ac:cxnSpMkLst>
        </pc:cxnChg>
        <pc:cxnChg chg="mod">
          <ac:chgData name="Subash Khatiwada" userId="82ebb907-69e0-4888-9ca7-a664fef6b159" providerId="ADAL" clId="{94BCF920-ABF0-4080-8EB4-E5AA63D45337}" dt="2023-11-27T15:25:25.355" v="4905"/>
          <ac:cxnSpMkLst>
            <pc:docMk/>
            <pc:sldMk cId="3415638594" sldId="317"/>
            <ac:cxnSpMk id="57" creationId="{27B5A069-C917-36FA-6E70-611BFBE4BFEA}"/>
          </ac:cxnSpMkLst>
        </pc:cxnChg>
        <pc:cxnChg chg="mod">
          <ac:chgData name="Subash Khatiwada" userId="82ebb907-69e0-4888-9ca7-a664fef6b159" providerId="ADAL" clId="{94BCF920-ABF0-4080-8EB4-E5AA63D45337}" dt="2023-11-27T15:25:54.235" v="4913"/>
          <ac:cxnSpMkLst>
            <pc:docMk/>
            <pc:sldMk cId="3415638594" sldId="317"/>
            <ac:cxnSpMk id="62" creationId="{E03513A8-5595-4E37-0CF4-0D4943E779BE}"/>
          </ac:cxnSpMkLst>
        </pc:cxnChg>
        <pc:cxnChg chg="mod">
          <ac:chgData name="Subash Khatiwada" userId="82ebb907-69e0-4888-9ca7-a664fef6b159" providerId="ADAL" clId="{94BCF920-ABF0-4080-8EB4-E5AA63D45337}" dt="2023-11-27T15:26:30.755" v="4925"/>
          <ac:cxnSpMkLst>
            <pc:docMk/>
            <pc:sldMk cId="3415638594" sldId="317"/>
            <ac:cxnSpMk id="67" creationId="{629FF48C-F787-1CE3-8BEF-6AD288CA36B3}"/>
          </ac:cxnSpMkLst>
        </pc:cxnChg>
      </pc:sldChg>
      <pc:sldChg chg="addSp delSp modSp new mod modAnim">
        <pc:chgData name="Subash Khatiwada" userId="82ebb907-69e0-4888-9ca7-a664fef6b159" providerId="ADAL" clId="{94BCF920-ABF0-4080-8EB4-E5AA63D45337}" dt="2023-12-04T08:44:13.133" v="6310"/>
        <pc:sldMkLst>
          <pc:docMk/>
          <pc:sldMk cId="953872352" sldId="318"/>
        </pc:sldMkLst>
        <pc:spChg chg="mod">
          <ac:chgData name="Subash Khatiwada" userId="82ebb907-69e0-4888-9ca7-a664fef6b159" providerId="ADAL" clId="{94BCF920-ABF0-4080-8EB4-E5AA63D45337}" dt="2023-11-28T10:36:16.717" v="5745" actId="20577"/>
          <ac:spMkLst>
            <pc:docMk/>
            <pc:sldMk cId="953872352" sldId="318"/>
            <ac:spMk id="2" creationId="{29D33D2A-C2B8-C75C-5064-E3ED788620DF}"/>
          </ac:spMkLst>
        </pc:spChg>
        <pc:spChg chg="del">
          <ac:chgData name="Subash Khatiwada" userId="82ebb907-69e0-4888-9ca7-a664fef6b159" providerId="ADAL" clId="{94BCF920-ABF0-4080-8EB4-E5AA63D45337}" dt="2023-11-27T15:34:04.492" v="4985" actId="478"/>
          <ac:spMkLst>
            <pc:docMk/>
            <pc:sldMk cId="953872352" sldId="318"/>
            <ac:spMk id="3" creationId="{C7404156-FA05-3B6D-9995-47529A6FC363}"/>
          </ac:spMkLst>
        </pc:spChg>
        <pc:spChg chg="add mod">
          <ac:chgData name="Subash Khatiwada" userId="82ebb907-69e0-4888-9ca7-a664fef6b159" providerId="ADAL" clId="{94BCF920-ABF0-4080-8EB4-E5AA63D45337}" dt="2023-11-28T11:09:36.215" v="6057" actId="113"/>
          <ac:spMkLst>
            <pc:docMk/>
            <pc:sldMk cId="953872352" sldId="318"/>
            <ac:spMk id="3" creationId="{F7B62304-7D54-B678-E262-51BFC484350A}"/>
          </ac:spMkLst>
        </pc:spChg>
        <pc:picChg chg="add del mod">
          <ac:chgData name="Subash Khatiwada" userId="82ebb907-69e0-4888-9ca7-a664fef6b159" providerId="ADAL" clId="{94BCF920-ABF0-4080-8EB4-E5AA63D45337}" dt="2023-11-27T15:36:11.875" v="4993" actId="478"/>
          <ac:picMkLst>
            <pc:docMk/>
            <pc:sldMk cId="953872352" sldId="318"/>
            <ac:picMk id="5" creationId="{57D22618-631E-554C-0F6D-106574CAF922}"/>
          </ac:picMkLst>
        </pc:picChg>
        <pc:picChg chg="add mod ord">
          <ac:chgData name="Subash Khatiwada" userId="82ebb907-69e0-4888-9ca7-a664fef6b159" providerId="ADAL" clId="{94BCF920-ABF0-4080-8EB4-E5AA63D45337}" dt="2023-11-27T15:36:24.701" v="4997" actId="166"/>
          <ac:picMkLst>
            <pc:docMk/>
            <pc:sldMk cId="953872352" sldId="318"/>
            <ac:picMk id="7" creationId="{AD607E55-1D58-9CAD-4718-A69D1BB5ABE5}"/>
          </ac:picMkLst>
        </pc:picChg>
        <pc:picChg chg="add mod">
          <ac:chgData name="Subash Khatiwada" userId="82ebb907-69e0-4888-9ca7-a664fef6b159" providerId="ADAL" clId="{94BCF920-ABF0-4080-8EB4-E5AA63D45337}" dt="2023-11-28T10:57:40.533" v="5986" actId="1076"/>
          <ac:picMkLst>
            <pc:docMk/>
            <pc:sldMk cId="953872352" sldId="318"/>
            <ac:picMk id="9" creationId="{67F9A81F-684F-9C26-1F6C-5BCDB76FA07D}"/>
          </ac:picMkLst>
        </pc:picChg>
      </pc:sldChg>
      <pc:sldChg chg="delSp modSp add mod delAnim">
        <pc:chgData name="Subash Khatiwada" userId="82ebb907-69e0-4888-9ca7-a664fef6b159" providerId="ADAL" clId="{94BCF920-ABF0-4080-8EB4-E5AA63D45337}" dt="2023-12-10T13:44:30.668" v="6568" actId="14100"/>
        <pc:sldMkLst>
          <pc:docMk/>
          <pc:sldMk cId="815510188" sldId="319"/>
        </pc:sldMkLst>
        <pc:spChg chg="mod">
          <ac:chgData name="Subash Khatiwada" userId="82ebb907-69e0-4888-9ca7-a664fef6b159" providerId="ADAL" clId="{94BCF920-ABF0-4080-8EB4-E5AA63D45337}" dt="2023-11-28T11:04:53.444" v="6045" actId="13926"/>
          <ac:spMkLst>
            <pc:docMk/>
            <pc:sldMk cId="815510188" sldId="319"/>
            <ac:spMk id="8" creationId="{7C391907-F154-4E03-E1CA-9499D0CF4448}"/>
          </ac:spMkLst>
        </pc:spChg>
        <pc:spChg chg="mod">
          <ac:chgData name="Subash Khatiwada" userId="82ebb907-69e0-4888-9ca7-a664fef6b159" providerId="ADAL" clId="{94BCF920-ABF0-4080-8EB4-E5AA63D45337}" dt="2023-11-28T11:04:55.546" v="6046" actId="13926"/>
          <ac:spMkLst>
            <pc:docMk/>
            <pc:sldMk cId="815510188" sldId="319"/>
            <ac:spMk id="18" creationId="{600D8F5D-ACE5-7907-CB1A-624A76C22F01}"/>
          </ac:spMkLst>
        </pc:spChg>
        <pc:spChg chg="del">
          <ac:chgData name="Subash Khatiwada" userId="82ebb907-69e0-4888-9ca7-a664fef6b159" providerId="ADAL" clId="{94BCF920-ABF0-4080-8EB4-E5AA63D45337}" dt="2023-11-28T10:55:49.363" v="5967" actId="478"/>
          <ac:spMkLst>
            <pc:docMk/>
            <pc:sldMk cId="815510188" sldId="319"/>
            <ac:spMk id="20" creationId="{A11871C7-BD05-8ED4-D420-AAADB4D8E8A7}"/>
          </ac:spMkLst>
        </pc:spChg>
        <pc:spChg chg="del">
          <ac:chgData name="Subash Khatiwada" userId="82ebb907-69e0-4888-9ca7-a664fef6b159" providerId="ADAL" clId="{94BCF920-ABF0-4080-8EB4-E5AA63D45337}" dt="2023-11-28T10:55:43.874" v="5965" actId="478"/>
          <ac:spMkLst>
            <pc:docMk/>
            <pc:sldMk cId="815510188" sldId="319"/>
            <ac:spMk id="25" creationId="{97623772-4A12-2F8F-9E48-56C1E24D75B7}"/>
          </ac:spMkLst>
        </pc:spChg>
        <pc:spChg chg="del">
          <ac:chgData name="Subash Khatiwada" userId="82ebb907-69e0-4888-9ca7-a664fef6b159" providerId="ADAL" clId="{94BCF920-ABF0-4080-8EB4-E5AA63D45337}" dt="2023-11-28T10:55:47.139" v="5966" actId="478"/>
          <ac:spMkLst>
            <pc:docMk/>
            <pc:sldMk cId="815510188" sldId="319"/>
            <ac:spMk id="33" creationId="{20F71968-283E-0670-1C6A-F6992DB8FB6C}"/>
          </ac:spMkLst>
        </pc:spChg>
        <pc:spChg chg="del">
          <ac:chgData name="Subash Khatiwada" userId="82ebb907-69e0-4888-9ca7-a664fef6b159" providerId="ADAL" clId="{94BCF920-ABF0-4080-8EB4-E5AA63D45337}" dt="2023-11-28T10:55:43.874" v="5965" actId="478"/>
          <ac:spMkLst>
            <pc:docMk/>
            <pc:sldMk cId="815510188" sldId="319"/>
            <ac:spMk id="36" creationId="{6F77433F-277D-B597-8110-F8DB9E316C7B}"/>
          </ac:spMkLst>
        </pc:spChg>
        <pc:spChg chg="mod">
          <ac:chgData name="Subash Khatiwada" userId="82ebb907-69e0-4888-9ca7-a664fef6b159" providerId="ADAL" clId="{94BCF920-ABF0-4080-8EB4-E5AA63D45337}" dt="2023-11-28T11:08:35.717" v="6048" actId="113"/>
          <ac:spMkLst>
            <pc:docMk/>
            <pc:sldMk cId="815510188" sldId="319"/>
            <ac:spMk id="39" creationId="{E38C3496-471F-B62F-3FFE-2128740490C3}"/>
          </ac:spMkLst>
        </pc:spChg>
        <pc:picChg chg="mod">
          <ac:chgData name="Subash Khatiwada" userId="82ebb907-69e0-4888-9ca7-a664fef6b159" providerId="ADAL" clId="{94BCF920-ABF0-4080-8EB4-E5AA63D45337}" dt="2023-12-10T13:44:30.668" v="6568" actId="14100"/>
          <ac:picMkLst>
            <pc:docMk/>
            <pc:sldMk cId="815510188" sldId="319"/>
            <ac:picMk id="38" creationId="{DD8D2AC3-848F-932E-DB73-C59CD1D4E4B5}"/>
          </ac:picMkLst>
        </pc:picChg>
      </pc:sldChg>
      <pc:sldChg chg="add del">
        <pc:chgData name="Subash Khatiwada" userId="82ebb907-69e0-4888-9ca7-a664fef6b159" providerId="ADAL" clId="{94BCF920-ABF0-4080-8EB4-E5AA63D45337}" dt="2023-11-28T10:55:35.593" v="5964" actId="47"/>
        <pc:sldMkLst>
          <pc:docMk/>
          <pc:sldMk cId="3951170406" sldId="320"/>
        </pc:sldMkLst>
      </pc:sldChg>
      <pc:sldChg chg="addSp delSp modSp add mod">
        <pc:chgData name="Subash Khatiwada" userId="82ebb907-69e0-4888-9ca7-a664fef6b159" providerId="ADAL" clId="{94BCF920-ABF0-4080-8EB4-E5AA63D45337}" dt="2023-11-28T11:08:48.295" v="6049" actId="113"/>
        <pc:sldMkLst>
          <pc:docMk/>
          <pc:sldMk cId="1208141188" sldId="321"/>
        </pc:sldMkLst>
        <pc:spChg chg="add mod">
          <ac:chgData name="Subash Khatiwada" userId="82ebb907-69e0-4888-9ca7-a664fef6b159" providerId="ADAL" clId="{94BCF920-ABF0-4080-8EB4-E5AA63D45337}" dt="2023-11-28T11:08:48.295" v="6049" actId="113"/>
          <ac:spMkLst>
            <pc:docMk/>
            <pc:sldMk cId="1208141188" sldId="321"/>
            <ac:spMk id="4" creationId="{6411C9E8-1A2D-24FB-0B06-8365407813FE}"/>
          </ac:spMkLst>
        </pc:spChg>
        <pc:spChg chg="del">
          <ac:chgData name="Subash Khatiwada" userId="82ebb907-69e0-4888-9ca7-a664fef6b159" providerId="ADAL" clId="{94BCF920-ABF0-4080-8EB4-E5AA63D45337}" dt="2023-11-28T10:57:15.112" v="5985" actId="478"/>
          <ac:spMkLst>
            <pc:docMk/>
            <pc:sldMk cId="1208141188" sldId="321"/>
            <ac:spMk id="31" creationId="{19A53517-8484-371F-6DEE-A13BEFA96A79}"/>
          </ac:spMkLst>
        </pc:spChg>
      </pc:sldChg>
      <pc:sldChg chg="addSp delSp modSp new mod modAnim chgLayout">
        <pc:chgData name="Subash Khatiwada" userId="82ebb907-69e0-4888-9ca7-a664fef6b159" providerId="ADAL" clId="{94BCF920-ABF0-4080-8EB4-E5AA63D45337}" dt="2023-12-10T13:51:02.157" v="6681" actId="13926"/>
        <pc:sldMkLst>
          <pc:docMk/>
          <pc:sldMk cId="1148941858" sldId="322"/>
        </pc:sldMkLst>
        <pc:spChg chg="mod ord">
          <ac:chgData name="Subash Khatiwada" userId="82ebb907-69e0-4888-9ca7-a664fef6b159" providerId="ADAL" clId="{94BCF920-ABF0-4080-8EB4-E5AA63D45337}" dt="2023-11-28T09:48:42.788" v="5411" actId="700"/>
          <ac:spMkLst>
            <pc:docMk/>
            <pc:sldMk cId="1148941858" sldId="322"/>
            <ac:spMk id="2" creationId="{F0638A43-0425-0FD7-8A3A-B55E6501771F}"/>
          </ac:spMkLst>
        </pc:spChg>
        <pc:spChg chg="add mod">
          <ac:chgData name="Subash Khatiwada" userId="82ebb907-69e0-4888-9ca7-a664fef6b159" providerId="ADAL" clId="{94BCF920-ABF0-4080-8EB4-E5AA63D45337}" dt="2023-11-28T11:09:24.700" v="6055" actId="113"/>
          <ac:spMkLst>
            <pc:docMk/>
            <pc:sldMk cId="1148941858" sldId="322"/>
            <ac:spMk id="3" creationId="{0D11AE60-88F5-8296-B205-02EA71E798A2}"/>
          </ac:spMkLst>
        </pc:spChg>
        <pc:spChg chg="del mod">
          <ac:chgData name="Subash Khatiwada" userId="82ebb907-69e0-4888-9ca7-a664fef6b159" providerId="ADAL" clId="{94BCF920-ABF0-4080-8EB4-E5AA63D45337}" dt="2023-11-28T09:48:05.086" v="5352" actId="478"/>
          <ac:spMkLst>
            <pc:docMk/>
            <pc:sldMk cId="1148941858" sldId="322"/>
            <ac:spMk id="3" creationId="{E8860D5C-3570-E511-082B-6D7079D100A7}"/>
          </ac:spMkLst>
        </pc:spChg>
        <pc:spChg chg="add mod ord">
          <ac:chgData name="Subash Khatiwada" userId="82ebb907-69e0-4888-9ca7-a664fef6b159" providerId="ADAL" clId="{94BCF920-ABF0-4080-8EB4-E5AA63D45337}" dt="2023-12-10T13:51:02.157" v="6681" actId="13926"/>
          <ac:spMkLst>
            <pc:docMk/>
            <pc:sldMk cId="1148941858" sldId="322"/>
            <ac:spMk id="5" creationId="{B79053DA-427C-6823-1630-2C2EC436B100}"/>
          </ac:spMkLst>
        </pc:spChg>
        <pc:picChg chg="add mod">
          <ac:chgData name="Subash Khatiwada" userId="82ebb907-69e0-4888-9ca7-a664fef6b159" providerId="ADAL" clId="{94BCF920-ABF0-4080-8EB4-E5AA63D45337}" dt="2023-11-28T10:20:52.148" v="5654" actId="1076"/>
          <ac:picMkLst>
            <pc:docMk/>
            <pc:sldMk cId="1148941858" sldId="322"/>
            <ac:picMk id="4" creationId="{07DF1EE1-14D8-3EF0-CE26-9AD156CAF576}"/>
          </ac:picMkLst>
        </pc:picChg>
      </pc:sldChg>
      <pc:sldChg chg="delSp modSp add mod">
        <pc:chgData name="Subash Khatiwada" userId="82ebb907-69e0-4888-9ca7-a664fef6b159" providerId="ADAL" clId="{94BCF920-ABF0-4080-8EB4-E5AA63D45337}" dt="2023-11-28T10:26:59.433" v="5670" actId="478"/>
        <pc:sldMkLst>
          <pc:docMk/>
          <pc:sldMk cId="1243025628" sldId="323"/>
        </pc:sldMkLst>
        <pc:spChg chg="mod">
          <ac:chgData name="Subash Khatiwada" userId="82ebb907-69e0-4888-9ca7-a664fef6b159" providerId="ADAL" clId="{94BCF920-ABF0-4080-8EB4-E5AA63D45337}" dt="2023-11-28T10:26:54.636" v="5668"/>
          <ac:spMkLst>
            <pc:docMk/>
            <pc:sldMk cId="1243025628" sldId="323"/>
            <ac:spMk id="84" creationId="{00000000-0000-0000-0000-000000000000}"/>
          </ac:spMkLst>
        </pc:spChg>
        <pc:spChg chg="del mod">
          <ac:chgData name="Subash Khatiwada" userId="82ebb907-69e0-4888-9ca7-a664fef6b159" providerId="ADAL" clId="{94BCF920-ABF0-4080-8EB4-E5AA63D45337}" dt="2023-11-28T10:26:59.433" v="5670" actId="478"/>
          <ac:spMkLst>
            <pc:docMk/>
            <pc:sldMk cId="1243025628" sldId="323"/>
            <ac:spMk id="85" creationId="{00000000-0000-0000-0000-000000000000}"/>
          </ac:spMkLst>
        </pc:spChg>
      </pc:sldChg>
      <pc:sldChg chg="delSp add del delDesignElem">
        <pc:chgData name="Subash Khatiwada" userId="82ebb907-69e0-4888-9ca7-a664fef6b159" providerId="ADAL" clId="{94BCF920-ABF0-4080-8EB4-E5AA63D45337}" dt="2023-11-27T13:34:05.978" v="3797" actId="47"/>
        <pc:sldMkLst>
          <pc:docMk/>
          <pc:sldMk cId="4250576602" sldId="323"/>
        </pc:sldMkLst>
        <pc:spChg chg="del">
          <ac:chgData name="Subash Khatiwada" userId="82ebb907-69e0-4888-9ca7-a664fef6b159" providerId="ADAL" clId="{94BCF920-ABF0-4080-8EB4-E5AA63D45337}" dt="2023-11-27T13:32:29.435" v="3795"/>
          <ac:spMkLst>
            <pc:docMk/>
            <pc:sldMk cId="4250576602" sldId="323"/>
            <ac:spMk id="5" creationId="{B7C208F4-0207-410E-A2C5-7E0F23C03B08}"/>
          </ac:spMkLst>
        </pc:spChg>
        <pc:spChg chg="del">
          <ac:chgData name="Subash Khatiwada" userId="82ebb907-69e0-4888-9ca7-a664fef6b159" providerId="ADAL" clId="{94BCF920-ABF0-4080-8EB4-E5AA63D45337}" dt="2023-11-27T13:32:29.435" v="3795"/>
          <ac:spMkLst>
            <pc:docMk/>
            <pc:sldMk cId="4250576602" sldId="323"/>
            <ac:spMk id="7" creationId="{D4EBDD3F-EA81-C2C0-B47B-667AFD22DD8E}"/>
          </ac:spMkLst>
        </pc:spChg>
        <pc:spChg chg="del">
          <ac:chgData name="Subash Khatiwada" userId="82ebb907-69e0-4888-9ca7-a664fef6b159" providerId="ADAL" clId="{94BCF920-ABF0-4080-8EB4-E5AA63D45337}" dt="2023-11-27T13:32:29.435" v="3795"/>
          <ac:spMkLst>
            <pc:docMk/>
            <pc:sldMk cId="4250576602" sldId="323"/>
            <ac:spMk id="9" creationId="{04F10264-C639-4B97-6DE6-354FC4AA6349}"/>
          </ac:spMkLst>
        </pc:spChg>
        <pc:spChg chg="del">
          <ac:chgData name="Subash Khatiwada" userId="82ebb907-69e0-4888-9ca7-a664fef6b159" providerId="ADAL" clId="{94BCF920-ABF0-4080-8EB4-E5AA63D45337}" dt="2023-11-27T13:32:29.435" v="3795"/>
          <ac:spMkLst>
            <pc:docMk/>
            <pc:sldMk cId="4250576602" sldId="323"/>
            <ac:spMk id="10" creationId="{ED8F7B3A-6892-2E8F-7E35-FB528A95E9CA}"/>
          </ac:spMkLst>
        </pc:spChg>
      </pc:sldChg>
      <pc:sldChg chg="addSp delSp modSp add del setBg modAnim delDesignElem">
        <pc:chgData name="Subash Khatiwada" userId="82ebb907-69e0-4888-9ca7-a664fef6b159" providerId="ADAL" clId="{94BCF920-ABF0-4080-8EB4-E5AA63D45337}" dt="2023-11-27T13:34:59.883" v="3806" actId="47"/>
        <pc:sldMkLst>
          <pc:docMk/>
          <pc:sldMk cId="1695321017" sldId="324"/>
        </pc:sldMkLst>
        <pc:spChg chg="add del mod">
          <ac:chgData name="Subash Khatiwada" userId="82ebb907-69e0-4888-9ca7-a664fef6b159" providerId="ADAL" clId="{94BCF920-ABF0-4080-8EB4-E5AA63D45337}" dt="2023-11-27T13:34:48.196" v="3803"/>
          <ac:spMkLst>
            <pc:docMk/>
            <pc:sldMk cId="1695321017" sldId="324"/>
            <ac:spMk id="3" creationId="{99E7C36E-8311-BF94-04E1-BBD407F74CD8}"/>
          </ac:spMkLst>
        </pc:spChg>
        <pc:spChg chg="add del mod">
          <ac:chgData name="Subash Khatiwada" userId="82ebb907-69e0-4888-9ca7-a664fef6b159" providerId="ADAL" clId="{94BCF920-ABF0-4080-8EB4-E5AA63D45337}" dt="2023-11-27T13:34:48.196" v="3803"/>
          <ac:spMkLst>
            <pc:docMk/>
            <pc:sldMk cId="1695321017" sldId="324"/>
            <ac:spMk id="4" creationId="{894A1534-F777-5888-F9ED-3A38F742F20F}"/>
          </ac:spMkLst>
        </pc:spChg>
        <pc:spChg chg="add del mod">
          <ac:chgData name="Subash Khatiwada" userId="82ebb907-69e0-4888-9ca7-a664fef6b159" providerId="ADAL" clId="{94BCF920-ABF0-4080-8EB4-E5AA63D45337}" dt="2023-11-27T13:34:48.196" v="3803"/>
          <ac:spMkLst>
            <pc:docMk/>
            <pc:sldMk cId="1695321017" sldId="324"/>
            <ac:spMk id="5" creationId="{CE216BD2-058D-AB7E-A85A-7975257ED229}"/>
          </ac:spMkLst>
        </pc:spChg>
        <pc:spChg chg="del">
          <ac:chgData name="Subash Khatiwada" userId="82ebb907-69e0-4888-9ca7-a664fef6b159" providerId="ADAL" clId="{94BCF920-ABF0-4080-8EB4-E5AA63D45337}" dt="2023-11-27T13:34:33.181" v="3801"/>
          <ac:spMkLst>
            <pc:docMk/>
            <pc:sldMk cId="1695321017" sldId="324"/>
            <ac:spMk id="17" creationId="{66B332A4-D438-4773-A77F-5ED49A448D9D}"/>
          </ac:spMkLst>
        </pc:spChg>
        <pc:spChg chg="del">
          <ac:chgData name="Subash Khatiwada" userId="82ebb907-69e0-4888-9ca7-a664fef6b159" providerId="ADAL" clId="{94BCF920-ABF0-4080-8EB4-E5AA63D45337}" dt="2023-11-27T13:34:33.181" v="3801"/>
          <ac:spMkLst>
            <pc:docMk/>
            <pc:sldMk cId="1695321017" sldId="324"/>
            <ac:spMk id="19" creationId="{DF9AD32D-FF05-44F4-BD4D-9CEE89B71EB9}"/>
          </ac:spMkLst>
        </pc:spChg>
      </pc:sldChg>
      <pc:sldChg chg="new del">
        <pc:chgData name="Subash Khatiwada" userId="82ebb907-69e0-4888-9ca7-a664fef6b159" providerId="ADAL" clId="{94BCF920-ABF0-4080-8EB4-E5AA63D45337}" dt="2023-11-28T10:29:32.715" v="5680" actId="47"/>
        <pc:sldMkLst>
          <pc:docMk/>
          <pc:sldMk cId="2401033647" sldId="324"/>
        </pc:sldMkLst>
      </pc:sldChg>
      <pc:sldChg chg="delSp add del setBg delDesignElem">
        <pc:chgData name="Subash Khatiwada" userId="82ebb907-69e0-4888-9ca7-a664fef6b159" providerId="ADAL" clId="{94BCF920-ABF0-4080-8EB4-E5AA63D45337}" dt="2023-11-27T13:35:00.726" v="3807" actId="47"/>
        <pc:sldMkLst>
          <pc:docMk/>
          <pc:sldMk cId="1383374575" sldId="325"/>
        </pc:sldMkLst>
        <pc:spChg chg="del">
          <ac:chgData name="Subash Khatiwada" userId="82ebb907-69e0-4888-9ca7-a664fef6b159" providerId="ADAL" clId="{94BCF920-ABF0-4080-8EB4-E5AA63D45337}" dt="2023-11-27T13:34:55.477" v="3805"/>
          <ac:spMkLst>
            <pc:docMk/>
            <pc:sldMk cId="1383374575" sldId="325"/>
            <ac:spMk id="17" creationId="{66B332A4-D438-4773-A77F-5ED49A448D9D}"/>
          </ac:spMkLst>
        </pc:spChg>
        <pc:spChg chg="del">
          <ac:chgData name="Subash Khatiwada" userId="82ebb907-69e0-4888-9ca7-a664fef6b159" providerId="ADAL" clId="{94BCF920-ABF0-4080-8EB4-E5AA63D45337}" dt="2023-11-27T13:34:55.477" v="3805"/>
          <ac:spMkLst>
            <pc:docMk/>
            <pc:sldMk cId="1383374575" sldId="325"/>
            <ac:spMk id="19" creationId="{DF9AD32D-FF05-44F4-BD4D-9CEE89B71EB9}"/>
          </ac:spMkLst>
        </pc:spChg>
      </pc:sldChg>
      <pc:sldChg chg="addSp delSp modSp add del mod">
        <pc:chgData name="Subash Khatiwada" userId="82ebb907-69e0-4888-9ca7-a664fef6b159" providerId="ADAL" clId="{94BCF920-ABF0-4080-8EB4-E5AA63D45337}" dt="2023-12-10T14:10:14.835" v="7036" actId="47"/>
        <pc:sldMkLst>
          <pc:docMk/>
          <pc:sldMk cId="1990525031" sldId="325"/>
        </pc:sldMkLst>
        <pc:spChg chg="add mod">
          <ac:chgData name="Subash Khatiwada" userId="82ebb907-69e0-4888-9ca7-a664fef6b159" providerId="ADAL" clId="{94BCF920-ABF0-4080-8EB4-E5AA63D45337}" dt="2023-11-28T11:10:02.875" v="6061" actId="113"/>
          <ac:spMkLst>
            <pc:docMk/>
            <pc:sldMk cId="1990525031" sldId="325"/>
            <ac:spMk id="2" creationId="{39DCFD6B-8561-36B5-72E6-915053812742}"/>
          </ac:spMkLst>
        </pc:spChg>
        <pc:spChg chg="del mod">
          <ac:chgData name="Subash Khatiwada" userId="82ebb907-69e0-4888-9ca7-a664fef6b159" providerId="ADAL" clId="{94BCF920-ABF0-4080-8EB4-E5AA63D45337}" dt="2023-11-28T11:02:29.339" v="6001" actId="478"/>
          <ac:spMkLst>
            <pc:docMk/>
            <pc:sldMk cId="1990525031" sldId="325"/>
            <ac:spMk id="14" creationId="{6364C532-107C-8557-8997-4F85CEB20BFB}"/>
          </ac:spMkLst>
        </pc:spChg>
      </pc:sldChg>
      <pc:sldChg chg="addSp delSp modSp add mod">
        <pc:chgData name="Subash Khatiwada" userId="82ebb907-69e0-4888-9ca7-a664fef6b159" providerId="ADAL" clId="{94BCF920-ABF0-4080-8EB4-E5AA63D45337}" dt="2023-11-28T11:10:13.406" v="6063" actId="113"/>
        <pc:sldMkLst>
          <pc:docMk/>
          <pc:sldMk cId="383877782" sldId="326"/>
        </pc:sldMkLst>
        <pc:spChg chg="del mod">
          <ac:chgData name="Subash Khatiwada" userId="82ebb907-69e0-4888-9ca7-a664fef6b159" providerId="ADAL" clId="{94BCF920-ABF0-4080-8EB4-E5AA63D45337}" dt="2023-11-28T11:02:39.573" v="6005" actId="478"/>
          <ac:spMkLst>
            <pc:docMk/>
            <pc:sldMk cId="383877782" sldId="326"/>
            <ac:spMk id="3" creationId="{8040527D-E8D2-FDC3-AFD0-7C9002D8E2AF}"/>
          </ac:spMkLst>
        </pc:spChg>
        <pc:spChg chg="add mod">
          <ac:chgData name="Subash Khatiwada" userId="82ebb907-69e0-4888-9ca7-a664fef6b159" providerId="ADAL" clId="{94BCF920-ABF0-4080-8EB4-E5AA63D45337}" dt="2023-11-28T11:10:13.406" v="6063" actId="113"/>
          <ac:spMkLst>
            <pc:docMk/>
            <pc:sldMk cId="383877782" sldId="326"/>
            <ac:spMk id="5" creationId="{A440E3B8-705A-CB4C-01AA-CD2569462159}"/>
          </ac:spMkLst>
        </pc:spChg>
      </pc:sldChg>
      <pc:sldChg chg="addSp delSp modSp add mod">
        <pc:chgData name="Subash Khatiwada" userId="82ebb907-69e0-4888-9ca7-a664fef6b159" providerId="ADAL" clId="{94BCF920-ABF0-4080-8EB4-E5AA63D45337}" dt="2023-11-28T11:15:52.895" v="6099" actId="113"/>
        <pc:sldMkLst>
          <pc:docMk/>
          <pc:sldMk cId="2876163144" sldId="327"/>
        </pc:sldMkLst>
        <pc:spChg chg="add mod">
          <ac:chgData name="Subash Khatiwada" userId="82ebb907-69e0-4888-9ca7-a664fef6b159" providerId="ADAL" clId="{94BCF920-ABF0-4080-8EB4-E5AA63D45337}" dt="2023-11-28T11:15:52.895" v="6099" actId="113"/>
          <ac:spMkLst>
            <pc:docMk/>
            <pc:sldMk cId="2876163144" sldId="327"/>
            <ac:spMk id="4" creationId="{B72C3553-90A3-A5A0-1B11-04A22D7106B7}"/>
          </ac:spMkLst>
        </pc:spChg>
        <pc:spChg chg="del mod">
          <ac:chgData name="Subash Khatiwada" userId="82ebb907-69e0-4888-9ca7-a664fef6b159" providerId="ADAL" clId="{94BCF920-ABF0-4080-8EB4-E5AA63D45337}" dt="2023-11-28T11:02:45.144" v="6007" actId="478"/>
          <ac:spMkLst>
            <pc:docMk/>
            <pc:sldMk cId="2876163144" sldId="327"/>
            <ac:spMk id="5" creationId="{B5750B7D-7DB4-E440-008B-11BA0EB6E8E7}"/>
          </ac:spMkLst>
        </pc:spChg>
      </pc:sldChg>
      <pc:sldChg chg="addSp delSp modSp add mod">
        <pc:chgData name="Subash Khatiwada" userId="82ebb907-69e0-4888-9ca7-a664fef6b159" providerId="ADAL" clId="{94BCF920-ABF0-4080-8EB4-E5AA63D45337}" dt="2023-11-28T11:10:21.703" v="6064" actId="113"/>
        <pc:sldMkLst>
          <pc:docMk/>
          <pc:sldMk cId="3649097032" sldId="328"/>
        </pc:sldMkLst>
        <pc:spChg chg="mod">
          <ac:chgData name="Subash Khatiwada" userId="82ebb907-69e0-4888-9ca7-a664fef6b159" providerId="ADAL" clId="{94BCF920-ABF0-4080-8EB4-E5AA63D45337}" dt="2023-11-28T10:58:17.090" v="5988" actId="13926"/>
          <ac:spMkLst>
            <pc:docMk/>
            <pc:sldMk cId="3649097032" sldId="328"/>
            <ac:spMk id="3" creationId="{97F54A18-5904-4089-8DD9-ABF153F02FDA}"/>
          </ac:spMkLst>
        </pc:spChg>
        <pc:spChg chg="add mod">
          <ac:chgData name="Subash Khatiwada" userId="82ebb907-69e0-4888-9ca7-a664fef6b159" providerId="ADAL" clId="{94BCF920-ABF0-4080-8EB4-E5AA63D45337}" dt="2023-11-28T11:10:21.703" v="6064" actId="113"/>
          <ac:spMkLst>
            <pc:docMk/>
            <pc:sldMk cId="3649097032" sldId="328"/>
            <ac:spMk id="4" creationId="{2193C02D-B0B2-EFE5-93A1-F18E89668D50}"/>
          </ac:spMkLst>
        </pc:spChg>
        <pc:spChg chg="del mod">
          <ac:chgData name="Subash Khatiwada" userId="82ebb907-69e0-4888-9ca7-a664fef6b159" providerId="ADAL" clId="{94BCF920-ABF0-4080-8EB4-E5AA63D45337}" dt="2023-11-28T11:02:51.667" v="6009" actId="478"/>
          <ac:spMkLst>
            <pc:docMk/>
            <pc:sldMk cId="3649097032" sldId="328"/>
            <ac:spMk id="5" creationId="{8A288B83-3FFB-B523-42EE-06DD5BFD21AE}"/>
          </ac:spMkLst>
        </pc:spChg>
      </pc:sldChg>
      <pc:sldChg chg="addSp delSp add mod">
        <pc:chgData name="Subash Khatiwada" userId="82ebb907-69e0-4888-9ca7-a664fef6b159" providerId="ADAL" clId="{94BCF920-ABF0-4080-8EB4-E5AA63D45337}" dt="2023-11-28T10:58:44.776" v="5990" actId="478"/>
        <pc:sldMkLst>
          <pc:docMk/>
          <pc:sldMk cId="2414709146" sldId="329"/>
        </pc:sldMkLst>
        <pc:picChg chg="add del">
          <ac:chgData name="Subash Khatiwada" userId="82ebb907-69e0-4888-9ca7-a664fef6b159" providerId="ADAL" clId="{94BCF920-ABF0-4080-8EB4-E5AA63D45337}" dt="2023-11-28T10:58:44.776" v="5990" actId="478"/>
          <ac:picMkLst>
            <pc:docMk/>
            <pc:sldMk cId="2414709146" sldId="329"/>
            <ac:picMk id="4" creationId="{CB13A6F2-1A05-B8CA-AFBB-87895F33711D}"/>
          </ac:picMkLst>
        </pc:picChg>
      </pc:sldChg>
      <pc:sldChg chg="addSp delSp modSp new mod">
        <pc:chgData name="Subash Khatiwada" userId="82ebb907-69e0-4888-9ca7-a664fef6b159" providerId="ADAL" clId="{94BCF920-ABF0-4080-8EB4-E5AA63D45337}" dt="2023-12-11T03:42:30.409" v="7118" actId="1038"/>
        <pc:sldMkLst>
          <pc:docMk/>
          <pc:sldMk cId="709899114" sldId="330"/>
        </pc:sldMkLst>
        <pc:spChg chg="mod">
          <ac:chgData name="Subash Khatiwada" userId="82ebb907-69e0-4888-9ca7-a664fef6b159" providerId="ADAL" clId="{94BCF920-ABF0-4080-8EB4-E5AA63D45337}" dt="2023-12-10T14:16:11.246" v="7106" actId="14100"/>
          <ac:spMkLst>
            <pc:docMk/>
            <pc:sldMk cId="709899114" sldId="330"/>
            <ac:spMk id="2" creationId="{4831591E-B814-2BB4-0ADE-43AC8054E26E}"/>
          </ac:spMkLst>
        </pc:spChg>
        <pc:spChg chg="del mod">
          <ac:chgData name="Subash Khatiwada" userId="82ebb907-69e0-4888-9ca7-a664fef6b159" providerId="ADAL" clId="{94BCF920-ABF0-4080-8EB4-E5AA63D45337}" dt="2023-12-10T14:23:04.764" v="7108" actId="478"/>
          <ac:spMkLst>
            <pc:docMk/>
            <pc:sldMk cId="709899114" sldId="330"/>
            <ac:spMk id="3" creationId="{72329F1B-A247-889D-4854-7DD318B57E53}"/>
          </ac:spMkLst>
        </pc:spChg>
        <pc:picChg chg="add del">
          <ac:chgData name="Subash Khatiwada" userId="82ebb907-69e0-4888-9ca7-a664fef6b159" providerId="ADAL" clId="{94BCF920-ABF0-4080-8EB4-E5AA63D45337}" dt="2023-12-10T14:23:04.764" v="7108" actId="478"/>
          <ac:picMkLst>
            <pc:docMk/>
            <pc:sldMk cId="709899114" sldId="330"/>
            <ac:picMk id="1026" creationId="{4572C213-E015-3960-94B5-D9D1F73A9B1B}"/>
          </ac:picMkLst>
        </pc:picChg>
        <pc:picChg chg="add mod">
          <ac:chgData name="Subash Khatiwada" userId="82ebb907-69e0-4888-9ca7-a664fef6b159" providerId="ADAL" clId="{94BCF920-ABF0-4080-8EB4-E5AA63D45337}" dt="2023-12-11T03:42:30.409" v="7118" actId="1038"/>
          <ac:picMkLst>
            <pc:docMk/>
            <pc:sldMk cId="709899114" sldId="330"/>
            <ac:picMk id="1028" creationId="{9FBBE1A2-5D96-7189-CA4E-9B8B460ED593}"/>
          </ac:picMkLst>
        </pc:picChg>
      </pc:sldChg>
      <pc:sldChg chg="new del">
        <pc:chgData name="Subash Khatiwada" userId="82ebb907-69e0-4888-9ca7-a664fef6b159" providerId="ADAL" clId="{94BCF920-ABF0-4080-8EB4-E5AA63D45337}" dt="2023-12-04T08:23:10.397" v="6109" actId="47"/>
        <pc:sldMkLst>
          <pc:docMk/>
          <pc:sldMk cId="1069051239" sldId="330"/>
        </pc:sldMkLst>
      </pc:sldChg>
      <pc:sldMasterChg chg="addSp delSp modSp mod addSldLayout delSldLayout modSldLayout">
        <pc:chgData name="Subash Khatiwada" userId="82ebb907-69e0-4888-9ca7-a664fef6b159" providerId="ADAL" clId="{94BCF920-ABF0-4080-8EB4-E5AA63D45337}" dt="2023-12-04T08:21:54.765" v="6106" actId="47"/>
        <pc:sldMasterMkLst>
          <pc:docMk/>
          <pc:sldMasterMk cId="0" sldId="2147483648"/>
        </pc:sldMasterMkLst>
        <pc:spChg chg="mod">
          <ac:chgData name="Subash Khatiwada" userId="82ebb907-69e0-4888-9ca7-a664fef6b159" providerId="ADAL" clId="{94BCF920-ABF0-4080-8EB4-E5AA63D45337}" dt="2023-11-27T08:31:13.081" v="322" actId="1076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8:31:16.269" v="323" actId="14100"/>
          <ac:spMkLst>
            <pc:docMk/>
            <pc:sldMasterMk cId="0" sldId="2147483648"/>
            <ac:spMk id="7" creationId="{00000000-0000-0000-0000-000000000000}"/>
          </ac:spMkLst>
        </pc:spChg>
        <pc:spChg chg="add del mod">
          <ac:chgData name="Subash Khatiwada" userId="82ebb907-69e0-4888-9ca7-a664fef6b159" providerId="ADAL" clId="{94BCF920-ABF0-4080-8EB4-E5AA63D45337}" dt="2023-11-27T10:34:40.589" v="2441" actId="21"/>
          <ac:spMkLst>
            <pc:docMk/>
            <pc:sldMasterMk cId="0" sldId="2147483648"/>
            <ac:spMk id="11" creationId="{3A2E0B5B-8D6E-4F93-205A-B42FC6F3DF05}"/>
          </ac:spMkLst>
        </pc:spChg>
        <pc:picChg chg="add mod">
          <ac:chgData name="Subash Khatiwada" userId="82ebb907-69e0-4888-9ca7-a664fef6b159" providerId="ADAL" clId="{94BCF920-ABF0-4080-8EB4-E5AA63D45337}" dt="2023-11-27T08:10:26.294" v="9" actId="29295"/>
          <ac:picMkLst>
            <pc:docMk/>
            <pc:sldMasterMk cId="0" sldId="2147483648"/>
            <ac:picMk id="3" creationId="{0F24CDEE-8B01-41DE-F439-BF082E663C68}"/>
          </ac:picMkLst>
        </pc:picChg>
        <pc:picChg chg="add mod">
          <ac:chgData name="Subash Khatiwada" userId="82ebb907-69e0-4888-9ca7-a664fef6b159" providerId="ADAL" clId="{94BCF920-ABF0-4080-8EB4-E5AA63D45337}" dt="2023-11-27T08:10:40.747" v="14" actId="14100"/>
          <ac:picMkLst>
            <pc:docMk/>
            <pc:sldMasterMk cId="0" sldId="2147483648"/>
            <ac:picMk id="5" creationId="{C1B76940-9596-7BC2-BDAB-A9C314515E16}"/>
          </ac:picMkLst>
        </pc:picChg>
        <pc:sldLayoutChg chg="modSp mod">
          <pc:chgData name="Subash Khatiwada" userId="82ebb907-69e0-4888-9ca7-a664fef6b159" providerId="ADAL" clId="{94BCF920-ABF0-4080-8EB4-E5AA63D45337}" dt="2023-11-27T08:38:56.992" v="360" actId="14100"/>
          <pc:sldLayoutMkLst>
            <pc:docMk/>
            <pc:sldMasterMk cId="0" sldId="2147483648"/>
            <pc:sldLayoutMk cId="0" sldId="2147483651"/>
          </pc:sldLayoutMkLst>
          <pc:spChg chg="mod">
            <ac:chgData name="Subash Khatiwada" userId="82ebb907-69e0-4888-9ca7-a664fef6b159" providerId="ADAL" clId="{94BCF920-ABF0-4080-8EB4-E5AA63D45337}" dt="2023-11-27T08:38:56.992" v="360" actId="14100"/>
            <ac:spMkLst>
              <pc:docMk/>
              <pc:sldMasterMk cId="0" sldId="2147483648"/>
              <pc:sldLayoutMk cId="0" sldId="2147483651"/>
              <ac:spMk id="24" creationId="{00000000-0000-0000-0000-000000000000}"/>
            </ac:spMkLst>
          </pc:spChg>
          <pc:spChg chg="mod">
            <ac:chgData name="Subash Khatiwada" userId="82ebb907-69e0-4888-9ca7-a664fef6b159" providerId="ADAL" clId="{94BCF920-ABF0-4080-8EB4-E5AA63D45337}" dt="2023-11-27T08:38:53.539" v="359" actId="14100"/>
            <ac:spMkLst>
              <pc:docMk/>
              <pc:sldMasterMk cId="0" sldId="2147483648"/>
              <pc:sldLayoutMk cId="0" sldId="2147483651"/>
              <ac:spMk id="25" creationId="{00000000-0000-0000-0000-000000000000}"/>
            </ac:spMkLst>
          </pc:spChg>
        </pc:sldLayoutChg>
        <pc:sldLayoutChg chg="modSp del mod">
          <pc:chgData name="Subash Khatiwada" userId="82ebb907-69e0-4888-9ca7-a664fef6b159" providerId="ADAL" clId="{94BCF920-ABF0-4080-8EB4-E5AA63D45337}" dt="2023-11-27T13:34:05.978" v="3797" actId="47"/>
          <pc:sldLayoutMkLst>
            <pc:docMk/>
            <pc:sldMasterMk cId="0" sldId="2147483648"/>
            <pc:sldLayoutMk cId="0" sldId="2147483652"/>
          </pc:sldLayoutMkLst>
          <pc:spChg chg="mod">
            <ac:chgData name="Subash Khatiwada" userId="82ebb907-69e0-4888-9ca7-a664fef6b159" providerId="ADAL" clId="{94BCF920-ABF0-4080-8EB4-E5AA63D45337}" dt="2023-11-27T08:51:02.955" v="915" actId="1076"/>
            <ac:spMkLst>
              <pc:docMk/>
              <pc:sldMasterMk cId="0" sldId="2147483648"/>
              <pc:sldLayoutMk cId="0" sldId="2147483652"/>
              <ac:spMk id="30" creationId="{00000000-0000-0000-0000-000000000000}"/>
            </ac:spMkLst>
          </pc:spChg>
          <pc:spChg chg="mod">
            <ac:chgData name="Subash Khatiwada" userId="82ebb907-69e0-4888-9ca7-a664fef6b159" providerId="ADAL" clId="{94BCF920-ABF0-4080-8EB4-E5AA63D45337}" dt="2023-11-27T08:51:07.440" v="916" actId="14100"/>
            <ac:spMkLst>
              <pc:docMk/>
              <pc:sldMasterMk cId="0" sldId="2147483648"/>
              <pc:sldLayoutMk cId="0" sldId="2147483652"/>
              <ac:spMk id="31" creationId="{00000000-0000-0000-0000-000000000000}"/>
            </ac:spMkLst>
          </pc:spChg>
        </pc:sldLayoutChg>
        <pc:sldLayoutChg chg="modSp add del mod">
          <pc:chgData name="Subash Khatiwada" userId="82ebb907-69e0-4888-9ca7-a664fef6b159" providerId="ADAL" clId="{94BCF920-ABF0-4080-8EB4-E5AA63D45337}" dt="2023-11-27T14:19:57.356" v="4452" actId="47"/>
          <pc:sldLayoutMkLst>
            <pc:docMk/>
            <pc:sldMasterMk cId="0" sldId="2147483648"/>
            <pc:sldLayoutMk cId="0" sldId="2147483653"/>
          </pc:sldLayoutMkLst>
          <pc:spChg chg="mod">
            <ac:chgData name="Subash Khatiwada" userId="82ebb907-69e0-4888-9ca7-a664fef6b159" providerId="ADAL" clId="{94BCF920-ABF0-4080-8EB4-E5AA63D45337}" dt="2023-11-27T08:51:31.423" v="920" actId="14100"/>
            <ac:spMkLst>
              <pc:docMk/>
              <pc:sldMasterMk cId="0" sldId="2147483648"/>
              <pc:sldLayoutMk cId="0" sldId="2147483653"/>
              <ac:spMk id="37" creationId="{00000000-0000-0000-0000-000000000000}"/>
            </ac:spMkLst>
          </pc:spChg>
          <pc:spChg chg="mod">
            <ac:chgData name="Subash Khatiwada" userId="82ebb907-69e0-4888-9ca7-a664fef6b159" providerId="ADAL" clId="{94BCF920-ABF0-4080-8EB4-E5AA63D45337}" dt="2023-11-27T08:51:27.283" v="919" actId="14100"/>
            <ac:spMkLst>
              <pc:docMk/>
              <pc:sldMasterMk cId="0" sldId="2147483648"/>
              <pc:sldLayoutMk cId="0" sldId="2147483653"/>
              <ac:spMk id="39" creationId="{00000000-0000-0000-0000-000000000000}"/>
            </ac:spMkLst>
          </pc:spChg>
          <pc:spChg chg="mod">
            <ac:chgData name="Subash Khatiwada" userId="82ebb907-69e0-4888-9ca7-a664fef6b159" providerId="ADAL" clId="{94BCF920-ABF0-4080-8EB4-E5AA63D45337}" dt="2023-11-27T08:51:36.564" v="922" actId="14100"/>
            <ac:spMkLst>
              <pc:docMk/>
              <pc:sldMasterMk cId="0" sldId="2147483648"/>
              <pc:sldLayoutMk cId="0" sldId="2147483653"/>
              <ac:spMk id="40" creationId="{00000000-0000-0000-0000-000000000000}"/>
            </ac:spMkLst>
          </pc:spChg>
          <pc:spChg chg="mod">
            <ac:chgData name="Subash Khatiwada" userId="82ebb907-69e0-4888-9ca7-a664fef6b159" providerId="ADAL" clId="{94BCF920-ABF0-4080-8EB4-E5AA63D45337}" dt="2023-11-27T08:51:34.283" v="921" actId="14100"/>
            <ac:spMkLst>
              <pc:docMk/>
              <pc:sldMasterMk cId="0" sldId="2147483648"/>
              <pc:sldLayoutMk cId="0" sldId="2147483653"/>
              <ac:spMk id="41" creationId="{00000000-0000-0000-0000-000000000000}"/>
            </ac:spMkLst>
          </pc:spChg>
        </pc:sldLayoutChg>
        <pc:sldLayoutChg chg="modSp mod">
          <pc:chgData name="Subash Khatiwada" userId="82ebb907-69e0-4888-9ca7-a664fef6b159" providerId="ADAL" clId="{94BCF920-ABF0-4080-8EB4-E5AA63D45337}" dt="2023-11-27T08:51:45.876" v="924" actId="1076"/>
          <pc:sldLayoutMkLst>
            <pc:docMk/>
            <pc:sldMasterMk cId="0" sldId="2147483648"/>
            <pc:sldLayoutMk cId="0" sldId="2147483654"/>
          </pc:sldLayoutMkLst>
          <pc:spChg chg="mod">
            <ac:chgData name="Subash Khatiwada" userId="82ebb907-69e0-4888-9ca7-a664fef6b159" providerId="ADAL" clId="{94BCF920-ABF0-4080-8EB4-E5AA63D45337}" dt="2023-11-27T08:51:45.876" v="924" actId="1076"/>
            <ac:spMkLst>
              <pc:docMk/>
              <pc:sldMasterMk cId="0" sldId="2147483648"/>
              <pc:sldLayoutMk cId="0" sldId="2147483654"/>
              <ac:spMk id="46" creationId="{00000000-0000-0000-0000-000000000000}"/>
            </ac:spMkLst>
          </pc:spChg>
        </pc:sldLayoutChg>
        <pc:sldLayoutChg chg="modSp mod">
          <pc:chgData name="Subash Khatiwada" userId="82ebb907-69e0-4888-9ca7-a664fef6b159" providerId="ADAL" clId="{94BCF920-ABF0-4080-8EB4-E5AA63D45337}" dt="2023-11-27T08:51:56.547" v="926" actId="1076"/>
          <pc:sldLayoutMkLst>
            <pc:docMk/>
            <pc:sldMasterMk cId="0" sldId="2147483648"/>
            <pc:sldLayoutMk cId="0" sldId="2147483658"/>
          </pc:sldLayoutMkLst>
          <pc:spChg chg="mod">
            <ac:chgData name="Subash Khatiwada" userId="82ebb907-69e0-4888-9ca7-a664fef6b159" providerId="ADAL" clId="{94BCF920-ABF0-4080-8EB4-E5AA63D45337}" dt="2023-11-27T08:51:56.547" v="926" actId="1076"/>
            <ac:spMkLst>
              <pc:docMk/>
              <pc:sldMasterMk cId="0" sldId="2147483648"/>
              <pc:sldLayoutMk cId="0" sldId="2147483658"/>
              <ac:spMk id="69" creationId="{00000000-0000-0000-0000-000000000000}"/>
            </ac:spMkLst>
          </pc:spChg>
        </pc:sldLayoutChg>
        <pc:sldLayoutChg chg="del">
          <pc:chgData name="Subash Khatiwada" userId="82ebb907-69e0-4888-9ca7-a664fef6b159" providerId="ADAL" clId="{94BCF920-ABF0-4080-8EB4-E5AA63D45337}" dt="2023-12-04T08:21:54.765" v="6106" actId="47"/>
          <pc:sldLayoutMkLst>
            <pc:docMk/>
            <pc:sldMasterMk cId="0" sldId="2147483648"/>
            <pc:sldLayoutMk cId="2861140957" sldId="2147483660"/>
          </pc:sldLayoutMkLst>
        </pc:sldLayoutChg>
      </pc:sldMasterChg>
    </pc:docChg>
  </pc:docChgLst>
  <pc:docChgLst>
    <pc:chgData name="Subash Khatiwada" userId="82ebb907-69e0-4888-9ca7-a664fef6b159" providerId="ADAL" clId="{AF8BFB9B-CCDE-4BE7-8000-C5C8D6BBB1E9}"/>
    <pc:docChg chg="undo redo custSel addSld delSld modSld">
      <pc:chgData name="Subash Khatiwada" userId="82ebb907-69e0-4888-9ca7-a664fef6b159" providerId="ADAL" clId="{AF8BFB9B-CCDE-4BE7-8000-C5C8D6BBB1E9}" dt="2022-12-13T10:58:31.329" v="79" actId="729"/>
      <pc:docMkLst>
        <pc:docMk/>
      </pc:docMkLst>
      <pc:sldChg chg="addSp delSp modSp mod">
        <pc:chgData name="Subash Khatiwada" userId="82ebb907-69e0-4888-9ca7-a664fef6b159" providerId="ADAL" clId="{AF8BFB9B-CCDE-4BE7-8000-C5C8D6BBB1E9}" dt="2022-12-08T11:04:39.137" v="68" actId="20577"/>
        <pc:sldMkLst>
          <pc:docMk/>
          <pc:sldMk cId="0" sldId="263"/>
        </pc:sldMkLst>
        <pc:spChg chg="mod">
          <ac:chgData name="Subash Khatiwada" userId="82ebb907-69e0-4888-9ca7-a664fef6b159" providerId="ADAL" clId="{AF8BFB9B-CCDE-4BE7-8000-C5C8D6BBB1E9}" dt="2022-12-08T11:03:44.658" v="31" actId="20577"/>
          <ac:spMkLst>
            <pc:docMk/>
            <pc:sldMk cId="0" sldId="263"/>
            <ac:spMk id="149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3:33.057" v="21" actId="14100"/>
          <ac:spMkLst>
            <pc:docMk/>
            <pc:sldMk cId="0" sldId="263"/>
            <ac:spMk id="151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3:51.503" v="33" actId="20577"/>
          <ac:spMkLst>
            <pc:docMk/>
            <pc:sldMk cId="0" sldId="263"/>
            <ac:spMk id="152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3:58.663" v="36" actId="20577"/>
          <ac:spMkLst>
            <pc:docMk/>
            <pc:sldMk cId="0" sldId="263"/>
            <ac:spMk id="153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4:01.935" v="37" actId="20577"/>
          <ac:spMkLst>
            <pc:docMk/>
            <pc:sldMk cId="0" sldId="263"/>
            <ac:spMk id="154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4:05.079" v="38" actId="20577"/>
          <ac:spMkLst>
            <pc:docMk/>
            <pc:sldMk cId="0" sldId="263"/>
            <ac:spMk id="155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4:07.775" v="39" actId="20577"/>
          <ac:spMkLst>
            <pc:docMk/>
            <pc:sldMk cId="0" sldId="263"/>
            <ac:spMk id="156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4:39.137" v="68" actId="20577"/>
          <ac:spMkLst>
            <pc:docMk/>
            <pc:sldMk cId="0" sldId="263"/>
            <ac:spMk id="162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08T11:03:33.091" v="22" actId="478"/>
          <ac:spMkLst>
            <pc:docMk/>
            <pc:sldMk cId="0" sldId="263"/>
            <ac:spMk id="163" creationId="{00000000-0000-0000-0000-000000000000}"/>
          </ac:spMkLst>
        </pc:spChg>
        <pc:spChg chg="add del mod">
          <ac:chgData name="Subash Khatiwada" userId="82ebb907-69e0-4888-9ca7-a664fef6b159" providerId="ADAL" clId="{AF8BFB9B-CCDE-4BE7-8000-C5C8D6BBB1E9}" dt="2022-12-08T11:03:33.150" v="24" actId="6549"/>
          <ac:spMkLst>
            <pc:docMk/>
            <pc:sldMk cId="0" sldId="263"/>
            <ac:spMk id="164" creationId="{00000000-0000-0000-0000-000000000000}"/>
          </ac:spMkLst>
        </pc:spChg>
        <pc:grpChg chg="mod">
          <ac:chgData name="Subash Khatiwada" userId="82ebb907-69e0-4888-9ca7-a664fef6b159" providerId="ADAL" clId="{AF8BFB9B-CCDE-4BE7-8000-C5C8D6BBB1E9}" dt="2022-12-08T11:02:43.404" v="4" actId="14100"/>
          <ac:grpSpMkLst>
            <pc:docMk/>
            <pc:sldMk cId="0" sldId="263"/>
            <ac:grpSpMk id="150" creationId="{00000000-0000-0000-0000-000000000000}"/>
          </ac:grpSpMkLst>
        </pc:grpChg>
      </pc:sldChg>
      <pc:sldChg chg="addSp delSp add del mod addAnim delAnim">
        <pc:chgData name="Subash Khatiwada" userId="82ebb907-69e0-4888-9ca7-a664fef6b159" providerId="ADAL" clId="{AF8BFB9B-CCDE-4BE7-8000-C5C8D6BBB1E9}" dt="2022-12-13T10:58:23.347" v="74" actId="47"/>
        <pc:sldMkLst>
          <pc:docMk/>
          <pc:sldMk cId="984888616" sldId="271"/>
        </pc:sldMkLst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17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18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19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20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21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22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23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24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25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26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27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28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29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30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31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32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33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984888616" sldId="271"/>
            <ac:spMk id="234" creationId="{00000000-0000-0000-0000-000000000000}"/>
          </ac:spMkLst>
        </pc:spChg>
        <pc:graphicFrameChg chg="add del">
          <ac:chgData name="Subash Khatiwada" userId="82ebb907-69e0-4888-9ca7-a664fef6b159" providerId="ADAL" clId="{AF8BFB9B-CCDE-4BE7-8000-C5C8D6BBB1E9}" dt="2022-12-13T10:56:43.091" v="70" actId="478"/>
          <ac:graphicFrameMkLst>
            <pc:docMk/>
            <pc:sldMk cId="984888616" sldId="271"/>
            <ac:graphicFrameMk id="212" creationId="{00000000-0000-0000-0000-000000000000}"/>
          </ac:graphicFrameMkLst>
        </pc:graphicFrameChg>
        <pc:graphicFrameChg chg="add del">
          <ac:chgData name="Subash Khatiwada" userId="82ebb907-69e0-4888-9ca7-a664fef6b159" providerId="ADAL" clId="{AF8BFB9B-CCDE-4BE7-8000-C5C8D6BBB1E9}" dt="2022-12-13T10:56:43.091" v="70" actId="478"/>
          <ac:graphicFrameMkLst>
            <pc:docMk/>
            <pc:sldMk cId="984888616" sldId="271"/>
            <ac:graphicFrameMk id="214" creationId="{00000000-0000-0000-0000-000000000000}"/>
          </ac:graphicFrameMkLst>
        </pc:graphicFrameChg>
        <pc:graphicFrameChg chg="add del">
          <ac:chgData name="Subash Khatiwada" userId="82ebb907-69e0-4888-9ca7-a664fef6b159" providerId="ADAL" clId="{AF8BFB9B-CCDE-4BE7-8000-C5C8D6BBB1E9}" dt="2022-12-13T10:56:43.091" v="70" actId="478"/>
          <ac:graphicFrameMkLst>
            <pc:docMk/>
            <pc:sldMk cId="984888616" sldId="271"/>
            <ac:graphicFrameMk id="215" creationId="{00000000-0000-0000-0000-000000000000}"/>
          </ac:graphicFrameMkLst>
        </pc:graphicFrameChg>
        <pc:graphicFrameChg chg="add del">
          <ac:chgData name="Subash Khatiwada" userId="82ebb907-69e0-4888-9ca7-a664fef6b159" providerId="ADAL" clId="{AF8BFB9B-CCDE-4BE7-8000-C5C8D6BBB1E9}" dt="2022-12-13T10:56:43.091" v="70" actId="478"/>
          <ac:graphicFrameMkLst>
            <pc:docMk/>
            <pc:sldMk cId="984888616" sldId="271"/>
            <ac:graphicFrameMk id="216" creationId="{00000000-0000-0000-0000-000000000000}"/>
          </ac:graphicFrameMkLst>
        </pc:graphicFrameChg>
      </pc:sldChg>
      <pc:sldChg chg="addSp delSp new add del mod modShow">
        <pc:chgData name="Subash Khatiwada" userId="82ebb907-69e0-4888-9ca7-a664fef6b159" providerId="ADAL" clId="{AF8BFB9B-CCDE-4BE7-8000-C5C8D6BBB1E9}" dt="2022-12-13T10:58:31.329" v="79" actId="729"/>
        <pc:sldMkLst>
          <pc:docMk/>
          <pc:sldMk cId="772676662" sldId="275"/>
        </pc:sldMkLst>
        <pc:picChg chg="add del">
          <ac:chgData name="Subash Khatiwada" userId="82ebb907-69e0-4888-9ca7-a664fef6b159" providerId="ADAL" clId="{AF8BFB9B-CCDE-4BE7-8000-C5C8D6BBB1E9}" dt="2022-12-13T10:58:27.041" v="78" actId="22"/>
          <ac:picMkLst>
            <pc:docMk/>
            <pc:sldMk cId="772676662" sldId="275"/>
            <ac:picMk id="5" creationId="{3B951C02-CF46-8CA2-D0EB-8FB95EFA01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738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3581400" y="136525"/>
            <a:ext cx="84166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3581400" y="2505075"/>
            <a:ext cx="2416175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6172199" y="1681163"/>
            <a:ext cx="582583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82583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93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3581399" y="136525"/>
            <a:ext cx="81534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3581399" y="1625600"/>
            <a:ext cx="815340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3581400" y="136525"/>
            <a:ext cx="777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3581400" y="136525"/>
            <a:ext cx="777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577580" y="158675"/>
            <a:ext cx="84157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581400" y="1632857"/>
            <a:ext cx="8415766" cy="454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Picture 2" descr="A green and black logo&#10;&#10;Description automatically generated">
            <a:extLst>
              <a:ext uri="{FF2B5EF4-FFF2-40B4-BE49-F238E27FC236}">
                <a16:creationId xmlns:a16="http://schemas.microsoft.com/office/drawing/2014/main" id="{0F24CDEE-8B01-41DE-F439-BF082E663C6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alphaModFix amt="70000"/>
          </a:blip>
          <a:stretch>
            <a:fillRect/>
          </a:stretch>
        </p:blipFill>
        <p:spPr>
          <a:xfrm>
            <a:off x="10358846" y="136525"/>
            <a:ext cx="1638320" cy="689820"/>
          </a:xfrm>
          <a:prstGeom prst="rect">
            <a:avLst/>
          </a:prstGeom>
        </p:spPr>
      </p:pic>
      <p:pic>
        <p:nvPicPr>
          <p:cNvPr id="5" name="Picture 4" descr="A black background with green rectangles&#10;&#10;Description automatically generated">
            <a:extLst>
              <a:ext uri="{FF2B5EF4-FFF2-40B4-BE49-F238E27FC236}">
                <a16:creationId xmlns:a16="http://schemas.microsoft.com/office/drawing/2014/main" id="{C1B76940-9596-7BC2-BDAB-A9C314515E1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785463" y="2468413"/>
            <a:ext cx="4406537" cy="438958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Pointer and Memory Management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dirty="0"/>
              <a:t>Week 04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dirty="0"/>
              <a:t>Compiled by Subash Khatiwada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dirty="0"/>
              <a:t>Memory management in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302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4AF3-1F86-46BA-9D65-A38D558A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Local vs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8800-E662-40E0-A799-FC90CBA1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b="1" dirty="0">
                <a:highlight>
                  <a:srgbClr val="FFFF00"/>
                </a:highlight>
              </a:rPr>
              <a:t>local variable </a:t>
            </a:r>
            <a:r>
              <a:rPr lang="en-US" sz="2800" dirty="0"/>
              <a:t>is defined inside a function and is not accessible outside the function. A block of memory is allocated, and it </a:t>
            </a:r>
            <a:r>
              <a:rPr lang="en-US" sz="2800" b="1" dirty="0">
                <a:solidFill>
                  <a:srgbClr val="FF0000"/>
                </a:solidFill>
              </a:rPr>
              <a:t>gets destroyed </a:t>
            </a:r>
            <a:r>
              <a:rPr lang="en-US" sz="2800" b="1" dirty="0"/>
              <a:t>as the function ends</a:t>
            </a:r>
            <a:r>
              <a:rPr lang="en-US" sz="2800" dirty="0">
                <a:solidFill>
                  <a:srgbClr val="212121"/>
                </a:solidFill>
              </a:rPr>
              <a:t>.</a:t>
            </a:r>
          </a:p>
          <a:p>
            <a:r>
              <a:rPr lang="en-US" sz="2800" dirty="0"/>
              <a:t>A </a:t>
            </a:r>
            <a:r>
              <a:rPr lang="en-US" sz="2800" b="1" dirty="0">
                <a:highlight>
                  <a:srgbClr val="FFFF00"/>
                </a:highlight>
              </a:rPr>
              <a:t>static local variable </a:t>
            </a:r>
            <a:r>
              <a:rPr lang="en-US" sz="2800" b="1" dirty="0">
                <a:solidFill>
                  <a:srgbClr val="FF0000"/>
                </a:solidFill>
              </a:rPr>
              <a:t>not get destroyed </a:t>
            </a:r>
            <a:r>
              <a:rPr lang="en-US" sz="2800" dirty="0"/>
              <a:t>as the function ends but it is not accessible outside the function.</a:t>
            </a:r>
            <a:endParaRPr lang="en-US" dirty="0"/>
          </a:p>
          <a:p>
            <a:r>
              <a:rPr lang="en-US" sz="2800" dirty="0"/>
              <a:t>The variables that are declared outside the  function block(main() also) are known as </a:t>
            </a:r>
            <a:r>
              <a:rPr lang="en-US" sz="2800" dirty="0">
                <a:highlight>
                  <a:srgbClr val="FFFF00"/>
                </a:highlight>
              </a:rPr>
              <a:t>global variables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20A2A6-DF2D-C38D-4691-1F1605029E68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Extended concept of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Scale Factor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Store and fetch value from memory using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highlight>
                  <a:srgbClr val="00FF00"/>
                </a:highlight>
              </a:rPr>
              <a:t>Memory management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Local and Global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Layout of C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Static and Dynamic memory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Dynamic Memory Allocation in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Free()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686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C18C-3587-2AEC-D195-519D8C6C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Layout of C Programs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55F254-ECD3-D624-CBBC-0EF7CC499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5828" t="14182" r="5255" b="10100"/>
          <a:stretch/>
        </p:blipFill>
        <p:spPr>
          <a:xfrm>
            <a:off x="4188822" y="1428929"/>
            <a:ext cx="6937829" cy="506394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40E3B8-705A-CB4C-01AA-CD2569462159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Extended concept of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Scale Factor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Store and fetch value from memory using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highlight>
                  <a:srgbClr val="00FF00"/>
                </a:highlight>
              </a:rPr>
              <a:t>Memory management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Local and Global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Memory Layout of C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Static and Dynamic memory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Dynamic Memory Allocation in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Free()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87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FC29-7EA0-E743-9312-F511CFCD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does variable live?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4A18-5904-4089-8DD9-ABF153F02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79" y="1825625"/>
            <a:ext cx="8125097" cy="466725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Code Segment:</a:t>
            </a:r>
            <a:r>
              <a:rPr lang="en-US" dirty="0"/>
              <a:t> Contains the executable code of the program.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Data Segment: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Initialized Data Segment:</a:t>
            </a: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1200150" lvl="2" indent="-285750"/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Contains global and static variables that are initialized with a value.</a:t>
            </a:r>
          </a:p>
          <a:p>
            <a:pPr marL="1200150" lvl="2" indent="-285750"/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The size of this segment is determined during compile-time.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Uninitialized Data Segment:</a:t>
            </a: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1200150" lvl="2" indent="-285750"/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Contains global and static variables that are uninitialized or initialized to zero.</a:t>
            </a:r>
          </a:p>
          <a:p>
            <a:pPr marL="1200150" lvl="2" indent="-285750"/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The space is reserved, but the actual initialization is done at runtime.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2C3553-90A3-A5A0-1B11-04A22D7106B7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Extended concept of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Scale Factor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Store and fetch value from memory using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management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Local and Global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Memory Layout of C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Static and Dynamic memory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Dynamic Memory Allocation in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Free()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6163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FC29-7EA0-E743-9312-F511CFCD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does variable live?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4A18-5904-4089-8DD9-ABF153F02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79" y="1825625"/>
            <a:ext cx="8125097" cy="466725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3.  Heap:</a:t>
            </a:r>
            <a:r>
              <a:rPr lang="en-US" dirty="0">
                <a:solidFill>
                  <a:srgbClr val="0F0F0F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Used for </a:t>
            </a:r>
            <a:r>
              <a:rPr lang="en-US" b="1" i="0" dirty="0">
                <a:effectLst/>
                <a:highlight>
                  <a:srgbClr val="00FF00"/>
                </a:highlight>
                <a:latin typeface="Söhne"/>
              </a:rPr>
              <a:t>dynamic memory allocation 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during the program's execution.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4.  Stack:</a:t>
            </a:r>
            <a:r>
              <a:rPr lang="en-US" dirty="0">
                <a:solidFill>
                  <a:srgbClr val="0F0F0F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Used for </a:t>
            </a:r>
            <a:r>
              <a:rPr lang="en-US" b="0" i="0" dirty="0">
                <a:solidFill>
                  <a:srgbClr val="0F0F0F"/>
                </a:solidFill>
                <a:effectLst/>
                <a:highlight>
                  <a:srgbClr val="FFFF00"/>
                </a:highlight>
                <a:latin typeface="Söhne"/>
              </a:rPr>
              <a:t>storing local variables</a:t>
            </a: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93C02D-B0B2-EFE5-93A1-F18E89668D50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Extended concept of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Scale Factor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Store and fetch value from memory using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management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Local and Global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Memory Layout of C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Static and Dynamic memory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Dynamic Memory Allocation in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Free()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909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13A6F2-1A05-B8CA-AFBB-87895F337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87" b="1389"/>
          <a:stretch/>
        </p:blipFill>
        <p:spPr>
          <a:xfrm>
            <a:off x="197993" y="917688"/>
            <a:ext cx="9163722" cy="565357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31B5A6C-93DE-85A1-8BFE-B1DC16B6F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5828" t="14182" r="5255" b="10100"/>
          <a:stretch/>
        </p:blipFill>
        <p:spPr>
          <a:xfrm>
            <a:off x="7169986" y="78889"/>
            <a:ext cx="5022014" cy="36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0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Static memory allocation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80A21FA-0770-1292-1B19-CD814C4F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Static memory allocation is an allocation technique in which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memory is allocated at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compile time</a:t>
            </a:r>
            <a:r>
              <a:rPr lang="en-US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Once the memory is allocated, it cannot be changed.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int a = 20;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9849C-E14F-47E8-015E-99AB31845137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Extended concept of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Scale Factor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Store and fetch value from memory using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management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Local and Global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Layout of C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Static and Dynamic memory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Dynamic Memory Allocation in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Free()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2C57-9E3E-1902-F106-E2D8A309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99" y="0"/>
            <a:ext cx="8153401" cy="1325563"/>
          </a:xfrm>
        </p:spPr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FA7E0-A77D-4711-B25F-6FC0AD7CA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398" y="1091027"/>
            <a:ext cx="8153401" cy="539417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Dynamic memory allocation is the process </a:t>
            </a:r>
            <a:r>
              <a:rPr lang="en-US" b="1" dirty="0">
                <a:solidFill>
                  <a:srgbClr val="FF0000"/>
                </a:solidFill>
              </a:rPr>
              <a:t>of assigning the memory space during the execution time or the run time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Many a time we face situations where data is dynamic in nature.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highlight>
                  <a:srgbClr val="00FF00"/>
                </a:highlight>
              </a:rPr>
              <a:t>Amount of data cannot be predicted beforehand.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highlight>
                  <a:srgbClr val="C0C0C0"/>
                </a:highlight>
              </a:rPr>
              <a:t>Number of data item keeps changing during program execution.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highlight>
                  <a:srgbClr val="FFFF00"/>
                </a:highlight>
              </a:rPr>
              <a:t>C language requires the number of elements in an array to be specified at compile time.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7E8C8A-F6C7-9A9C-743A-D8DA3B76D045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Extended concept of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Scale Factor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Store and fetch value from memory using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management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Local and Global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Layout of C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Static and Dynamic memory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Dynamic Memory Allocation in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Free()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488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5198-3D7C-CA0A-8223-A5E315FD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E3D4-82F6-8D12-9761-B013F57B9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Dynamic memory allocation in c language is possible by 4 functions of </a:t>
            </a:r>
            <a:r>
              <a:rPr lang="en-US" b="1" dirty="0">
                <a:solidFill>
                  <a:srgbClr val="FF0000"/>
                </a:solidFill>
              </a:rPr>
              <a:t>stdlib.h </a:t>
            </a:r>
            <a:r>
              <a:rPr lang="en-US" dirty="0"/>
              <a:t>header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malloc()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calloc()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realloc()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free()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FA5213-870B-8793-1DD0-387A2173FAF4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Extended concept of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Scale Factor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Store and fetch value from memory using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management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Local and Global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Layout of C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Static and Dynamic memory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Dynamic Memory Allocation in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Free()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72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477D-D076-6CBE-DA0D-61609FE8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7FD53-93D5-8A6A-8A56-941631BDA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164AEAE-A89D-6592-46B8-EA1EAE88D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rglass">
            <a:extLst>
              <a:ext uri="{FF2B5EF4-FFF2-40B4-BE49-F238E27FC236}">
                <a16:creationId xmlns:a16="http://schemas.microsoft.com/office/drawing/2014/main" id="{8051F426-7FE3-5600-C684-A47B06114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26" b="9089"/>
          <a:stretch/>
        </p:blipFill>
        <p:spPr>
          <a:xfrm>
            <a:off x="3429000" y="0"/>
            <a:ext cx="8763204" cy="69329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CB46EB-3034-27B2-B3EE-CFC2F52A9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CA15BB-083E-9F69-DF2D-166CD1C90676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Be back in 10 minutes…</a:t>
            </a:r>
            <a:endParaRPr lang="en-US" sz="4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91F78F-97E1-88FE-844B-91EB4D9E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68E829-1C4B-31F8-1676-FFF9C8E48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11" descr="A green and black logo&#10;&#10;Description automatically generated">
            <a:extLst>
              <a:ext uri="{FF2B5EF4-FFF2-40B4-BE49-F238E27FC236}">
                <a16:creationId xmlns:a16="http://schemas.microsoft.com/office/drawing/2014/main" id="{6320CB4A-2BB0-AA4F-F301-2185EAEB6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81" y="1408768"/>
            <a:ext cx="2713220" cy="114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55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A21848-B991-987A-38F2-87B2F967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in 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3D4AA-F5E4-1CB6-C496-B68271801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399" y="1625599"/>
            <a:ext cx="8153401" cy="2650979"/>
          </a:xfrm>
        </p:spPr>
        <p:txBody>
          <a:bodyPr/>
          <a:lstStyle/>
          <a:p>
            <a:pPr marL="11430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pointer variable is a variab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le that </a:t>
            </a:r>
            <a:r>
              <a:rPr lang="en-US" b="1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stores memory address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of another variable.</a:t>
            </a:r>
          </a:p>
          <a:p>
            <a:pPr marL="11430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85184-4884-74F9-406C-FBA4AED90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9999"/>
          <a:stretch/>
        </p:blipFill>
        <p:spPr>
          <a:xfrm>
            <a:off x="3692329" y="3033713"/>
            <a:ext cx="2190750" cy="3952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D24B07-95EA-1BAE-0067-446ECEF07B16}"/>
              </a:ext>
            </a:extLst>
          </p:cNvPr>
          <p:cNvSpPr/>
          <p:nvPr/>
        </p:nvSpPr>
        <p:spPr>
          <a:xfrm>
            <a:off x="8201536" y="3163127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91907-F154-4E03-E1CA-9499D0CF4448}"/>
              </a:ext>
            </a:extLst>
          </p:cNvPr>
          <p:cNvSpPr txBox="1"/>
          <p:nvPr/>
        </p:nvSpPr>
        <p:spPr>
          <a:xfrm>
            <a:off x="10392286" y="3117428"/>
            <a:ext cx="13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62fe14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9406A9-2A11-3D0F-7243-9BCAD8D7B7A8}"/>
              </a:ext>
            </a:extLst>
          </p:cNvPr>
          <p:cNvSpPr txBox="1"/>
          <p:nvPr/>
        </p:nvSpPr>
        <p:spPr>
          <a:xfrm>
            <a:off x="7731024" y="309457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C1C29-3E36-0A9E-774C-4915FA37E4DD}"/>
              </a:ext>
            </a:extLst>
          </p:cNvPr>
          <p:cNvSpPr/>
          <p:nvPr/>
        </p:nvSpPr>
        <p:spPr>
          <a:xfrm>
            <a:off x="8201536" y="3640648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CA4CAF-A609-FDFD-E29D-BE1469B3112E}"/>
              </a:ext>
            </a:extLst>
          </p:cNvPr>
          <p:cNvSpPr txBox="1"/>
          <p:nvPr/>
        </p:nvSpPr>
        <p:spPr>
          <a:xfrm>
            <a:off x="10392286" y="3617799"/>
            <a:ext cx="13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62fe10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51980-6F3C-7EAD-7DD0-E23EFAD04EC1}"/>
              </a:ext>
            </a:extLst>
          </p:cNvPr>
          <p:cNvSpPr txBox="1"/>
          <p:nvPr/>
        </p:nvSpPr>
        <p:spPr>
          <a:xfrm>
            <a:off x="7770889" y="359494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CBC091-915C-F19D-3073-3F87B4246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533" y="4311332"/>
            <a:ext cx="2733675" cy="3524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0D8F5D-ACE5-7907-CB1A-624A76C22F01}"/>
              </a:ext>
            </a:extLst>
          </p:cNvPr>
          <p:cNvSpPr/>
          <p:nvPr/>
        </p:nvSpPr>
        <p:spPr>
          <a:xfrm>
            <a:off x="8201536" y="3630508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highlight>
                  <a:srgbClr val="00FF00"/>
                </a:highlight>
              </a:rPr>
              <a:t>62fe14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ECE797-6BF4-9E14-6A97-F5C77C81B011}"/>
              </a:ext>
            </a:extLst>
          </p:cNvPr>
          <p:cNvSpPr/>
          <p:nvPr/>
        </p:nvSpPr>
        <p:spPr>
          <a:xfrm>
            <a:off x="8195796" y="3162447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62D94F0-C8F5-CFDF-0A73-7589C3C2C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010" y="4525644"/>
            <a:ext cx="371475" cy="2762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452176-18B4-4FBB-3136-6F67E200359D}"/>
              </a:ext>
            </a:extLst>
          </p:cNvPr>
          <p:cNvCxnSpPr>
            <a:stCxn id="15" idx="3"/>
            <a:endCxn id="29" idx="1"/>
          </p:cNvCxnSpPr>
          <p:nvPr/>
        </p:nvCxnSpPr>
        <p:spPr>
          <a:xfrm>
            <a:off x="6468208" y="4487545"/>
            <a:ext cx="816802" cy="1762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D8D2AC3-848F-932E-DB73-C59CD1D4E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397" y="3481314"/>
            <a:ext cx="1390650" cy="742950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38C3496-471F-B62F-3FFE-2128740490C3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Extended concept of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Scale Factor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Store and fetch value from memory using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management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Local and Global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Layout of C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Static and Dynamic memory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Dynamic Memory Allocation in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Freee</a:t>
            </a:r>
            <a:r>
              <a:rPr lang="en-US" sz="2000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551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/>
      <p:bldP spid="12" grpId="0"/>
      <p:bldP spid="18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8B26-A93A-AC29-F8CA-08F476DF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malloc() function –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4324-904F-9980-95CE-C0CA6E0F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399" y="1625599"/>
            <a:ext cx="8153401" cy="50958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single block of memory </a:t>
            </a:r>
            <a:r>
              <a:rPr lang="en-US" dirty="0"/>
              <a:t>can be allocated using the malloc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Reserves a block of memory of specified size and returns a pointer of type void.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datatype *</a:t>
            </a:r>
            <a:r>
              <a:rPr lang="en-US" dirty="0" err="1"/>
              <a:t>pointer_variable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ptr</a:t>
            </a:r>
            <a:r>
              <a:rPr lang="en-US" dirty="0"/>
              <a:t> = (type*) malloc (</a:t>
            </a:r>
            <a:r>
              <a:rPr lang="en-US" b="1" dirty="0" err="1">
                <a:solidFill>
                  <a:srgbClr val="FF0000"/>
                </a:solidFill>
              </a:rPr>
              <a:t>byte_size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void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ptr</a:t>
            </a:r>
            <a:r>
              <a:rPr lang="en-US" dirty="0"/>
              <a:t> = malloc(46); // return void pointer to base of allocated block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66D70E-B0F5-13FB-843D-0AB84F15143A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Extended concept of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Scale Factor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Store and fetch value from memory using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management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Local and Global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Layout of C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Static and Dynamic memory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Dynamic Memory Allocation in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Malloc()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Free()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36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4251-5342-CC8D-36AA-BDA014BC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663" y="84376"/>
            <a:ext cx="10500162" cy="13255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AF7B-5EDD-FDBF-073E-FFF9A584C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662" y="1853760"/>
            <a:ext cx="10714139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 memory space equivalent to “</a:t>
            </a:r>
            <a:r>
              <a:rPr lang="en-US" sz="3200" b="1" dirty="0">
                <a:solidFill>
                  <a:srgbClr val="FF0000"/>
                </a:solidFill>
              </a:rPr>
              <a:t>10 times the size of an int</a:t>
            </a:r>
            <a:r>
              <a:rPr lang="en-US" sz="3200" dirty="0"/>
              <a:t>” bytes is reserved.</a:t>
            </a:r>
          </a:p>
          <a:p>
            <a:r>
              <a:rPr lang="en-US" sz="3200" dirty="0"/>
              <a:t>The </a:t>
            </a:r>
            <a:r>
              <a:rPr lang="en-US" sz="3200" dirty="0">
                <a:highlight>
                  <a:srgbClr val="FFFF00"/>
                </a:highlight>
              </a:rPr>
              <a:t>address of the first byte of the allocated memory </a:t>
            </a:r>
            <a:r>
              <a:rPr lang="en-US" sz="3200" dirty="0"/>
              <a:t>is assigned to the pointer p of type int.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13BCA2-94EE-0487-639F-9A4710B16B49}"/>
              </a:ext>
            </a:extLst>
          </p:cNvPr>
          <p:cNvGrpSpPr/>
          <p:nvPr/>
        </p:nvGrpSpPr>
        <p:grpSpPr>
          <a:xfrm>
            <a:off x="1233221" y="4289242"/>
            <a:ext cx="9120602" cy="1915857"/>
            <a:chOff x="1219154" y="4261106"/>
            <a:chExt cx="9120602" cy="19158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7951E0-44B7-13A1-D759-5F427F6CB8C2}"/>
                </a:ext>
              </a:extLst>
            </p:cNvPr>
            <p:cNvSpPr/>
            <p:nvPr/>
          </p:nvSpPr>
          <p:spPr>
            <a:xfrm>
              <a:off x="4121835" y="5431376"/>
              <a:ext cx="741279" cy="7455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EC3219-9F03-6C95-D6F3-076A6905AD7C}"/>
                </a:ext>
              </a:extLst>
            </p:cNvPr>
            <p:cNvSpPr/>
            <p:nvPr/>
          </p:nvSpPr>
          <p:spPr>
            <a:xfrm>
              <a:off x="4856275" y="5431376"/>
              <a:ext cx="741279" cy="7455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30C848-C47F-3F60-7CD7-9132CDD327E8}"/>
                </a:ext>
              </a:extLst>
            </p:cNvPr>
            <p:cNvSpPr/>
            <p:nvPr/>
          </p:nvSpPr>
          <p:spPr>
            <a:xfrm>
              <a:off x="5590715" y="5431376"/>
              <a:ext cx="741279" cy="7455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D4B85A-97E0-535A-DDDC-080827916B2B}"/>
                </a:ext>
              </a:extLst>
            </p:cNvPr>
            <p:cNvSpPr/>
            <p:nvPr/>
          </p:nvSpPr>
          <p:spPr>
            <a:xfrm>
              <a:off x="6325155" y="5431376"/>
              <a:ext cx="741279" cy="7455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7D81DE-5EFD-5A68-8071-7830A9FA2841}"/>
                </a:ext>
              </a:extLst>
            </p:cNvPr>
            <p:cNvSpPr/>
            <p:nvPr/>
          </p:nvSpPr>
          <p:spPr>
            <a:xfrm>
              <a:off x="7059594" y="5431376"/>
              <a:ext cx="2538881" cy="7455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B460AD-9322-325F-473B-BD3C3926F786}"/>
                </a:ext>
              </a:extLst>
            </p:cNvPr>
            <p:cNvSpPr/>
            <p:nvPr/>
          </p:nvSpPr>
          <p:spPr>
            <a:xfrm>
              <a:off x="4135904" y="5431376"/>
              <a:ext cx="6203852" cy="7455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2FCAAE4-D6E6-5FFD-FA41-BDDFCD58F11E}"/>
                </a:ext>
              </a:extLst>
            </p:cNvPr>
            <p:cNvSpPr/>
            <p:nvPr/>
          </p:nvSpPr>
          <p:spPr>
            <a:xfrm>
              <a:off x="1219154" y="4685789"/>
              <a:ext cx="741279" cy="74558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FD486B-7311-E124-5D37-9748C27E567F}"/>
                </a:ext>
              </a:extLst>
            </p:cNvPr>
            <p:cNvSpPr txBox="1"/>
            <p:nvPr/>
          </p:nvSpPr>
          <p:spPr>
            <a:xfrm>
              <a:off x="1402081" y="4261106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BA467800-BCEC-FF85-0AD7-00238F63F6C7}"/>
                </a:ext>
              </a:extLst>
            </p:cNvPr>
            <p:cNvCxnSpPr>
              <a:cxnSpLocks/>
              <a:stCxn id="19" idx="2"/>
              <a:endCxn id="4" idx="2"/>
            </p:cNvCxnSpPr>
            <p:nvPr/>
          </p:nvCxnSpPr>
          <p:spPr>
            <a:xfrm rot="16200000" flipH="1">
              <a:off x="2668341" y="4352828"/>
              <a:ext cx="745587" cy="2902681"/>
            </a:xfrm>
            <a:prstGeom prst="bentConnector3">
              <a:avLst>
                <a:gd name="adj1" fmla="val 13066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52BEDCB0-68F2-7D12-1AD3-39F31A43568F}"/>
                </a:ext>
              </a:extLst>
            </p:cNvPr>
            <p:cNvSpPr/>
            <p:nvPr/>
          </p:nvSpPr>
          <p:spPr>
            <a:xfrm rot="5400000">
              <a:off x="7005091" y="2096710"/>
              <a:ext cx="465476" cy="6203852"/>
            </a:xfrm>
            <a:prstGeom prst="leftBrace">
              <a:avLst>
                <a:gd name="adj1" fmla="val 123177"/>
                <a:gd name="adj2" fmla="val 4773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B43238-7A7F-171D-D007-83B43A7B49B5}"/>
                </a:ext>
              </a:extLst>
            </p:cNvPr>
            <p:cNvSpPr txBox="1"/>
            <p:nvPr/>
          </p:nvSpPr>
          <p:spPr>
            <a:xfrm>
              <a:off x="6710822" y="4505935"/>
              <a:ext cx="14384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</a:rPr>
                <a:t>40 bytes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A60C399C-85CC-4145-86E8-C2D1EDBF2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41" y="1206710"/>
            <a:ext cx="9909518" cy="5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3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46FE-DB22-09A9-FE36-1C9DE02E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13" y="136525"/>
            <a:ext cx="10770288" cy="1325563"/>
          </a:xfrm>
        </p:spPr>
        <p:txBody>
          <a:bodyPr/>
          <a:lstStyle/>
          <a:p>
            <a:r>
              <a:rPr lang="en-US" dirty="0"/>
              <a:t>Program for allocating memory for n integers using malloc function.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7BCBB3-CED2-9AFA-BAFE-8A48F8E4C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512" y="1834703"/>
            <a:ext cx="5145259" cy="4829658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51632C-79E2-B34D-5BE2-360832F920B8}"/>
              </a:ext>
            </a:extLst>
          </p:cNvPr>
          <p:cNvSpPr/>
          <p:nvPr/>
        </p:nvSpPr>
        <p:spPr>
          <a:xfrm>
            <a:off x="7737231" y="2739744"/>
            <a:ext cx="2110154" cy="6892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2DAE01-9D39-3B50-3D96-D9C2DE0BBE65}"/>
              </a:ext>
            </a:extLst>
          </p:cNvPr>
          <p:cNvSpPr/>
          <p:nvPr/>
        </p:nvSpPr>
        <p:spPr>
          <a:xfrm>
            <a:off x="7737231" y="3429811"/>
            <a:ext cx="2110154" cy="6892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EA677-4B22-BE44-1930-89835B7DA42C}"/>
              </a:ext>
            </a:extLst>
          </p:cNvPr>
          <p:cNvSpPr/>
          <p:nvPr/>
        </p:nvSpPr>
        <p:spPr>
          <a:xfrm>
            <a:off x="7737231" y="4119878"/>
            <a:ext cx="2110154" cy="6892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97B8D1-85C7-15A3-95FB-8BFADCDD7B78}"/>
              </a:ext>
            </a:extLst>
          </p:cNvPr>
          <p:cNvSpPr/>
          <p:nvPr/>
        </p:nvSpPr>
        <p:spPr>
          <a:xfrm>
            <a:off x="7737231" y="4809945"/>
            <a:ext cx="2110154" cy="6892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1FD4BF-FF35-8EF0-9656-145F01C1F376}"/>
              </a:ext>
            </a:extLst>
          </p:cNvPr>
          <p:cNvSpPr/>
          <p:nvPr/>
        </p:nvSpPr>
        <p:spPr>
          <a:xfrm>
            <a:off x="7737231" y="2737311"/>
            <a:ext cx="2110154" cy="34519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3386E7-6E01-C62D-1F72-9839FE7F3868}"/>
              </a:ext>
            </a:extLst>
          </p:cNvPr>
          <p:cNvSpPr txBox="1"/>
          <p:nvPr/>
        </p:nvSpPr>
        <p:spPr>
          <a:xfrm>
            <a:off x="7737231" y="204643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 = 5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0969D0-F60F-07A3-9717-AB91D9E65610}"/>
              </a:ext>
            </a:extLst>
          </p:cNvPr>
          <p:cNvGrpSpPr/>
          <p:nvPr/>
        </p:nvGrpSpPr>
        <p:grpSpPr>
          <a:xfrm>
            <a:off x="9847385" y="2738122"/>
            <a:ext cx="1012874" cy="3449524"/>
            <a:chOff x="9847385" y="2739744"/>
            <a:chExt cx="1393874" cy="3449524"/>
          </a:xfrm>
          <a:noFill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F0F814-3C2C-3475-7634-04C197E1F043}"/>
                </a:ext>
              </a:extLst>
            </p:cNvPr>
            <p:cNvSpPr/>
            <p:nvPr/>
          </p:nvSpPr>
          <p:spPr>
            <a:xfrm>
              <a:off x="9847385" y="2739744"/>
              <a:ext cx="1393874" cy="6892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1f1400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CABFAF-3E86-1323-4E9F-91B705CFF2D9}"/>
                </a:ext>
              </a:extLst>
            </p:cNvPr>
            <p:cNvSpPr/>
            <p:nvPr/>
          </p:nvSpPr>
          <p:spPr>
            <a:xfrm>
              <a:off x="9847385" y="3429811"/>
              <a:ext cx="1393874" cy="6892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1f1404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4AE3FA-DD7A-4FE9-179A-061199F267BA}"/>
                </a:ext>
              </a:extLst>
            </p:cNvPr>
            <p:cNvSpPr/>
            <p:nvPr/>
          </p:nvSpPr>
          <p:spPr>
            <a:xfrm>
              <a:off x="9847385" y="4119878"/>
              <a:ext cx="1393874" cy="6892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1f1408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52355F-E770-59BF-9046-A778A5B2E8EE}"/>
                </a:ext>
              </a:extLst>
            </p:cNvPr>
            <p:cNvSpPr/>
            <p:nvPr/>
          </p:nvSpPr>
          <p:spPr>
            <a:xfrm>
              <a:off x="9847385" y="4809945"/>
              <a:ext cx="1393874" cy="6892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1f140c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9C6984-3423-F0C9-F464-15864BAA1C0C}"/>
                </a:ext>
              </a:extLst>
            </p:cNvPr>
            <p:cNvSpPr/>
            <p:nvPr/>
          </p:nvSpPr>
          <p:spPr>
            <a:xfrm>
              <a:off x="9847385" y="5500012"/>
              <a:ext cx="1393874" cy="6892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1f1410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1EB4E1D-AD4F-489E-E6AB-4617F97D0D9C}"/>
              </a:ext>
            </a:extLst>
          </p:cNvPr>
          <p:cNvSpPr/>
          <p:nvPr/>
        </p:nvSpPr>
        <p:spPr>
          <a:xfrm>
            <a:off x="10723890" y="1317894"/>
            <a:ext cx="741279" cy="745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65762-4FFC-46F5-B7BC-14A04934A9FC}"/>
              </a:ext>
            </a:extLst>
          </p:cNvPr>
          <p:cNvSpPr txBox="1"/>
          <p:nvPr/>
        </p:nvSpPr>
        <p:spPr>
          <a:xfrm>
            <a:off x="10725061" y="837201"/>
            <a:ext cx="79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93A49E3-D028-4A86-C5A1-D018645DE379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10324884" y="1690688"/>
            <a:ext cx="399007" cy="125057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7FCFB9D5-7691-EBE8-27F0-FA61FAA1B175}"/>
              </a:ext>
            </a:extLst>
          </p:cNvPr>
          <p:cNvSpPr/>
          <p:nvPr/>
        </p:nvSpPr>
        <p:spPr>
          <a:xfrm>
            <a:off x="7119391" y="2738122"/>
            <a:ext cx="595772" cy="3449524"/>
          </a:xfrm>
          <a:prstGeom prst="leftBrace">
            <a:avLst>
              <a:gd name="adj1" fmla="val 123177"/>
              <a:gd name="adj2" fmla="val 4773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B8D179-23F5-4EDE-297F-3ED8055E9021}"/>
              </a:ext>
            </a:extLst>
          </p:cNvPr>
          <p:cNvSpPr txBox="1"/>
          <p:nvPr/>
        </p:nvSpPr>
        <p:spPr>
          <a:xfrm>
            <a:off x="6131839" y="4170890"/>
            <a:ext cx="1289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20 bytes</a:t>
            </a:r>
          </a:p>
        </p:txBody>
      </p:sp>
    </p:spTree>
    <p:extLst>
      <p:ext uri="{BB962C8B-B14F-4D97-AF65-F5344CB8AC3E}">
        <p14:creationId xmlns:p14="http://schemas.microsoft.com/office/powerpoint/2010/main" val="988234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6B54-06C6-8FFE-A543-DF80C230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calloc() function – contiguous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FF18E-0CF7-B78B-4E69-FB10BCFA5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Dynamically allocates the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specified number of blocks of memory of the specified type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very much similar to malloc() but has two different points and these are: 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It initializes each block with a </a:t>
            </a:r>
            <a:r>
              <a:rPr lang="en-US" sz="2800" b="1" dirty="0">
                <a:solidFill>
                  <a:schemeClr val="tx1"/>
                </a:solidFill>
                <a:highlight>
                  <a:srgbClr val="00FFFF"/>
                </a:highlight>
              </a:rPr>
              <a:t>default value ‘0’. 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It has </a:t>
            </a:r>
            <a:r>
              <a:rPr lang="en-US" sz="2800" b="1" dirty="0">
                <a:highlight>
                  <a:srgbClr val="00FFFF"/>
                </a:highlight>
              </a:rPr>
              <a:t>two parameters </a:t>
            </a:r>
            <a:r>
              <a:rPr lang="en-US" sz="2800" dirty="0"/>
              <a:t>or arguments as compared to malloc().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03ED91-95DF-0932-80B3-8B4A20AC3F5F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Extended concept of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Scale Factor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Store and fetch value from memory using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management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Local and Global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Layout of C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Static and Dynamic memory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Dynamic Memory Allocation in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Calloc()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Free()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D0267-948B-E904-45D2-15C40B103850}"/>
              </a:ext>
            </a:extLst>
          </p:cNvPr>
          <p:cNvSpPr txBox="1"/>
          <p:nvPr/>
        </p:nvSpPr>
        <p:spPr>
          <a:xfrm>
            <a:off x="4389121" y="5232400"/>
            <a:ext cx="6294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Syntax:</a:t>
            </a:r>
          </a:p>
          <a:p>
            <a:r>
              <a:rPr lang="en-US" sz="3200" dirty="0" err="1"/>
              <a:t>ptr</a:t>
            </a:r>
            <a:r>
              <a:rPr lang="en-US" sz="3200" dirty="0"/>
              <a:t> = (type*) calloc(n, element-size); </a:t>
            </a:r>
          </a:p>
        </p:txBody>
      </p:sp>
    </p:spTree>
    <p:extLst>
      <p:ext uri="{BB962C8B-B14F-4D97-AF65-F5344CB8AC3E}">
        <p14:creationId xmlns:p14="http://schemas.microsoft.com/office/powerpoint/2010/main" val="330771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B64473-F488-1927-3E26-803DAFAE2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506" y="3087522"/>
            <a:ext cx="5580986" cy="21667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B615B4-70C0-26CD-C180-0D0344692603}"/>
              </a:ext>
            </a:extLst>
          </p:cNvPr>
          <p:cNvSpPr txBox="1"/>
          <p:nvPr/>
        </p:nvSpPr>
        <p:spPr>
          <a:xfrm>
            <a:off x="914400" y="965200"/>
            <a:ext cx="6294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Syntax:</a:t>
            </a:r>
          </a:p>
          <a:p>
            <a:r>
              <a:rPr lang="en-US" sz="3200" dirty="0" err="1"/>
              <a:t>ptr</a:t>
            </a:r>
            <a:r>
              <a:rPr lang="en-US" sz="3200" dirty="0"/>
              <a:t> = (type*) calloc(n, element-size);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7FFFDF-926D-A5A2-34E1-A485D5A5F708}"/>
              </a:ext>
            </a:extLst>
          </p:cNvPr>
          <p:cNvGrpSpPr/>
          <p:nvPr/>
        </p:nvGrpSpPr>
        <p:grpSpPr>
          <a:xfrm>
            <a:off x="6600761" y="837201"/>
            <a:ext cx="5390234" cy="5352067"/>
            <a:chOff x="6600761" y="837201"/>
            <a:chExt cx="5390234" cy="53520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C937B80-4C78-A61C-D93A-E803387A50CA}"/>
                </a:ext>
              </a:extLst>
            </p:cNvPr>
            <p:cNvSpPr/>
            <p:nvPr/>
          </p:nvSpPr>
          <p:spPr>
            <a:xfrm>
              <a:off x="8206153" y="2739744"/>
              <a:ext cx="2110154" cy="6892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D8DCA7-4890-7DCA-66F5-6052E1953A0A}"/>
                </a:ext>
              </a:extLst>
            </p:cNvPr>
            <p:cNvSpPr/>
            <p:nvPr/>
          </p:nvSpPr>
          <p:spPr>
            <a:xfrm>
              <a:off x="8206153" y="3429811"/>
              <a:ext cx="2110154" cy="6892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A488B6-9682-6CE3-F996-DF8498191C9A}"/>
                </a:ext>
              </a:extLst>
            </p:cNvPr>
            <p:cNvSpPr/>
            <p:nvPr/>
          </p:nvSpPr>
          <p:spPr>
            <a:xfrm>
              <a:off x="8206153" y="4119878"/>
              <a:ext cx="2110154" cy="6892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C70956-D7DC-2FAB-74C4-FC0CAB377002}"/>
                </a:ext>
              </a:extLst>
            </p:cNvPr>
            <p:cNvSpPr/>
            <p:nvPr/>
          </p:nvSpPr>
          <p:spPr>
            <a:xfrm>
              <a:off x="8206153" y="4809945"/>
              <a:ext cx="2110154" cy="6892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E67022-44DD-2003-2BE2-7A3C5892C22B}"/>
                </a:ext>
              </a:extLst>
            </p:cNvPr>
            <p:cNvSpPr/>
            <p:nvPr/>
          </p:nvSpPr>
          <p:spPr>
            <a:xfrm>
              <a:off x="8206153" y="5500012"/>
              <a:ext cx="2110154" cy="6892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368320-A249-D4B6-6C3D-EEB96A383CD0}"/>
                </a:ext>
              </a:extLst>
            </p:cNvPr>
            <p:cNvSpPr txBox="1"/>
            <p:nvPr/>
          </p:nvSpPr>
          <p:spPr>
            <a:xfrm>
              <a:off x="8206153" y="2046436"/>
              <a:ext cx="797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n = 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223839F-1C15-9655-2DF9-F85FAB0A802B}"/>
                </a:ext>
              </a:extLst>
            </p:cNvPr>
            <p:cNvGrpSpPr/>
            <p:nvPr/>
          </p:nvGrpSpPr>
          <p:grpSpPr>
            <a:xfrm>
              <a:off x="10316307" y="2738122"/>
              <a:ext cx="1012874" cy="3449524"/>
              <a:chOff x="9847385" y="2739744"/>
              <a:chExt cx="1393874" cy="3449524"/>
            </a:xfrm>
            <a:noFill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1E393F-02A0-678D-38D2-41125E18659F}"/>
                  </a:ext>
                </a:extLst>
              </p:cNvPr>
              <p:cNvSpPr/>
              <p:nvPr/>
            </p:nvSpPr>
            <p:spPr>
              <a:xfrm>
                <a:off x="9847385" y="2739744"/>
                <a:ext cx="1393874" cy="6892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1f1400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3049599-F61B-D8AB-05C2-34E56248B965}"/>
                  </a:ext>
                </a:extLst>
              </p:cNvPr>
              <p:cNvSpPr/>
              <p:nvPr/>
            </p:nvSpPr>
            <p:spPr>
              <a:xfrm>
                <a:off x="9847385" y="3429811"/>
                <a:ext cx="1393874" cy="6892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1f1404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A4D575F-2C70-DE84-F455-3902662C20A0}"/>
                  </a:ext>
                </a:extLst>
              </p:cNvPr>
              <p:cNvSpPr/>
              <p:nvPr/>
            </p:nvSpPr>
            <p:spPr>
              <a:xfrm>
                <a:off x="9847385" y="4119878"/>
                <a:ext cx="1393874" cy="6892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1f1408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0CD3362-2D41-780B-D7BD-1E7A513DCBF8}"/>
                  </a:ext>
                </a:extLst>
              </p:cNvPr>
              <p:cNvSpPr/>
              <p:nvPr/>
            </p:nvSpPr>
            <p:spPr>
              <a:xfrm>
                <a:off x="9847385" y="4809945"/>
                <a:ext cx="1393874" cy="6892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1f140c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D3BE3E-CDDA-C288-C706-94DA36822F4D}"/>
                  </a:ext>
                </a:extLst>
              </p:cNvPr>
              <p:cNvSpPr/>
              <p:nvPr/>
            </p:nvSpPr>
            <p:spPr>
              <a:xfrm>
                <a:off x="9847385" y="5500012"/>
                <a:ext cx="1393874" cy="6892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1f1410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78E93F-2D44-B402-7270-C9890B46BE14}"/>
                </a:ext>
              </a:extLst>
            </p:cNvPr>
            <p:cNvSpPr/>
            <p:nvPr/>
          </p:nvSpPr>
          <p:spPr>
            <a:xfrm>
              <a:off x="11192812" y="1317894"/>
              <a:ext cx="741279" cy="74558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0ABD1D-4130-B451-6CC7-3080503C5398}"/>
                </a:ext>
              </a:extLst>
            </p:cNvPr>
            <p:cNvSpPr txBox="1"/>
            <p:nvPr/>
          </p:nvSpPr>
          <p:spPr>
            <a:xfrm>
              <a:off x="11193983" y="837201"/>
              <a:ext cx="7970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>
                  <a:solidFill>
                    <a:srgbClr val="FF0000"/>
                  </a:solidFill>
                </a:rPr>
                <a:t>ptr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CC9FAF0E-238B-91C3-9CCE-5D4E50F1E8A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rot="10800000" flipV="1">
              <a:off x="10793806" y="1690688"/>
              <a:ext cx="399007" cy="125057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EC903C7C-5B44-537B-2F0D-5F9B6129FFCD}"/>
                </a:ext>
              </a:extLst>
            </p:cNvPr>
            <p:cNvSpPr/>
            <p:nvPr/>
          </p:nvSpPr>
          <p:spPr>
            <a:xfrm>
              <a:off x="7588313" y="2738122"/>
              <a:ext cx="595772" cy="3449524"/>
            </a:xfrm>
            <a:prstGeom prst="leftBrace">
              <a:avLst>
                <a:gd name="adj1" fmla="val 123177"/>
                <a:gd name="adj2" fmla="val 4773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B7E193-BE34-F17B-DD5F-75E3A75D831A}"/>
                </a:ext>
              </a:extLst>
            </p:cNvPr>
            <p:cNvSpPr txBox="1"/>
            <p:nvPr/>
          </p:nvSpPr>
          <p:spPr>
            <a:xfrm>
              <a:off x="6600761" y="4170890"/>
              <a:ext cx="1289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20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70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C098-E95E-62A7-464A-7112FD7A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3AD3-168D-8140-1506-28A089DB1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malloc always allocates a block of contiguous bytes.</a:t>
            </a:r>
          </a:p>
          <a:p>
            <a:pPr lvl="1"/>
            <a:r>
              <a:rPr lang="en-US" sz="2800" dirty="0"/>
              <a:t>The allocation can fail if sufficient contiguous memory space is not available.</a:t>
            </a:r>
          </a:p>
          <a:p>
            <a:pPr lvl="1"/>
            <a:r>
              <a:rPr lang="en-US" sz="2800" dirty="0"/>
              <a:t>If it fails, malloc returns NULL. </a:t>
            </a:r>
            <a:endParaRPr lang="en-US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4A3B2C-6BE3-4FFD-1FD3-8FE8C07273B4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Extended concept of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Scale Factor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Store and fetch value from memory using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management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Local and Global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Layout of C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Static and Dynamic memory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Dynamic Memory Allocation in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Malloc()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Free()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0631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5791-2288-A647-7533-9A56168D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the Size of a Block using realloc()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3B984-55AB-EAB3-D1D6-94266880A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Sometimes we need to alter the size of some previously allocated memory block. </a:t>
            </a:r>
          </a:p>
          <a:p>
            <a:pPr marL="800100" lvl="1">
              <a:buFont typeface="Wingdings" panose="05000000000000000000" pitchFamily="2" charset="2"/>
              <a:buChar char="q"/>
            </a:pPr>
            <a:r>
              <a:rPr lang="en-US" dirty="0"/>
              <a:t>More memory needed. </a:t>
            </a:r>
          </a:p>
          <a:p>
            <a:pPr marL="800100" lvl="1">
              <a:buFont typeface="Wingdings" panose="05000000000000000000" pitchFamily="2" charset="2"/>
              <a:buChar char="q"/>
            </a:pPr>
            <a:r>
              <a:rPr lang="en-US" dirty="0"/>
              <a:t>Memory allocated is larger than necessary.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DA841-0F35-B2DA-D311-6192B4B8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483" y="4043363"/>
            <a:ext cx="8039100" cy="193357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B399E7-B699-F145-98A4-E7200BD076EF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Extended concept of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Scale Factor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Store and fetch value from memory using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management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Local and Global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Layout of C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Static and Dynamic memory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Dynamic Memory Allocation in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Realloc()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Free()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680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24CC-8AAD-5D2F-C0C2-0DED2A3F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free() - releasing the used space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EAC57-CCDD-B7FF-3B60-B6D04F57F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1134" y="2195512"/>
            <a:ext cx="8162925" cy="246697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16D9-564E-CA7A-8494-9EA9A4DFFEE3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Extended concept of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Scale Factor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Store and fetch value from memory using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management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Local and Global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Layout of C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Static and Dynamic memory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Dynamic Memory Allocation in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Free()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890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32B9-96A9-4543-8E64-A58F06423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4733"/>
            <a:ext cx="9144000" cy="23876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3562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8E1C-2A70-E343-093D-8075FAD7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and Dereferencing in Pointer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88531-00C8-B9C5-74B5-9FB4BA61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399" y="1625600"/>
            <a:ext cx="8153401" cy="191945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Referencing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F1852C-7370-82FC-7B46-B0783F76C59A}"/>
              </a:ext>
            </a:extLst>
          </p:cNvPr>
          <p:cNvSpPr txBox="1">
            <a:spLocks/>
          </p:cNvSpPr>
          <p:nvPr/>
        </p:nvSpPr>
        <p:spPr>
          <a:xfrm>
            <a:off x="3466513" y="3831883"/>
            <a:ext cx="8153401" cy="191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/>
              <a:t>Dereferencing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44317F-DAB3-7943-1756-25B41F94B6B5}"/>
              </a:ext>
            </a:extLst>
          </p:cNvPr>
          <p:cNvGrpSpPr/>
          <p:nvPr/>
        </p:nvGrpSpPr>
        <p:grpSpPr>
          <a:xfrm>
            <a:off x="8165389" y="2924031"/>
            <a:ext cx="4026611" cy="2639130"/>
            <a:chOff x="7967365" y="3163181"/>
            <a:chExt cx="4026611" cy="26391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AD9E41-2277-B93D-1592-2D4611D21697}"/>
                </a:ext>
              </a:extLst>
            </p:cNvPr>
            <p:cNvSpPr/>
            <p:nvPr/>
          </p:nvSpPr>
          <p:spPr>
            <a:xfrm>
              <a:off x="8437877" y="3231729"/>
              <a:ext cx="2190750" cy="477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392962-9ED4-D3E4-AE9F-55CDBF4169BC}"/>
                </a:ext>
              </a:extLst>
            </p:cNvPr>
            <p:cNvSpPr txBox="1"/>
            <p:nvPr/>
          </p:nvSpPr>
          <p:spPr>
            <a:xfrm>
              <a:off x="10628627" y="3186030"/>
              <a:ext cx="1342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62fe18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F5B1BB-4A70-BAE1-CC2F-559A0D67BB22}"/>
                </a:ext>
              </a:extLst>
            </p:cNvPr>
            <p:cNvSpPr txBox="1"/>
            <p:nvPr/>
          </p:nvSpPr>
          <p:spPr>
            <a:xfrm>
              <a:off x="7967365" y="3163181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8AD500-C08A-87CE-2F4D-0BE91628EE31}"/>
                </a:ext>
              </a:extLst>
            </p:cNvPr>
            <p:cNvSpPr txBox="1"/>
            <p:nvPr/>
          </p:nvSpPr>
          <p:spPr>
            <a:xfrm>
              <a:off x="10651462" y="4823789"/>
              <a:ext cx="1342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62fe10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96A6E7-C32C-70E4-FE71-466D403CD4D2}"/>
                </a:ext>
              </a:extLst>
            </p:cNvPr>
            <p:cNvSpPr txBox="1"/>
            <p:nvPr/>
          </p:nvSpPr>
          <p:spPr>
            <a:xfrm>
              <a:off x="9253761" y="5279091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ptr</a:t>
              </a:r>
              <a:endParaRPr lang="en-US" sz="28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DFEAD3-A98A-DB76-112A-92E614D4C8D2}"/>
                </a:ext>
              </a:extLst>
            </p:cNvPr>
            <p:cNvSpPr/>
            <p:nvPr/>
          </p:nvSpPr>
          <p:spPr>
            <a:xfrm>
              <a:off x="8460712" y="4836498"/>
              <a:ext cx="2190750" cy="477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62fe18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E24D9B-F8FB-854C-4325-F8E303EFC0F3}"/>
                </a:ext>
              </a:extLst>
            </p:cNvPr>
            <p:cNvSpPr/>
            <p:nvPr/>
          </p:nvSpPr>
          <p:spPr>
            <a:xfrm>
              <a:off x="8432137" y="3231049"/>
              <a:ext cx="2190750" cy="477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10.21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A652660E-9D3A-3CD9-0A16-C1E6F84DB310}"/>
                </a:ext>
              </a:extLst>
            </p:cNvPr>
            <p:cNvCxnSpPr>
              <a:stCxn id="17" idx="1"/>
              <a:endCxn id="18" idx="2"/>
            </p:cNvCxnSpPr>
            <p:nvPr/>
          </p:nvCxnSpPr>
          <p:spPr>
            <a:xfrm rot="10800000" flipH="1">
              <a:off x="8460712" y="3708571"/>
              <a:ext cx="1066800" cy="1366689"/>
            </a:xfrm>
            <a:prstGeom prst="bentConnector4">
              <a:avLst>
                <a:gd name="adj1" fmla="val -21429"/>
                <a:gd name="adj2" fmla="val 58735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A52DD5-0DA4-970E-F913-C5D35F567807}"/>
                </a:ext>
              </a:extLst>
            </p:cNvPr>
            <p:cNvSpPr txBox="1"/>
            <p:nvPr/>
          </p:nvSpPr>
          <p:spPr>
            <a:xfrm>
              <a:off x="9486357" y="3978927"/>
              <a:ext cx="744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  <a:r>
                <a:rPr lang="en-US" sz="2800" dirty="0" err="1"/>
                <a:t>ptr</a:t>
              </a:r>
              <a:endParaRPr lang="en-US" sz="2800" dirty="0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6AD9E90-B73F-6255-8799-027BC2484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4606116"/>
            <a:ext cx="3276600" cy="14859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FD573F-65A4-72E2-737F-51E454ED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169" y="2458322"/>
            <a:ext cx="2838450" cy="116205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11C9E8-1A2D-24FB-0B06-8365407813FE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Referencing and Dereferencing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Extended concept of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Scale Factor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Store and fetch value from memory using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management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Local and Global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Layout of C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Static and Dynamic memory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Dynamic Memory Allocation in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Freee</a:t>
            </a:r>
            <a:r>
              <a:rPr lang="en-US" sz="2000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14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14CD-EFB5-8511-1101-EBEBAD55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715811"/>
            <a:ext cx="11158248" cy="1325563"/>
          </a:xfrm>
        </p:spPr>
        <p:txBody>
          <a:bodyPr/>
          <a:lstStyle/>
          <a:p>
            <a:r>
              <a:rPr lang="en-US" dirty="0"/>
              <a:t>Program for printing sum of two numbers using pointer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59ECF-FD5F-3DAB-8B10-C77135D0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87" y="2754204"/>
            <a:ext cx="6475201" cy="30097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8F00B8-4A9F-81BE-72A0-95338D40885A}"/>
              </a:ext>
            </a:extLst>
          </p:cNvPr>
          <p:cNvSpPr/>
          <p:nvPr/>
        </p:nvSpPr>
        <p:spPr>
          <a:xfrm>
            <a:off x="8421704" y="3825444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FFF54-F756-146F-127D-14F45C3CC15D}"/>
              </a:ext>
            </a:extLst>
          </p:cNvPr>
          <p:cNvSpPr txBox="1"/>
          <p:nvPr/>
        </p:nvSpPr>
        <p:spPr>
          <a:xfrm>
            <a:off x="10612454" y="3779745"/>
            <a:ext cx="13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62fe18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5BA8F-A9DC-FA65-3DFF-5E315EB9E324}"/>
              </a:ext>
            </a:extLst>
          </p:cNvPr>
          <p:cNvSpPr txBox="1"/>
          <p:nvPr/>
        </p:nvSpPr>
        <p:spPr>
          <a:xfrm>
            <a:off x="7894920" y="3770964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DB124-1C75-8F78-ADFB-B2AA742FB4F4}"/>
              </a:ext>
            </a:extLst>
          </p:cNvPr>
          <p:cNvSpPr txBox="1"/>
          <p:nvPr/>
        </p:nvSpPr>
        <p:spPr>
          <a:xfrm>
            <a:off x="10607153" y="4292091"/>
            <a:ext cx="13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62fe10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26AF8D-BFFD-9A53-115E-78E1BA8728EB}"/>
              </a:ext>
            </a:extLst>
          </p:cNvPr>
          <p:cNvSpPr txBox="1"/>
          <p:nvPr/>
        </p:nvSpPr>
        <p:spPr>
          <a:xfrm>
            <a:off x="7872879" y="4259101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6230E-1EFF-815D-DFEE-67E24520FD28}"/>
              </a:ext>
            </a:extLst>
          </p:cNvPr>
          <p:cNvSpPr/>
          <p:nvPr/>
        </p:nvSpPr>
        <p:spPr>
          <a:xfrm>
            <a:off x="8416403" y="4304800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838F8-B843-4199-D6E7-B4B3C0117473}"/>
              </a:ext>
            </a:extLst>
          </p:cNvPr>
          <p:cNvSpPr/>
          <p:nvPr/>
        </p:nvSpPr>
        <p:spPr>
          <a:xfrm>
            <a:off x="8415964" y="3824764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750807-B9DA-D5CB-F680-E15B8D587D9B}"/>
              </a:ext>
            </a:extLst>
          </p:cNvPr>
          <p:cNvSpPr/>
          <p:nvPr/>
        </p:nvSpPr>
        <p:spPr>
          <a:xfrm>
            <a:off x="8414429" y="3344462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90BB47-888B-4545-3E30-CE432CEE1398}"/>
              </a:ext>
            </a:extLst>
          </p:cNvPr>
          <p:cNvSpPr txBox="1"/>
          <p:nvPr/>
        </p:nvSpPr>
        <p:spPr>
          <a:xfrm>
            <a:off x="10612454" y="3256525"/>
            <a:ext cx="13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62fe20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AED6A-DD12-FAD3-E3E9-FFB9913D8226}"/>
              </a:ext>
            </a:extLst>
          </p:cNvPr>
          <p:cNvSpPr txBox="1"/>
          <p:nvPr/>
        </p:nvSpPr>
        <p:spPr>
          <a:xfrm>
            <a:off x="7888357" y="329029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F258F-6D39-D9B2-511E-C806B5CE9828}"/>
              </a:ext>
            </a:extLst>
          </p:cNvPr>
          <p:cNvSpPr/>
          <p:nvPr/>
        </p:nvSpPr>
        <p:spPr>
          <a:xfrm>
            <a:off x="8413873" y="4782321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F5A24C-131F-842D-B386-80D5BF15C3E0}"/>
              </a:ext>
            </a:extLst>
          </p:cNvPr>
          <p:cNvSpPr txBox="1"/>
          <p:nvPr/>
        </p:nvSpPr>
        <p:spPr>
          <a:xfrm>
            <a:off x="10604623" y="4736622"/>
            <a:ext cx="13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62fe08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2FFCB-1762-F365-F061-732C4AB3AAC5}"/>
              </a:ext>
            </a:extLst>
          </p:cNvPr>
          <p:cNvSpPr txBox="1"/>
          <p:nvPr/>
        </p:nvSpPr>
        <p:spPr>
          <a:xfrm>
            <a:off x="7870349" y="473662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5383F1-1442-12AB-7B8F-AADAAA031498}"/>
              </a:ext>
            </a:extLst>
          </p:cNvPr>
          <p:cNvSpPr/>
          <p:nvPr/>
        </p:nvSpPr>
        <p:spPr>
          <a:xfrm>
            <a:off x="1547445" y="3518135"/>
            <a:ext cx="4258741" cy="3038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7DC56B-1CFD-0E8D-132F-5BF982114F8F}"/>
              </a:ext>
            </a:extLst>
          </p:cNvPr>
          <p:cNvSpPr/>
          <p:nvPr/>
        </p:nvSpPr>
        <p:spPr>
          <a:xfrm>
            <a:off x="8413533" y="3821982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3B8B4E-D29F-4880-0D25-EBAAB4FEB176}"/>
              </a:ext>
            </a:extLst>
          </p:cNvPr>
          <p:cNvSpPr/>
          <p:nvPr/>
        </p:nvSpPr>
        <p:spPr>
          <a:xfrm>
            <a:off x="8419430" y="3342594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663990-9E3C-715F-1D72-633F4308EDD0}"/>
              </a:ext>
            </a:extLst>
          </p:cNvPr>
          <p:cNvSpPr/>
          <p:nvPr/>
        </p:nvSpPr>
        <p:spPr>
          <a:xfrm>
            <a:off x="8413562" y="4297765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highlight>
                  <a:srgbClr val="00FF00"/>
                </a:highlight>
              </a:rPr>
              <a:t>62fe18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5129A-D928-54B5-6551-96A899A44E09}"/>
              </a:ext>
            </a:extLst>
          </p:cNvPr>
          <p:cNvSpPr/>
          <p:nvPr/>
        </p:nvSpPr>
        <p:spPr>
          <a:xfrm>
            <a:off x="8408261" y="4774606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highlight>
                  <a:srgbClr val="FFFF00"/>
                </a:highlight>
              </a:rPr>
              <a:t>62fe20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31B572-19CE-CA20-5F6F-2FC24A24E3BF}"/>
              </a:ext>
            </a:extLst>
          </p:cNvPr>
          <p:cNvSpPr/>
          <p:nvPr/>
        </p:nvSpPr>
        <p:spPr>
          <a:xfrm>
            <a:off x="1541209" y="3908818"/>
            <a:ext cx="5835542" cy="30384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800" b="1" dirty="0">
                <a:solidFill>
                  <a:srgbClr val="00B0F0"/>
                </a:solidFill>
              </a:rPr>
              <a:t>//Declaring pointer variable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B9164B-C5DD-61A9-903A-4D71D4BD7ABF}"/>
              </a:ext>
            </a:extLst>
          </p:cNvPr>
          <p:cNvSpPr/>
          <p:nvPr/>
        </p:nvSpPr>
        <p:spPr>
          <a:xfrm>
            <a:off x="1547444" y="4259101"/>
            <a:ext cx="3638919" cy="7174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B0F0"/>
                </a:solidFill>
              </a:rPr>
              <a:t>//referencing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6321CF-9D20-916F-1837-50964DCDC469}"/>
              </a:ext>
            </a:extLst>
          </p:cNvPr>
          <p:cNvSpPr/>
          <p:nvPr/>
        </p:nvSpPr>
        <p:spPr>
          <a:xfrm>
            <a:off x="5034660" y="4976596"/>
            <a:ext cx="1837628" cy="8906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B0F0"/>
              </a:solidFill>
            </a:endParaRPr>
          </a:p>
          <a:p>
            <a:pPr algn="ctr"/>
            <a:r>
              <a:rPr lang="en-US" sz="1800" b="1" dirty="0">
                <a:solidFill>
                  <a:srgbClr val="00B0F0"/>
                </a:solidFill>
              </a:rPr>
              <a:t>//dereferencing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1448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7" grpId="0"/>
      <p:bldP spid="20" grpId="0"/>
      <p:bldP spid="21" grpId="0" animBg="1"/>
      <p:bldP spid="21" grpId="1" animBg="1"/>
      <p:bldP spid="22" grpId="0" animBg="1"/>
      <p:bldP spid="23" grpId="0" animBg="1"/>
      <p:bldP spid="24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644C-8945-48F1-2348-5A641B1C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concept of pointer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062161DA-573D-F9D3-44E3-31C98D7B6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4239" y="1615575"/>
            <a:ext cx="3875063" cy="313385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F99589-F729-537C-9BAB-E61B89113B52}"/>
              </a:ext>
            </a:extLst>
          </p:cNvPr>
          <p:cNvSpPr txBox="1"/>
          <p:nvPr/>
        </p:nvSpPr>
        <p:spPr>
          <a:xfrm>
            <a:off x="4215250" y="5966045"/>
            <a:ext cx="13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62fe1c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3204A-3334-036D-E0A1-56C35B06B50E}"/>
              </a:ext>
            </a:extLst>
          </p:cNvPr>
          <p:cNvSpPr txBox="1"/>
          <p:nvPr/>
        </p:nvSpPr>
        <p:spPr>
          <a:xfrm>
            <a:off x="4636197" y="490238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F154A0-3698-1083-35F3-30D6DAD3C618}"/>
              </a:ext>
            </a:extLst>
          </p:cNvPr>
          <p:cNvSpPr/>
          <p:nvPr/>
        </p:nvSpPr>
        <p:spPr>
          <a:xfrm>
            <a:off x="4184770" y="5425610"/>
            <a:ext cx="1287896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82375-5643-AE25-2EB2-A39961100E10}"/>
              </a:ext>
            </a:extLst>
          </p:cNvPr>
          <p:cNvSpPr txBox="1"/>
          <p:nvPr/>
        </p:nvSpPr>
        <p:spPr>
          <a:xfrm>
            <a:off x="6266789" y="5966044"/>
            <a:ext cx="13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62fe10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D8150B-E297-6F46-E1C3-00F28BE9AC36}"/>
              </a:ext>
            </a:extLst>
          </p:cNvPr>
          <p:cNvSpPr txBox="1"/>
          <p:nvPr/>
        </p:nvSpPr>
        <p:spPr>
          <a:xfrm>
            <a:off x="6687736" y="490238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7127D7-41FA-E357-0778-3BE10CEB7246}"/>
              </a:ext>
            </a:extLst>
          </p:cNvPr>
          <p:cNvSpPr/>
          <p:nvPr/>
        </p:nvSpPr>
        <p:spPr>
          <a:xfrm>
            <a:off x="6236309" y="5425609"/>
            <a:ext cx="1287896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12AB6-24F2-0772-FA22-89159B25F536}"/>
              </a:ext>
            </a:extLst>
          </p:cNvPr>
          <p:cNvSpPr txBox="1"/>
          <p:nvPr/>
        </p:nvSpPr>
        <p:spPr>
          <a:xfrm>
            <a:off x="8263710" y="5966043"/>
            <a:ext cx="13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00FFFF"/>
                </a:highlight>
              </a:rPr>
              <a:t>62fe08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F4EC82-85D1-97AC-84DF-66AAC410AF3F}"/>
              </a:ext>
            </a:extLst>
          </p:cNvPr>
          <p:cNvSpPr txBox="1"/>
          <p:nvPr/>
        </p:nvSpPr>
        <p:spPr>
          <a:xfrm>
            <a:off x="8684657" y="490238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729731-B1A0-22A4-333F-9D943DC026B3}"/>
              </a:ext>
            </a:extLst>
          </p:cNvPr>
          <p:cNvSpPr/>
          <p:nvPr/>
        </p:nvSpPr>
        <p:spPr>
          <a:xfrm>
            <a:off x="8233230" y="5425608"/>
            <a:ext cx="1287896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1A9DF2-C39D-BD6B-38D1-174BEBE9FEF7}"/>
              </a:ext>
            </a:extLst>
          </p:cNvPr>
          <p:cNvSpPr txBox="1"/>
          <p:nvPr/>
        </p:nvSpPr>
        <p:spPr>
          <a:xfrm>
            <a:off x="10088131" y="5947453"/>
            <a:ext cx="13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62fe00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77856E-C2EB-9697-EBA2-57FAB18CC7E3}"/>
              </a:ext>
            </a:extLst>
          </p:cNvPr>
          <p:cNvSpPr txBox="1"/>
          <p:nvPr/>
        </p:nvSpPr>
        <p:spPr>
          <a:xfrm>
            <a:off x="10509078" y="4883797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EDB962-53DC-B9C7-CB03-31754C915531}"/>
              </a:ext>
            </a:extLst>
          </p:cNvPr>
          <p:cNvSpPr/>
          <p:nvPr/>
        </p:nvSpPr>
        <p:spPr>
          <a:xfrm>
            <a:off x="10057651" y="5407018"/>
            <a:ext cx="1287896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4F3525-7F8C-9B21-B6AE-2BC336097A58}"/>
              </a:ext>
            </a:extLst>
          </p:cNvPr>
          <p:cNvSpPr/>
          <p:nvPr/>
        </p:nvSpPr>
        <p:spPr>
          <a:xfrm>
            <a:off x="4184770" y="5425607"/>
            <a:ext cx="1287896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F2586D-440F-64E3-118A-F9E0F88F2ED1}"/>
              </a:ext>
            </a:extLst>
          </p:cNvPr>
          <p:cNvSpPr/>
          <p:nvPr/>
        </p:nvSpPr>
        <p:spPr>
          <a:xfrm>
            <a:off x="6227926" y="5425606"/>
            <a:ext cx="1287896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highlight>
                  <a:srgbClr val="FFFF00"/>
                </a:highlight>
              </a:rPr>
              <a:t>62fe1c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1F9D8E-83AA-1DD5-AC2D-804E4D8F7FF8}"/>
              </a:ext>
            </a:extLst>
          </p:cNvPr>
          <p:cNvSpPr/>
          <p:nvPr/>
        </p:nvSpPr>
        <p:spPr>
          <a:xfrm>
            <a:off x="8233230" y="5425718"/>
            <a:ext cx="1287896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highlight>
                  <a:srgbClr val="00FF00"/>
                </a:highlight>
              </a:rPr>
              <a:t>62fe10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906D95-FCE7-0027-F1FE-FD3F98158C4D}"/>
              </a:ext>
            </a:extLst>
          </p:cNvPr>
          <p:cNvSpPr/>
          <p:nvPr/>
        </p:nvSpPr>
        <p:spPr>
          <a:xfrm>
            <a:off x="10046013" y="5390940"/>
            <a:ext cx="1287896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highlight>
                  <a:srgbClr val="00FFFF"/>
                </a:highlight>
              </a:rPr>
              <a:t>62fe08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A231-C281-3567-EB24-4005C3C119DA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Extended concept of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Scale Factor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Store and fetch value from memory using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management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Local and Global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Layout of C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Static and Dynamic memory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Dynamic Memory Allocation in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Freee</a:t>
            </a:r>
            <a:r>
              <a:rPr lang="en-US" sz="2000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1A4040-251F-2122-FDF0-70F4F0B51F69}"/>
              </a:ext>
            </a:extLst>
          </p:cNvPr>
          <p:cNvSpPr/>
          <p:nvPr/>
        </p:nvSpPr>
        <p:spPr>
          <a:xfrm>
            <a:off x="4361854" y="2257424"/>
            <a:ext cx="5982296" cy="3501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800" b="1" dirty="0">
                <a:solidFill>
                  <a:srgbClr val="0070C0"/>
                </a:solidFill>
              </a:rPr>
              <a:t>// Declaring an integer variable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12FAF-383F-E522-B592-98AAC89FD93F}"/>
              </a:ext>
            </a:extLst>
          </p:cNvPr>
          <p:cNvSpPr/>
          <p:nvPr/>
        </p:nvSpPr>
        <p:spPr>
          <a:xfrm>
            <a:off x="4347566" y="2664410"/>
            <a:ext cx="7844434" cy="3501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// Declaring pointer variables, pointer to pointer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EB0792-783E-B616-28F6-BB9CDB55E31A}"/>
              </a:ext>
            </a:extLst>
          </p:cNvPr>
          <p:cNvSpPr/>
          <p:nvPr/>
        </p:nvSpPr>
        <p:spPr>
          <a:xfrm>
            <a:off x="4333278" y="3060121"/>
            <a:ext cx="6466404" cy="9470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800" b="1" dirty="0">
                <a:solidFill>
                  <a:srgbClr val="0070C0"/>
                </a:solidFill>
              </a:rPr>
              <a:t>// referencing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F3F590-7E7B-CB36-34FD-FF4C167CB967}"/>
              </a:ext>
            </a:extLst>
          </p:cNvPr>
          <p:cNvSpPr/>
          <p:nvPr/>
        </p:nvSpPr>
        <p:spPr>
          <a:xfrm>
            <a:off x="6414623" y="4070063"/>
            <a:ext cx="756140" cy="7694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100" b="1" dirty="0">
              <a:solidFill>
                <a:srgbClr val="0070C0"/>
              </a:solidFill>
            </a:endParaRPr>
          </a:p>
          <a:p>
            <a:pPr algn="r"/>
            <a:r>
              <a:rPr lang="en-US" sz="1100" b="1" dirty="0">
                <a:solidFill>
                  <a:srgbClr val="0070C0"/>
                </a:solidFill>
              </a:rPr>
              <a:t>// dereferencing </a:t>
            </a:r>
          </a:p>
        </p:txBody>
      </p:sp>
    </p:spTree>
    <p:extLst>
      <p:ext uri="{BB962C8B-B14F-4D97-AF65-F5344CB8AC3E}">
        <p14:creationId xmlns:p14="http://schemas.microsoft.com/office/powerpoint/2010/main" val="83262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  <p:bldP spid="19" grpId="0"/>
      <p:bldP spid="20" grpId="0"/>
      <p:bldP spid="21" grpId="0" animBg="1"/>
      <p:bldP spid="25" grpId="0"/>
      <p:bldP spid="26" grpId="0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5" grpId="0" animBg="1"/>
      <p:bldP spid="5" grpId="1" animBg="1"/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A528-EAD8-A5F7-3649-5319C23C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Factor in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549DA-96CD-33F9-E42D-FB9C045D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398" y="1245772"/>
            <a:ext cx="8153401" cy="49721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int i 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 = </a:t>
            </a:r>
            <a:r>
              <a:rPr lang="en-US" dirty="0" err="1"/>
              <a:t>i</a:t>
            </a:r>
            <a:r>
              <a:rPr lang="en-US" dirty="0"/>
              <a:t> + 1; (Arithmetic increment);		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= 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if:</a:t>
            </a:r>
          </a:p>
          <a:p>
            <a:pPr marL="0" indent="0">
              <a:buNone/>
            </a:pPr>
            <a:r>
              <a:rPr lang="en-US" dirty="0"/>
              <a:t>int a, 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&amp;a;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i+1;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a pointer is </a:t>
            </a:r>
            <a:r>
              <a:rPr lang="en-US" b="1" dirty="0">
                <a:solidFill>
                  <a:srgbClr val="FF0000"/>
                </a:solidFill>
              </a:rPr>
              <a:t>incremented</a:t>
            </a:r>
            <a:r>
              <a:rPr lang="en-US" dirty="0"/>
              <a:t>, its value is increased by the size of the datatype that it points to.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0CAC0-0BCF-6753-B82E-B6DEC49956B6}"/>
              </a:ext>
            </a:extLst>
          </p:cNvPr>
          <p:cNvSpPr txBox="1"/>
          <p:nvPr/>
        </p:nvSpPr>
        <p:spPr>
          <a:xfrm>
            <a:off x="4886185" y="4478972"/>
            <a:ext cx="2771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(byte increment)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5CBEA-62A7-D910-F961-2CD10077DDE4}"/>
              </a:ext>
            </a:extLst>
          </p:cNvPr>
          <p:cNvSpPr txBox="1"/>
          <p:nvPr/>
        </p:nvSpPr>
        <p:spPr>
          <a:xfrm>
            <a:off x="8384345" y="3011342"/>
            <a:ext cx="36998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i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pointer + n = pointer + </a:t>
            </a:r>
            <a:r>
              <a:rPr lang="en-US" sz="3200" i="1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sz="3200" i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(type of pointer) x 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76055F-C193-65B1-5A9B-6088FD242B0D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Extended concept of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Scale Factor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Store and fetch value from memory using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management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Local and Global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Layout of C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Static and Dynamic memory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Dynamic Memory Allocation in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Freee</a:t>
            </a:r>
            <a:r>
              <a:rPr lang="en-US" sz="2000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756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8A43-0425-0FD7-8A3A-B55E6501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factor in pointer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053DA-427C-6823-1630-2C2EC436B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399" y="1091028"/>
            <a:ext cx="8153401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highlight>
                  <a:srgbClr val="00FF00"/>
                </a:highlight>
              </a:rPr>
              <a:t>int a, *p1;</a:t>
            </a:r>
          </a:p>
          <a:p>
            <a:pPr marL="114300" indent="0">
              <a:buNone/>
            </a:pPr>
            <a:r>
              <a:rPr lang="en-US" dirty="0">
                <a:highlight>
                  <a:srgbClr val="FFFF00"/>
                </a:highlight>
              </a:rPr>
              <a:t>double b, *p2;</a:t>
            </a:r>
          </a:p>
          <a:p>
            <a:pPr marL="114300" indent="0">
              <a:buNone/>
            </a:pPr>
            <a:r>
              <a:rPr lang="en-US" dirty="0"/>
              <a:t>p1 = &amp;a;		//&amp;a = 62fe0c</a:t>
            </a:r>
          </a:p>
          <a:p>
            <a:pPr marL="114300" indent="0">
              <a:buNone/>
            </a:pPr>
            <a:r>
              <a:rPr lang="en-US" dirty="0"/>
              <a:t>p2 = &amp;b; 		//&amp;b = 62fe08	</a:t>
            </a:r>
          </a:p>
          <a:p>
            <a:pPr marL="114300" indent="0">
              <a:buNone/>
            </a:pPr>
            <a:r>
              <a:rPr lang="en-US" dirty="0">
                <a:highlight>
                  <a:srgbClr val="00FF00"/>
                </a:highlight>
              </a:rPr>
              <a:t>p1 + 1;</a:t>
            </a:r>
            <a:r>
              <a:rPr lang="en-US" dirty="0"/>
              <a:t>		pointing address  + </a:t>
            </a:r>
            <a:r>
              <a:rPr lang="en-US" dirty="0">
                <a:highlight>
                  <a:srgbClr val="00FF00"/>
                </a:highlight>
              </a:rPr>
              <a:t>4 bytes </a:t>
            </a:r>
          </a:p>
          <a:p>
            <a:pPr marL="114300" indent="0">
              <a:buNone/>
            </a:pPr>
            <a:r>
              <a:rPr lang="en-US" dirty="0">
                <a:highlight>
                  <a:srgbClr val="FFFF00"/>
                </a:highlight>
              </a:rPr>
              <a:t>p2 + 2;</a:t>
            </a:r>
            <a:r>
              <a:rPr lang="en-US" dirty="0"/>
              <a:t>		pointing address +  </a:t>
            </a:r>
            <a:r>
              <a:rPr lang="en-US" dirty="0">
                <a:highlight>
                  <a:srgbClr val="FF0000"/>
                </a:highlight>
              </a:rPr>
              <a:t>8 bytesx2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07DF1EE1-14D8-3EF0-CE26-9AD156CAF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8" r="143" b="9756"/>
          <a:stretch/>
        </p:blipFill>
        <p:spPr>
          <a:xfrm>
            <a:off x="3581399" y="4463518"/>
            <a:ext cx="8118742" cy="23944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AE60-88F5-8296-B205-02EA71E798A2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Extended concept of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Scale Factor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Store and fetch value from memory using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management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Local and Global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Layout of C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Static and Dynamic memory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Dynamic Memory Allocation in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Freee</a:t>
            </a:r>
            <a:r>
              <a:rPr lang="en-US" sz="2000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894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C7D5-578C-1656-13EE-CC98EE66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 and fetch 5 integers value in memory using pointer.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3A64C4-BCA5-F137-553E-AF5355D65106}"/>
              </a:ext>
            </a:extLst>
          </p:cNvPr>
          <p:cNvSpPr/>
          <p:nvPr/>
        </p:nvSpPr>
        <p:spPr>
          <a:xfrm>
            <a:off x="6107180" y="2985574"/>
            <a:ext cx="2559660" cy="689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AD31F6-93AC-F70E-0266-0F46831C8501}"/>
              </a:ext>
            </a:extLst>
          </p:cNvPr>
          <p:cNvSpPr/>
          <p:nvPr/>
        </p:nvSpPr>
        <p:spPr>
          <a:xfrm>
            <a:off x="6107180" y="3675641"/>
            <a:ext cx="2559660" cy="689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3E2471-BEF4-B553-0787-6C23057A1185}"/>
              </a:ext>
            </a:extLst>
          </p:cNvPr>
          <p:cNvSpPr/>
          <p:nvPr/>
        </p:nvSpPr>
        <p:spPr>
          <a:xfrm>
            <a:off x="6107180" y="4365708"/>
            <a:ext cx="2559660" cy="689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ED288-F4CD-D96F-203A-C067112C48D3}"/>
              </a:ext>
            </a:extLst>
          </p:cNvPr>
          <p:cNvSpPr/>
          <p:nvPr/>
        </p:nvSpPr>
        <p:spPr>
          <a:xfrm>
            <a:off x="6107180" y="5055775"/>
            <a:ext cx="2559660" cy="689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F770C0-C2BB-80E0-B509-E3249A584F1B}"/>
              </a:ext>
            </a:extLst>
          </p:cNvPr>
          <p:cNvSpPr/>
          <p:nvPr/>
        </p:nvSpPr>
        <p:spPr>
          <a:xfrm>
            <a:off x="6107180" y="5745842"/>
            <a:ext cx="2559660" cy="689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C6B2D3-48A2-EFC4-8CEE-06D369E5F5A5}"/>
              </a:ext>
            </a:extLst>
          </p:cNvPr>
          <p:cNvSpPr txBox="1"/>
          <p:nvPr/>
        </p:nvSpPr>
        <p:spPr>
          <a:xfrm>
            <a:off x="6107180" y="2292266"/>
            <a:ext cx="1095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= 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AA7EA3-7984-E9CB-0C92-6D1261F441AB}"/>
              </a:ext>
            </a:extLst>
          </p:cNvPr>
          <p:cNvGrpSpPr/>
          <p:nvPr/>
        </p:nvGrpSpPr>
        <p:grpSpPr>
          <a:xfrm>
            <a:off x="8666840" y="2983952"/>
            <a:ext cx="1228637" cy="3449524"/>
            <a:chOff x="9847385" y="2739744"/>
            <a:chExt cx="1393874" cy="3449524"/>
          </a:xfrm>
          <a:noFill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2FCD67-04BA-4F07-75D8-E4D641A41880}"/>
                </a:ext>
              </a:extLst>
            </p:cNvPr>
            <p:cNvSpPr/>
            <p:nvPr/>
          </p:nvSpPr>
          <p:spPr>
            <a:xfrm>
              <a:off x="9847385" y="2739744"/>
              <a:ext cx="1393874" cy="6892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1f1400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073905-2402-ABC2-4106-1BCF2CA8684E}"/>
                </a:ext>
              </a:extLst>
            </p:cNvPr>
            <p:cNvSpPr/>
            <p:nvPr/>
          </p:nvSpPr>
          <p:spPr>
            <a:xfrm>
              <a:off x="9847385" y="3429811"/>
              <a:ext cx="1393874" cy="6892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1f1404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E5BE3D-3C69-8F27-601A-BE35FF3AB9B0}"/>
                </a:ext>
              </a:extLst>
            </p:cNvPr>
            <p:cNvSpPr/>
            <p:nvPr/>
          </p:nvSpPr>
          <p:spPr>
            <a:xfrm>
              <a:off x="9847385" y="4119878"/>
              <a:ext cx="1393874" cy="6892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1f1408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92B4983-15D0-868E-7153-F52FC71156D5}"/>
                </a:ext>
              </a:extLst>
            </p:cNvPr>
            <p:cNvSpPr/>
            <p:nvPr/>
          </p:nvSpPr>
          <p:spPr>
            <a:xfrm>
              <a:off x="9847385" y="4809945"/>
              <a:ext cx="1393874" cy="6892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1f140c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6617FF0-AF98-FA47-1825-E6A38E474664}"/>
                </a:ext>
              </a:extLst>
            </p:cNvPr>
            <p:cNvSpPr/>
            <p:nvPr/>
          </p:nvSpPr>
          <p:spPr>
            <a:xfrm>
              <a:off x="9847385" y="5500012"/>
              <a:ext cx="1393874" cy="6892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1f1410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EA71854-C8C9-2BA3-30C4-FBE528F16EC5}"/>
              </a:ext>
            </a:extLst>
          </p:cNvPr>
          <p:cNvGrpSpPr/>
          <p:nvPr/>
        </p:nvGrpSpPr>
        <p:grpSpPr>
          <a:xfrm>
            <a:off x="10138373" y="1170991"/>
            <a:ext cx="1330536" cy="2157589"/>
            <a:chOff x="8924810" y="1083031"/>
            <a:chExt cx="1330536" cy="215758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A83BC16-2184-4881-3B47-0E50957F8584}"/>
                </a:ext>
              </a:extLst>
            </p:cNvPr>
            <p:cNvSpPr/>
            <p:nvPr/>
          </p:nvSpPr>
          <p:spPr>
            <a:xfrm>
              <a:off x="9287134" y="1563724"/>
              <a:ext cx="899186" cy="74558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635B896-DAE2-06BA-9FA7-E351DB7EFC86}"/>
                </a:ext>
              </a:extLst>
            </p:cNvPr>
            <p:cNvSpPr txBox="1"/>
            <p:nvPr/>
          </p:nvSpPr>
          <p:spPr>
            <a:xfrm>
              <a:off x="9288554" y="1083031"/>
              <a:ext cx="966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ptr</a:t>
              </a:r>
              <a:endPara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64BDB5C9-35FB-B970-2C51-47BC379AB45A}"/>
                </a:ext>
              </a:extLst>
            </p:cNvPr>
            <p:cNvCxnSpPr>
              <a:cxnSpLocks/>
              <a:stCxn id="33" idx="1"/>
              <a:endCxn id="28" idx="3"/>
            </p:cNvCxnSpPr>
            <p:nvPr/>
          </p:nvCxnSpPr>
          <p:spPr>
            <a:xfrm rot="10800000" flipV="1">
              <a:off x="8924810" y="1936518"/>
              <a:ext cx="362324" cy="130410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Left Brace 35">
            <a:extLst>
              <a:ext uri="{FF2B5EF4-FFF2-40B4-BE49-F238E27FC236}">
                <a16:creationId xmlns:a16="http://schemas.microsoft.com/office/drawing/2014/main" id="{63936B76-C052-24DC-B399-D886293331EF}"/>
              </a:ext>
            </a:extLst>
          </p:cNvPr>
          <p:cNvSpPr/>
          <p:nvPr/>
        </p:nvSpPr>
        <p:spPr>
          <a:xfrm>
            <a:off x="5357728" y="2983952"/>
            <a:ext cx="722684" cy="3449524"/>
          </a:xfrm>
          <a:prstGeom prst="leftBrace">
            <a:avLst>
              <a:gd name="adj1" fmla="val 123177"/>
              <a:gd name="adj2" fmla="val 4773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8920A8-7244-F451-2515-207441F4AF29}"/>
              </a:ext>
            </a:extLst>
          </p:cNvPr>
          <p:cNvSpPr txBox="1"/>
          <p:nvPr/>
        </p:nvSpPr>
        <p:spPr>
          <a:xfrm>
            <a:off x="4159807" y="4416720"/>
            <a:ext cx="1564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bytes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190B6C-16BD-238D-FA9C-E2AFDC4EA2DF}"/>
              </a:ext>
            </a:extLst>
          </p:cNvPr>
          <p:cNvSpPr/>
          <p:nvPr/>
        </p:nvSpPr>
        <p:spPr>
          <a:xfrm>
            <a:off x="6107864" y="2983952"/>
            <a:ext cx="2559660" cy="689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DC3221-EB06-99EB-3811-5FDAAED0273A}"/>
              </a:ext>
            </a:extLst>
          </p:cNvPr>
          <p:cNvGrpSpPr/>
          <p:nvPr/>
        </p:nvGrpSpPr>
        <p:grpSpPr>
          <a:xfrm>
            <a:off x="9895477" y="1835103"/>
            <a:ext cx="1773464" cy="2157589"/>
            <a:chOff x="8481882" y="1083031"/>
            <a:chExt cx="1773464" cy="215758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50B6E6E-7999-C619-21A9-1DC0BBA71F61}"/>
                </a:ext>
              </a:extLst>
            </p:cNvPr>
            <p:cNvSpPr/>
            <p:nvPr/>
          </p:nvSpPr>
          <p:spPr>
            <a:xfrm>
              <a:off x="9287134" y="1563724"/>
              <a:ext cx="899186" cy="74558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E25D09-30EE-44A8-0091-062CF95E582B}"/>
                </a:ext>
              </a:extLst>
            </p:cNvPr>
            <p:cNvSpPr txBox="1"/>
            <p:nvPr/>
          </p:nvSpPr>
          <p:spPr>
            <a:xfrm>
              <a:off x="9288554" y="1083031"/>
              <a:ext cx="966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ptr</a:t>
              </a:r>
              <a:endPara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FB2B705A-57E9-7E0B-3239-80E389DBE92B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rot="10800000" flipV="1">
              <a:off x="8481882" y="1936518"/>
              <a:ext cx="805252" cy="130410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FD1EFCE0-DE74-8971-5ADE-2B8965CCDE7C}"/>
              </a:ext>
            </a:extLst>
          </p:cNvPr>
          <p:cNvSpPr/>
          <p:nvPr/>
        </p:nvSpPr>
        <p:spPr>
          <a:xfrm>
            <a:off x="6106496" y="3675689"/>
            <a:ext cx="2559660" cy="689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63B24C7-4CC3-4C45-A936-6D9BD1E83AAC}"/>
              </a:ext>
            </a:extLst>
          </p:cNvPr>
          <p:cNvGrpSpPr/>
          <p:nvPr/>
        </p:nvGrpSpPr>
        <p:grpSpPr>
          <a:xfrm>
            <a:off x="9895477" y="2537708"/>
            <a:ext cx="1773464" cy="2157589"/>
            <a:chOff x="8481882" y="1083031"/>
            <a:chExt cx="1773464" cy="215758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127EA39-1047-77CD-BA08-919AF25DCD02}"/>
                </a:ext>
              </a:extLst>
            </p:cNvPr>
            <p:cNvSpPr/>
            <p:nvPr/>
          </p:nvSpPr>
          <p:spPr>
            <a:xfrm>
              <a:off x="9287134" y="1563724"/>
              <a:ext cx="899186" cy="74558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AE089C2-1A42-B4D3-2335-5E77AB708623}"/>
                </a:ext>
              </a:extLst>
            </p:cNvPr>
            <p:cNvSpPr txBox="1"/>
            <p:nvPr/>
          </p:nvSpPr>
          <p:spPr>
            <a:xfrm>
              <a:off x="9288554" y="1083031"/>
              <a:ext cx="966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ptr</a:t>
              </a:r>
              <a:endPara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27B5A069-C917-36FA-6E70-611BFBE4BFEA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 rot="10800000" flipV="1">
              <a:off x="8481882" y="1936518"/>
              <a:ext cx="805252" cy="130410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2F263D52-5401-F0F8-4BB3-019FBC797EF1}"/>
              </a:ext>
            </a:extLst>
          </p:cNvPr>
          <p:cNvSpPr/>
          <p:nvPr/>
        </p:nvSpPr>
        <p:spPr>
          <a:xfrm>
            <a:off x="6105812" y="4364737"/>
            <a:ext cx="2559660" cy="689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D035A6B-4D6E-B479-14C7-B492A4BC7AE9}"/>
              </a:ext>
            </a:extLst>
          </p:cNvPr>
          <p:cNvGrpSpPr/>
          <p:nvPr/>
        </p:nvGrpSpPr>
        <p:grpSpPr>
          <a:xfrm>
            <a:off x="9895477" y="3223432"/>
            <a:ext cx="1773464" cy="2157589"/>
            <a:chOff x="8481882" y="1083031"/>
            <a:chExt cx="1773464" cy="215758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05C0B5-F7FB-2663-5195-65530A0F9E6E}"/>
                </a:ext>
              </a:extLst>
            </p:cNvPr>
            <p:cNvSpPr/>
            <p:nvPr/>
          </p:nvSpPr>
          <p:spPr>
            <a:xfrm>
              <a:off x="9287134" y="1563724"/>
              <a:ext cx="899186" cy="74558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A6709C-66CE-951B-12A0-9649FC50E585}"/>
                </a:ext>
              </a:extLst>
            </p:cNvPr>
            <p:cNvSpPr txBox="1"/>
            <p:nvPr/>
          </p:nvSpPr>
          <p:spPr>
            <a:xfrm>
              <a:off x="9288554" y="1083031"/>
              <a:ext cx="966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ptr</a:t>
              </a:r>
              <a:endPara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E03513A8-5595-4E37-0CF4-0D4943E779BE}"/>
                </a:ext>
              </a:extLst>
            </p:cNvPr>
            <p:cNvCxnSpPr>
              <a:cxnSpLocks/>
              <a:stCxn id="60" idx="1"/>
            </p:cNvCxnSpPr>
            <p:nvPr/>
          </p:nvCxnSpPr>
          <p:spPr>
            <a:xfrm rot="10800000" flipV="1">
              <a:off x="8481882" y="1936518"/>
              <a:ext cx="805252" cy="130410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9B336DDD-66BB-5E21-676A-503921B6D562}"/>
              </a:ext>
            </a:extLst>
          </p:cNvPr>
          <p:cNvSpPr/>
          <p:nvPr/>
        </p:nvSpPr>
        <p:spPr>
          <a:xfrm>
            <a:off x="6105812" y="5052323"/>
            <a:ext cx="2559660" cy="689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65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98DAF30-1F8D-8748-098D-F3994CA41D49}"/>
              </a:ext>
            </a:extLst>
          </p:cNvPr>
          <p:cNvGrpSpPr/>
          <p:nvPr/>
        </p:nvGrpSpPr>
        <p:grpSpPr>
          <a:xfrm>
            <a:off x="9895477" y="3968571"/>
            <a:ext cx="1773464" cy="2157589"/>
            <a:chOff x="8481882" y="1083031"/>
            <a:chExt cx="1773464" cy="215758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9682291-6652-CDE2-A0D2-19446F1851FC}"/>
                </a:ext>
              </a:extLst>
            </p:cNvPr>
            <p:cNvSpPr/>
            <p:nvPr/>
          </p:nvSpPr>
          <p:spPr>
            <a:xfrm>
              <a:off x="9287134" y="1563724"/>
              <a:ext cx="899186" cy="74558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400A93-98B4-453F-3255-182C7C0C38BD}"/>
                </a:ext>
              </a:extLst>
            </p:cNvPr>
            <p:cNvSpPr txBox="1"/>
            <p:nvPr/>
          </p:nvSpPr>
          <p:spPr>
            <a:xfrm>
              <a:off x="9288554" y="1083031"/>
              <a:ext cx="966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ptr</a:t>
              </a:r>
              <a:endPara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629FF48C-F787-1CE3-8BEF-6AD288CA36B3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0800000" flipV="1">
              <a:off x="8481882" y="1936518"/>
              <a:ext cx="805252" cy="130410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1953743-9AED-D961-0A8C-262F536FB237}"/>
              </a:ext>
            </a:extLst>
          </p:cNvPr>
          <p:cNvSpPr/>
          <p:nvPr/>
        </p:nvSpPr>
        <p:spPr>
          <a:xfrm>
            <a:off x="6105812" y="5738938"/>
            <a:ext cx="2559660" cy="689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0A15-9FDB-A061-0BA2-C001807A51BD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Extended concept of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Scale Factor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Store and fetch value from memory using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management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Local and Global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Layout of C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Static and Dynamic memory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Dynamic Memory Allocation in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Freee</a:t>
            </a:r>
            <a:r>
              <a:rPr lang="en-US" sz="2000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0424C-8B81-04D6-D0DC-51165943D2F2}"/>
              </a:ext>
            </a:extLst>
          </p:cNvPr>
          <p:cNvSpPr txBox="1"/>
          <p:nvPr/>
        </p:nvSpPr>
        <p:spPr>
          <a:xfrm>
            <a:off x="3628995" y="1467962"/>
            <a:ext cx="5997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 </a:t>
            </a:r>
            <a:r>
              <a:rPr lang="en-US" sz="2400" b="1" dirty="0">
                <a:solidFill>
                  <a:srgbClr val="FF0000"/>
                </a:solidFill>
              </a:rPr>
              <a:t>a[5]; </a:t>
            </a:r>
            <a:r>
              <a:rPr lang="en-US" sz="2400" dirty="0"/>
              <a:t>// First, allocate 20 bytes memory.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AF80EB-9279-B064-3087-3A1F34C01A1A}"/>
              </a:ext>
            </a:extLst>
          </p:cNvPr>
          <p:cNvGrpSpPr/>
          <p:nvPr/>
        </p:nvGrpSpPr>
        <p:grpSpPr>
          <a:xfrm>
            <a:off x="10500697" y="1172589"/>
            <a:ext cx="968212" cy="1226280"/>
            <a:chOff x="3508638" y="5056603"/>
            <a:chExt cx="968212" cy="12262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2D9175-525E-6429-000C-63827FC2AFD9}"/>
                </a:ext>
              </a:extLst>
            </p:cNvPr>
            <p:cNvSpPr/>
            <p:nvPr/>
          </p:nvSpPr>
          <p:spPr>
            <a:xfrm>
              <a:off x="3508638" y="5537296"/>
              <a:ext cx="899186" cy="74558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491900-E5CA-749D-13FE-F50620E4296A}"/>
                </a:ext>
              </a:extLst>
            </p:cNvPr>
            <p:cNvSpPr txBox="1"/>
            <p:nvPr/>
          </p:nvSpPr>
          <p:spPr>
            <a:xfrm>
              <a:off x="3510058" y="5056603"/>
              <a:ext cx="966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ptr</a:t>
              </a:r>
              <a:endPara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167334D-D9B8-B933-18EE-A51F6570050F}"/>
              </a:ext>
            </a:extLst>
          </p:cNvPr>
          <p:cNvSpPr txBox="1"/>
          <p:nvPr/>
        </p:nvSpPr>
        <p:spPr>
          <a:xfrm>
            <a:off x="3622864" y="1891345"/>
            <a:ext cx="12867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int 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 err="1">
                <a:solidFill>
                  <a:srgbClr val="FF0000"/>
                </a:solidFill>
              </a:rPr>
              <a:t>ptr</a:t>
            </a:r>
            <a:r>
              <a:rPr lang="en-US" sz="2400" dirty="0"/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E0732-2442-97D7-404D-C87F0A8B1CCE}"/>
              </a:ext>
            </a:extLst>
          </p:cNvPr>
          <p:cNvSpPr txBox="1"/>
          <p:nvPr/>
        </p:nvSpPr>
        <p:spPr>
          <a:xfrm>
            <a:off x="3621444" y="2306875"/>
            <a:ext cx="1950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ptr</a:t>
            </a:r>
            <a:r>
              <a:rPr lang="en-US" sz="2400" b="1" dirty="0"/>
              <a:t> = &amp;a[0];</a:t>
            </a:r>
          </a:p>
        </p:txBody>
      </p:sp>
    </p:spTree>
    <p:extLst>
      <p:ext uri="{BB962C8B-B14F-4D97-AF65-F5344CB8AC3E}">
        <p14:creationId xmlns:p14="http://schemas.microsoft.com/office/powerpoint/2010/main" val="341563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3" grpId="0" animBg="1"/>
      <p:bldP spid="58" grpId="0" animBg="1"/>
      <p:bldP spid="63" grpId="0" animBg="1"/>
      <p:bldP spid="68" grpId="0" animBg="1"/>
      <p:bldP spid="4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3D2A-C2B8-C75C-5064-E3ED7886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and fetch 5 integer data from memory.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F9A81F-684F-9C26-1F6C-5BCDB76FA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99" y="1559144"/>
            <a:ext cx="6800270" cy="5162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607E55-1D58-9CAD-4718-A69D1BB5A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175" y="1462088"/>
            <a:ext cx="2524125" cy="2076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2304-7D54-B678-E262-51BFC484350A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Extended concept of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Scale Factor in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Store and fetch value from memory using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management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Local and Global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 Layout of C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Static and Dynamic memory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Dynamic Memory Allocation in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Realloc()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Freee</a:t>
            </a:r>
            <a:r>
              <a:rPr lang="en-US" sz="2000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387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2058</Words>
  <Application>Microsoft Office PowerPoint</Application>
  <PresentationFormat>Widescreen</PresentationFormat>
  <Paragraphs>499</Paragraphs>
  <Slides>28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Söhne</vt:lpstr>
      <vt:lpstr>arial</vt:lpstr>
      <vt:lpstr>Calibri</vt:lpstr>
      <vt:lpstr>Wingdings</vt:lpstr>
      <vt:lpstr>arial</vt:lpstr>
      <vt:lpstr>Office Theme</vt:lpstr>
      <vt:lpstr>Pointer and Memory Management</vt:lpstr>
      <vt:lpstr>Pointer in C</vt:lpstr>
      <vt:lpstr>Referencing and Dereferencing in Pointer</vt:lpstr>
      <vt:lpstr>Program for printing sum of two numbers using pointer variables</vt:lpstr>
      <vt:lpstr>Extended concept of pointer</vt:lpstr>
      <vt:lpstr>Scale Factor in Pointer</vt:lpstr>
      <vt:lpstr>Scale factor in pointer</vt:lpstr>
      <vt:lpstr>Store and fetch 5 integers value in memory using pointer.</vt:lpstr>
      <vt:lpstr>Store and fetch 5 integer data from memory.</vt:lpstr>
      <vt:lpstr>Memory management in C</vt:lpstr>
      <vt:lpstr>Local vs Global Variables</vt:lpstr>
      <vt:lpstr>Memory Layout of C Programs</vt:lpstr>
      <vt:lpstr>Where does variable live?</vt:lpstr>
      <vt:lpstr>Where does variable live?</vt:lpstr>
      <vt:lpstr>PowerPoint Presentation</vt:lpstr>
      <vt:lpstr>Static memory allocation</vt:lpstr>
      <vt:lpstr>Dynamic memory allocation</vt:lpstr>
      <vt:lpstr>Dynamic Memory Allocation in C</vt:lpstr>
      <vt:lpstr>PowerPoint Presentation</vt:lpstr>
      <vt:lpstr>malloc() function – memory allocation</vt:lpstr>
      <vt:lpstr>Example:</vt:lpstr>
      <vt:lpstr>Program for allocating memory for n integers using malloc function.</vt:lpstr>
      <vt:lpstr>calloc() function – contiguous allocation</vt:lpstr>
      <vt:lpstr>PowerPoint Presentation</vt:lpstr>
      <vt:lpstr>Points to Note</vt:lpstr>
      <vt:lpstr>Altering the Size of a Block using realloc() </vt:lpstr>
      <vt:lpstr>free() - releasing the used space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Array, String and Pointer</dc:title>
  <dc:creator>Subash</dc:creator>
  <cp:lastModifiedBy>Subash Khatiwada</cp:lastModifiedBy>
  <cp:revision>2</cp:revision>
  <dcterms:created xsi:type="dcterms:W3CDTF">2022-11-23T13:49:25Z</dcterms:created>
  <dcterms:modified xsi:type="dcterms:W3CDTF">2023-12-12T04:17:18Z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0x0101000C3E57E9ACBE4A44A33BEFAA40A3BCD1</vt:lpwstr>
  </property>
</Properties>
</file>