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60" r:id="rId3"/>
    <p:sldId id="262" r:id="rId4"/>
    <p:sldId id="264" r:id="rId5"/>
    <p:sldId id="257" r:id="rId6"/>
    <p:sldId id="332" r:id="rId7"/>
    <p:sldId id="263" r:id="rId8"/>
    <p:sldId id="268" r:id="rId9"/>
    <p:sldId id="269" r:id="rId10"/>
    <p:sldId id="266" r:id="rId11"/>
    <p:sldId id="338" r:id="rId12"/>
    <p:sldId id="265" r:id="rId13"/>
    <p:sldId id="267" r:id="rId14"/>
    <p:sldId id="270" r:id="rId15"/>
    <p:sldId id="335" r:id="rId16"/>
    <p:sldId id="331" r:id="rId17"/>
    <p:sldId id="272" r:id="rId18"/>
    <p:sldId id="282" r:id="rId19"/>
    <p:sldId id="277" r:id="rId20"/>
    <p:sldId id="333" r:id="rId21"/>
    <p:sldId id="336" r:id="rId22"/>
    <p:sldId id="337" r:id="rId23"/>
  </p:sldIdLst>
  <p:sldSz cx="12192000" cy="6858000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g24G3rl/eLPYINxppRYNz6jW4K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F49FA3-08EC-4FC7-BA6D-EBB4AE70AD16}">
  <a:tblStyle styleId="{A9F49FA3-08EC-4FC7-BA6D-EBB4AE70AD1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4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bash Khatiwada" userId="82ebb907-69e0-4888-9ca7-a664fef6b159" providerId="ADAL" clId="{94BCF920-ABF0-4080-8EB4-E5AA63D45337}"/>
    <pc:docChg chg="undo redo custSel addSld delSld modSld sldOrd modMainMaster">
      <pc:chgData name="Subash Khatiwada" userId="82ebb907-69e0-4888-9ca7-a664fef6b159" providerId="ADAL" clId="{94BCF920-ABF0-4080-8EB4-E5AA63D45337}" dt="2023-12-04T08:58:51.580" v="6566"/>
      <pc:docMkLst>
        <pc:docMk/>
      </pc:docMkLst>
      <pc:sldChg chg="modSp mod">
        <pc:chgData name="Subash Khatiwada" userId="82ebb907-69e0-4888-9ca7-a664fef6b159" providerId="ADAL" clId="{94BCF920-ABF0-4080-8EB4-E5AA63D45337}" dt="2023-11-28T11:03:42.320" v="6044" actId="20577"/>
        <pc:sldMkLst>
          <pc:docMk/>
          <pc:sldMk cId="0" sldId="256"/>
        </pc:sldMkLst>
        <pc:spChg chg="mod">
          <ac:chgData name="Subash Khatiwada" userId="82ebb907-69e0-4888-9ca7-a664fef6b159" providerId="ADAL" clId="{94BCF920-ABF0-4080-8EB4-E5AA63D45337}" dt="2023-11-28T11:03:42.320" v="6044" actId="20577"/>
          <ac:spMkLst>
            <pc:docMk/>
            <pc:sldMk cId="0" sldId="256"/>
            <ac:spMk id="84" creationId="{00000000-0000-0000-0000-000000000000}"/>
          </ac:spMkLst>
        </pc:spChg>
        <pc:spChg chg="mod">
          <ac:chgData name="Subash Khatiwada" userId="82ebb907-69e0-4888-9ca7-a664fef6b159" providerId="ADAL" clId="{94BCF920-ABF0-4080-8EB4-E5AA63D45337}" dt="2023-11-28T11:03:31.522" v="6022" actId="20577"/>
          <ac:spMkLst>
            <pc:docMk/>
            <pc:sldMk cId="0" sldId="256"/>
            <ac:spMk id="85" creationId="{00000000-0000-0000-0000-000000000000}"/>
          </ac:spMkLst>
        </pc:spChg>
      </pc:sldChg>
      <pc:sldChg chg="addSp delSp modSp del mod modClrScheme modAnim chgLayout">
        <pc:chgData name="Subash Khatiwada" userId="82ebb907-69e0-4888-9ca7-a664fef6b159" providerId="ADAL" clId="{94BCF920-ABF0-4080-8EB4-E5AA63D45337}" dt="2023-11-27T14:19:57.356" v="4452" actId="47"/>
        <pc:sldMkLst>
          <pc:docMk/>
          <pc:sldMk cId="1086171958" sldId="257"/>
        </pc:sldMkLst>
        <pc:spChg chg="add del mod">
          <ac:chgData name="Subash Khatiwada" userId="82ebb907-69e0-4888-9ca7-a664fef6b159" providerId="ADAL" clId="{94BCF920-ABF0-4080-8EB4-E5AA63D45337}" dt="2023-11-27T08:27:59.802" v="274"/>
          <ac:spMkLst>
            <pc:docMk/>
            <pc:sldMk cId="1086171958" sldId="257"/>
            <ac:spMk id="2" creationId="{A5873206-2A3A-24D2-878C-4EE35D65E523}"/>
          </ac:spMkLst>
        </pc:spChg>
        <pc:spChg chg="add mod">
          <ac:chgData name="Subash Khatiwada" userId="82ebb907-69e0-4888-9ca7-a664fef6b159" providerId="ADAL" clId="{94BCF920-ABF0-4080-8EB4-E5AA63D45337}" dt="2023-11-27T08:28:14.021" v="280" actId="1076"/>
          <ac:spMkLst>
            <pc:docMk/>
            <pc:sldMk cId="1086171958" sldId="257"/>
            <ac:spMk id="3" creationId="{B8747569-CCC1-E285-1521-426B0AB79147}"/>
          </ac:spMkLst>
        </pc:spChg>
        <pc:spChg chg="add mod">
          <ac:chgData name="Subash Khatiwada" userId="82ebb907-69e0-4888-9ca7-a664fef6b159" providerId="ADAL" clId="{94BCF920-ABF0-4080-8EB4-E5AA63D45337}" dt="2023-11-27T08:28:27.051" v="284" actId="20577"/>
          <ac:spMkLst>
            <pc:docMk/>
            <pc:sldMk cId="1086171958" sldId="257"/>
            <ac:spMk id="4" creationId="{85BCF4F9-EE57-68C7-C121-9BBF280893A0}"/>
          </ac:spMkLst>
        </pc:spChg>
        <pc:spChg chg="add mod">
          <ac:chgData name="Subash Khatiwada" userId="82ebb907-69e0-4888-9ca7-a664fef6b159" providerId="ADAL" clId="{94BCF920-ABF0-4080-8EB4-E5AA63D45337}" dt="2023-11-27T08:28:38.473" v="287" actId="20577"/>
          <ac:spMkLst>
            <pc:docMk/>
            <pc:sldMk cId="1086171958" sldId="257"/>
            <ac:spMk id="5" creationId="{B22E3B88-9A19-9D96-A754-9223ADCB4131}"/>
          </ac:spMkLst>
        </pc:spChg>
        <pc:spChg chg="add mod">
          <ac:chgData name="Subash Khatiwada" userId="82ebb907-69e0-4888-9ca7-a664fef6b159" providerId="ADAL" clId="{94BCF920-ABF0-4080-8EB4-E5AA63D45337}" dt="2023-11-27T08:28:49.629" v="292" actId="20577"/>
          <ac:spMkLst>
            <pc:docMk/>
            <pc:sldMk cId="1086171958" sldId="257"/>
            <ac:spMk id="6" creationId="{B2BBC5EC-5DE4-8A99-04F9-F7B4DDFCA8AD}"/>
          </ac:spMkLst>
        </pc:spChg>
        <pc:spChg chg="add mod">
          <ac:chgData name="Subash Khatiwada" userId="82ebb907-69e0-4888-9ca7-a664fef6b159" providerId="ADAL" clId="{94BCF920-ABF0-4080-8EB4-E5AA63D45337}" dt="2023-11-27T08:28:58.785" v="297" actId="20577"/>
          <ac:spMkLst>
            <pc:docMk/>
            <pc:sldMk cId="1086171958" sldId="257"/>
            <ac:spMk id="7" creationId="{CE4E3675-C999-CBAD-0FE1-24E4338D449F}"/>
          </ac:spMkLst>
        </pc:spChg>
        <pc:spChg chg="add del mod">
          <ac:chgData name="Subash Khatiwada" userId="82ebb907-69e0-4888-9ca7-a664fef6b159" providerId="ADAL" clId="{94BCF920-ABF0-4080-8EB4-E5AA63D45337}" dt="2023-11-27T08:39:25.772" v="363" actId="478"/>
          <ac:spMkLst>
            <pc:docMk/>
            <pc:sldMk cId="1086171958" sldId="257"/>
            <ac:spMk id="8" creationId="{1CB0B7F9-7C13-FCB3-43B0-632F26AACABF}"/>
          </ac:spMkLst>
        </pc:spChg>
        <pc:spChg chg="add mod">
          <ac:chgData name="Subash Khatiwada" userId="82ebb907-69e0-4888-9ca7-a664fef6b159" providerId="ADAL" clId="{94BCF920-ABF0-4080-8EB4-E5AA63D45337}" dt="2023-11-27T13:20:03.383" v="3713" actId="20577"/>
          <ac:spMkLst>
            <pc:docMk/>
            <pc:sldMk cId="1086171958" sldId="257"/>
            <ac:spMk id="9" creationId="{281B212D-1639-139A-DA29-BA64C9459DC2}"/>
          </ac:spMkLst>
        </pc:spChg>
        <pc:spChg chg="mod ord">
          <ac:chgData name="Subash Khatiwada" userId="82ebb907-69e0-4888-9ca7-a664fef6b159" providerId="ADAL" clId="{94BCF920-ABF0-4080-8EB4-E5AA63D45337}" dt="2023-11-27T08:39:40.944" v="364" actId="700"/>
          <ac:spMkLst>
            <pc:docMk/>
            <pc:sldMk cId="1086171958" sldId="257"/>
            <ac:spMk id="90" creationId="{00000000-0000-0000-0000-000000000000}"/>
          </ac:spMkLst>
        </pc:spChg>
        <pc:spChg chg="mod ord">
          <ac:chgData name="Subash Khatiwada" userId="82ebb907-69e0-4888-9ca7-a664fef6b159" providerId="ADAL" clId="{94BCF920-ABF0-4080-8EB4-E5AA63D45337}" dt="2023-11-27T08:39:40.944" v="364" actId="700"/>
          <ac:spMkLst>
            <pc:docMk/>
            <pc:sldMk cId="1086171958" sldId="257"/>
            <ac:spMk id="91" creationId="{00000000-0000-0000-0000-000000000000}"/>
          </ac:spMkLst>
        </pc:spChg>
        <pc:spChg chg="mod">
          <ac:chgData name="Subash Khatiwada" userId="82ebb907-69e0-4888-9ca7-a664fef6b159" providerId="ADAL" clId="{94BCF920-ABF0-4080-8EB4-E5AA63D45337}" dt="2023-11-27T08:12:34.085" v="55" actId="207"/>
          <ac:spMkLst>
            <pc:docMk/>
            <pc:sldMk cId="1086171958" sldId="257"/>
            <ac:spMk id="94" creationId="{00000000-0000-0000-0000-000000000000}"/>
          </ac:spMkLst>
        </pc:spChg>
        <pc:spChg chg="add del mod">
          <ac:chgData name="Subash Khatiwada" userId="82ebb907-69e0-4888-9ca7-a664fef6b159" providerId="ADAL" clId="{94BCF920-ABF0-4080-8EB4-E5AA63D45337}" dt="2023-11-27T08:28:08.583" v="278" actId="20577"/>
          <ac:spMkLst>
            <pc:docMk/>
            <pc:sldMk cId="1086171958" sldId="257"/>
            <ac:spMk id="96" creationId="{00000000-0000-0000-0000-000000000000}"/>
          </ac:spMkLst>
        </pc:spChg>
        <pc:grpChg chg="mod">
          <ac:chgData name="Subash Khatiwada" userId="82ebb907-69e0-4888-9ca7-a664fef6b159" providerId="ADAL" clId="{94BCF920-ABF0-4080-8EB4-E5AA63D45337}" dt="2023-11-27T08:13:15.053" v="59" actId="1076"/>
          <ac:grpSpMkLst>
            <pc:docMk/>
            <pc:sldMk cId="1086171958" sldId="257"/>
            <ac:grpSpMk id="93" creationId="{00000000-0000-0000-0000-000000000000}"/>
          </ac:grpSpMkLst>
        </pc:grpChg>
        <pc:picChg chg="add del">
          <ac:chgData name="Subash Khatiwada" userId="82ebb907-69e0-4888-9ca7-a664fef6b159" providerId="ADAL" clId="{94BCF920-ABF0-4080-8EB4-E5AA63D45337}" dt="2023-11-27T13:18:58.885" v="3625" actId="22"/>
          <ac:picMkLst>
            <pc:docMk/>
            <pc:sldMk cId="1086171958" sldId="257"/>
            <ac:picMk id="8" creationId="{643E4109-DDC9-9EDA-2F4F-FE80B7627DC0}"/>
          </ac:picMkLst>
        </pc:picChg>
        <pc:picChg chg="mod modCrop">
          <ac:chgData name="Subash Khatiwada" userId="82ebb907-69e0-4888-9ca7-a664fef6b159" providerId="ADAL" clId="{94BCF920-ABF0-4080-8EB4-E5AA63D45337}" dt="2023-11-27T08:32:08.376" v="327" actId="1076"/>
          <ac:picMkLst>
            <pc:docMk/>
            <pc:sldMk cId="1086171958" sldId="257"/>
            <ac:picMk id="92" creationId="{00000000-0000-0000-0000-000000000000}"/>
          </ac:picMkLst>
        </pc:picChg>
      </pc:sldChg>
      <pc:sldChg chg="addSp delSp modSp del mod modAnim chgLayout">
        <pc:chgData name="Subash Khatiwada" userId="82ebb907-69e0-4888-9ca7-a664fef6b159" providerId="ADAL" clId="{94BCF920-ABF0-4080-8EB4-E5AA63D45337}" dt="2023-11-27T14:19:57.356" v="4452" actId="47"/>
        <pc:sldMkLst>
          <pc:docMk/>
          <pc:sldMk cId="0" sldId="258"/>
        </pc:sldMkLst>
        <pc:spChg chg="add mod ord">
          <ac:chgData name="Subash Khatiwada" userId="82ebb907-69e0-4888-9ca7-a664fef6b159" providerId="ADAL" clId="{94BCF920-ABF0-4080-8EB4-E5AA63D45337}" dt="2023-11-27T08:52:09.188" v="927" actId="700"/>
          <ac:spMkLst>
            <pc:docMk/>
            <pc:sldMk cId="0" sldId="258"/>
            <ac:spMk id="2" creationId="{2A9D7391-0B54-F58B-4712-CBF20058EF79}"/>
          </ac:spMkLst>
        </pc:spChg>
        <pc:spChg chg="add mod">
          <ac:chgData name="Subash Khatiwada" userId="82ebb907-69e0-4888-9ca7-a664fef6b159" providerId="ADAL" clId="{94BCF920-ABF0-4080-8EB4-E5AA63D45337}" dt="2023-11-27T13:21:56.426" v="3726" actId="207"/>
          <ac:spMkLst>
            <pc:docMk/>
            <pc:sldMk cId="0" sldId="258"/>
            <ac:spMk id="3" creationId="{0461CE2D-F4BD-FEA5-9CA0-210F843DB1AC}"/>
          </ac:spMkLst>
        </pc:spChg>
        <pc:spChg chg="add del mod">
          <ac:chgData name="Subash Khatiwada" userId="82ebb907-69e0-4888-9ca7-a664fef6b159" providerId="ADAL" clId="{94BCF920-ABF0-4080-8EB4-E5AA63D45337}" dt="2023-11-27T08:21:38.686" v="93"/>
          <ac:spMkLst>
            <pc:docMk/>
            <pc:sldMk cId="0" sldId="258"/>
            <ac:spMk id="3" creationId="{24FBD67D-3C11-4EE4-7441-9523F76B81A7}"/>
          </ac:spMkLst>
        </pc:spChg>
        <pc:spChg chg="add mod ord">
          <ac:chgData name="Subash Khatiwada" userId="82ebb907-69e0-4888-9ca7-a664fef6b159" providerId="ADAL" clId="{94BCF920-ABF0-4080-8EB4-E5AA63D45337}" dt="2023-11-27T08:52:17.219" v="928" actId="14100"/>
          <ac:spMkLst>
            <pc:docMk/>
            <pc:sldMk cId="0" sldId="258"/>
            <ac:spMk id="4" creationId="{AD977A16-AF7C-F73D-931D-33F6AD931AB8}"/>
          </ac:spMkLst>
        </pc:spChg>
        <pc:spChg chg="add mod">
          <ac:chgData name="Subash Khatiwada" userId="82ebb907-69e0-4888-9ca7-a664fef6b159" providerId="ADAL" clId="{94BCF920-ABF0-4080-8EB4-E5AA63D45337}" dt="2023-11-27T08:27:07.382" v="258" actId="20577"/>
          <ac:spMkLst>
            <pc:docMk/>
            <pc:sldMk cId="0" sldId="258"/>
            <ac:spMk id="5" creationId="{9E17091E-F8FA-8545-89AA-E18003969B31}"/>
          </ac:spMkLst>
        </pc:spChg>
        <pc:spChg chg="add del mod">
          <ac:chgData name="Subash Khatiwada" userId="82ebb907-69e0-4888-9ca7-a664fef6b159" providerId="ADAL" clId="{94BCF920-ABF0-4080-8EB4-E5AA63D45337}" dt="2023-11-27T08:29:45.717" v="303"/>
          <ac:spMkLst>
            <pc:docMk/>
            <pc:sldMk cId="0" sldId="258"/>
            <ac:spMk id="6" creationId="{F7648AC9-5D7B-4A4A-D902-A8DD5E06689B}"/>
          </ac:spMkLst>
        </pc:spChg>
        <pc:picChg chg="mod">
          <ac:chgData name="Subash Khatiwada" userId="82ebb907-69e0-4888-9ca7-a664fef6b159" providerId="ADAL" clId="{94BCF920-ABF0-4080-8EB4-E5AA63D45337}" dt="2023-11-27T13:30:34.187" v="3791" actId="208"/>
          <ac:picMkLst>
            <pc:docMk/>
            <pc:sldMk cId="0" sldId="258"/>
            <ac:picMk id="114" creationId="{00000000-0000-0000-0000-000000000000}"/>
          </ac:picMkLst>
        </pc:picChg>
        <pc:picChg chg="mod">
          <ac:chgData name="Subash Khatiwada" userId="82ebb907-69e0-4888-9ca7-a664fef6b159" providerId="ADAL" clId="{94BCF920-ABF0-4080-8EB4-E5AA63D45337}" dt="2023-11-27T08:26:01.853" v="159" actId="1076"/>
          <ac:picMkLst>
            <pc:docMk/>
            <pc:sldMk cId="0" sldId="258"/>
            <ac:picMk id="115" creationId="{00000000-0000-0000-0000-000000000000}"/>
          </ac:picMkLst>
        </pc:picChg>
      </pc:sldChg>
      <pc:sldChg chg="addSp delSp modSp del mod delAnim modAnim chgLayout">
        <pc:chgData name="Subash Khatiwada" userId="82ebb907-69e0-4888-9ca7-a664fef6b159" providerId="ADAL" clId="{94BCF920-ABF0-4080-8EB4-E5AA63D45337}" dt="2023-11-27T14:19:57.356" v="4452" actId="47"/>
        <pc:sldMkLst>
          <pc:docMk/>
          <pc:sldMk cId="0" sldId="259"/>
        </pc:sldMkLst>
        <pc:spChg chg="add mod">
          <ac:chgData name="Subash Khatiwada" userId="82ebb907-69e0-4888-9ca7-a664fef6b159" providerId="ADAL" clId="{94BCF920-ABF0-4080-8EB4-E5AA63D45337}" dt="2023-11-27T13:22:20.332" v="3731" actId="113"/>
          <ac:spMkLst>
            <pc:docMk/>
            <pc:sldMk cId="0" sldId="259"/>
            <ac:spMk id="2" creationId="{72B87D3C-945B-208B-1003-9AD39CE72F9C}"/>
          </ac:spMkLst>
        </pc:spChg>
        <pc:spChg chg="add del mod">
          <ac:chgData name="Subash Khatiwada" userId="82ebb907-69e0-4888-9ca7-a664fef6b159" providerId="ADAL" clId="{94BCF920-ABF0-4080-8EB4-E5AA63D45337}" dt="2023-11-27T08:52:58.030" v="934" actId="478"/>
          <ac:spMkLst>
            <pc:docMk/>
            <pc:sldMk cId="0" sldId="259"/>
            <ac:spMk id="2" creationId="{8B8ABA64-B88C-59BC-7289-CC792E0DE4D5}"/>
          </ac:spMkLst>
        </pc:spChg>
        <pc:spChg chg="add del mod ord">
          <ac:chgData name="Subash Khatiwada" userId="82ebb907-69e0-4888-9ca7-a664fef6b159" providerId="ADAL" clId="{94BCF920-ABF0-4080-8EB4-E5AA63D45337}" dt="2023-11-27T09:29:20.682" v="1395" actId="113"/>
          <ac:spMkLst>
            <pc:docMk/>
            <pc:sldMk cId="0" sldId="259"/>
            <ac:spMk id="4" creationId="{3292BBAB-A3E9-D809-3FE9-D843F47BAC82}"/>
          </ac:spMkLst>
        </pc:spChg>
        <pc:spChg chg="add del mod">
          <ac:chgData name="Subash Khatiwada" userId="82ebb907-69e0-4888-9ca7-a664fef6b159" providerId="ADAL" clId="{94BCF920-ABF0-4080-8EB4-E5AA63D45337}" dt="2023-11-27T09:23:15.348" v="1268" actId="478"/>
          <ac:spMkLst>
            <pc:docMk/>
            <pc:sldMk cId="0" sldId="259"/>
            <ac:spMk id="5" creationId="{6B679F12-9CFA-9335-BF5B-CE14928B255E}"/>
          </ac:spMkLst>
        </pc:spChg>
        <pc:spChg chg="add mod">
          <ac:chgData name="Subash Khatiwada" userId="82ebb907-69e0-4888-9ca7-a664fef6b159" providerId="ADAL" clId="{94BCF920-ABF0-4080-8EB4-E5AA63D45337}" dt="2023-11-27T09:26:12.717" v="1318" actId="20577"/>
          <ac:spMkLst>
            <pc:docMk/>
            <pc:sldMk cId="0" sldId="259"/>
            <ac:spMk id="7" creationId="{FB5AA11D-E697-9392-9B7A-F26FDCC08A38}"/>
          </ac:spMkLst>
        </pc:spChg>
        <pc:spChg chg="add mod">
          <ac:chgData name="Subash Khatiwada" userId="82ebb907-69e0-4888-9ca7-a664fef6b159" providerId="ADAL" clId="{94BCF920-ABF0-4080-8EB4-E5AA63D45337}" dt="2023-11-27T09:23:42.410" v="1273" actId="1076"/>
          <ac:spMkLst>
            <pc:docMk/>
            <pc:sldMk cId="0" sldId="259"/>
            <ac:spMk id="8" creationId="{BC4B5D9A-A0A7-61F8-60F0-12754E910EF2}"/>
          </ac:spMkLst>
        </pc:spChg>
        <pc:spChg chg="add mod">
          <ac:chgData name="Subash Khatiwada" userId="82ebb907-69e0-4888-9ca7-a664fef6b159" providerId="ADAL" clId="{94BCF920-ABF0-4080-8EB4-E5AA63D45337}" dt="2023-11-27T09:25:57.437" v="1309"/>
          <ac:spMkLst>
            <pc:docMk/>
            <pc:sldMk cId="0" sldId="259"/>
            <ac:spMk id="9" creationId="{18645367-FC69-49CF-9BBF-14F519100DAF}"/>
          </ac:spMkLst>
        </pc:spChg>
        <pc:spChg chg="add mod">
          <ac:chgData name="Subash Khatiwada" userId="82ebb907-69e0-4888-9ca7-a664fef6b159" providerId="ADAL" clId="{94BCF920-ABF0-4080-8EB4-E5AA63D45337}" dt="2023-11-27T09:26:26.733" v="1321" actId="1076"/>
          <ac:spMkLst>
            <pc:docMk/>
            <pc:sldMk cId="0" sldId="259"/>
            <ac:spMk id="10" creationId="{665B60EE-A274-AD5B-1FAB-03B44ABB32FC}"/>
          </ac:spMkLst>
        </pc:spChg>
        <pc:spChg chg="add mod">
          <ac:chgData name="Subash Khatiwada" userId="82ebb907-69e0-4888-9ca7-a664fef6b159" providerId="ADAL" clId="{94BCF920-ABF0-4080-8EB4-E5AA63D45337}" dt="2023-11-27T13:39:01.962" v="3821" actId="20577"/>
          <ac:spMkLst>
            <pc:docMk/>
            <pc:sldMk cId="0" sldId="259"/>
            <ac:spMk id="11" creationId="{68E20CAF-5987-70CA-30FA-D8F2032DBDE9}"/>
          </ac:spMkLst>
        </pc:spChg>
        <pc:spChg chg="mod ord">
          <ac:chgData name="Subash Khatiwada" userId="82ebb907-69e0-4888-9ca7-a664fef6b159" providerId="ADAL" clId="{94BCF920-ABF0-4080-8EB4-E5AA63D45337}" dt="2023-11-27T08:55:22.908" v="978" actId="700"/>
          <ac:spMkLst>
            <pc:docMk/>
            <pc:sldMk cId="0" sldId="259"/>
            <ac:spMk id="120" creationId="{00000000-0000-0000-0000-000000000000}"/>
          </ac:spMkLst>
        </pc:spChg>
        <pc:picChg chg="del mod">
          <ac:chgData name="Subash Khatiwada" userId="82ebb907-69e0-4888-9ca7-a664fef6b159" providerId="ADAL" clId="{94BCF920-ABF0-4080-8EB4-E5AA63D45337}" dt="2023-11-27T08:52:30.515" v="929" actId="478"/>
          <ac:picMkLst>
            <pc:docMk/>
            <pc:sldMk cId="0" sldId="259"/>
            <ac:picMk id="121" creationId="{00000000-0000-0000-0000-000000000000}"/>
          </ac:picMkLst>
        </pc:picChg>
        <pc:picChg chg="mod modCrop">
          <ac:chgData name="Subash Khatiwada" userId="82ebb907-69e0-4888-9ca7-a664fef6b159" providerId="ADAL" clId="{94BCF920-ABF0-4080-8EB4-E5AA63D45337}" dt="2023-11-27T13:38:21.120" v="3820" actId="14100"/>
          <ac:picMkLst>
            <pc:docMk/>
            <pc:sldMk cId="0" sldId="259"/>
            <ac:picMk id="122" creationId="{00000000-0000-0000-0000-000000000000}"/>
          </ac:picMkLst>
        </pc:picChg>
      </pc:sldChg>
      <pc:sldChg chg="addSp delSp modSp del mod delAnim modAnim chgLayout">
        <pc:chgData name="Subash Khatiwada" userId="82ebb907-69e0-4888-9ca7-a664fef6b159" providerId="ADAL" clId="{94BCF920-ABF0-4080-8EB4-E5AA63D45337}" dt="2023-11-27T14:19:57.356" v="4452" actId="47"/>
        <pc:sldMkLst>
          <pc:docMk/>
          <pc:sldMk cId="1169067328" sldId="260"/>
        </pc:sldMkLst>
        <pc:spChg chg="add del mod ord">
          <ac:chgData name="Subash Khatiwada" userId="82ebb907-69e0-4888-9ca7-a664fef6b159" providerId="ADAL" clId="{94BCF920-ABF0-4080-8EB4-E5AA63D45337}" dt="2023-11-27T08:56:08.065" v="987" actId="478"/>
          <ac:spMkLst>
            <pc:docMk/>
            <pc:sldMk cId="1169067328" sldId="260"/>
            <ac:spMk id="2" creationId="{55233EFA-9AD4-3B72-4F5E-A514321CA35D}"/>
          </ac:spMkLst>
        </pc:spChg>
        <pc:spChg chg="add mod">
          <ac:chgData name="Subash Khatiwada" userId="82ebb907-69e0-4888-9ca7-a664fef6b159" providerId="ADAL" clId="{94BCF920-ABF0-4080-8EB4-E5AA63D45337}" dt="2023-11-27T13:22:29.222" v="3733" actId="207"/>
          <ac:spMkLst>
            <pc:docMk/>
            <pc:sldMk cId="1169067328" sldId="260"/>
            <ac:spMk id="2" creationId="{B9C3D520-F5E3-3F5D-3D11-477FFB611A04}"/>
          </ac:spMkLst>
        </pc:spChg>
        <pc:spChg chg="mod ord">
          <ac:chgData name="Subash Khatiwada" userId="82ebb907-69e0-4888-9ca7-a664fef6b159" providerId="ADAL" clId="{94BCF920-ABF0-4080-8EB4-E5AA63D45337}" dt="2023-11-27T08:56:44.517" v="1000" actId="20577"/>
          <ac:spMkLst>
            <pc:docMk/>
            <pc:sldMk cId="1169067328" sldId="260"/>
            <ac:spMk id="127" creationId="{00000000-0000-0000-0000-000000000000}"/>
          </ac:spMkLst>
        </pc:spChg>
        <pc:picChg chg="add mod modCrop">
          <ac:chgData name="Subash Khatiwada" userId="82ebb907-69e0-4888-9ca7-a664fef6b159" providerId="ADAL" clId="{94BCF920-ABF0-4080-8EB4-E5AA63D45337}" dt="2023-11-27T09:02:51.383" v="1015" actId="1076"/>
          <ac:picMkLst>
            <pc:docMk/>
            <pc:sldMk cId="1169067328" sldId="260"/>
            <ac:picMk id="3" creationId="{371D790E-6043-3C85-3722-2E7AB28D33CE}"/>
          </ac:picMkLst>
        </pc:picChg>
        <pc:picChg chg="add mod modCrop">
          <ac:chgData name="Subash Khatiwada" userId="82ebb907-69e0-4888-9ca7-a664fef6b159" providerId="ADAL" clId="{94BCF920-ABF0-4080-8EB4-E5AA63D45337}" dt="2023-11-27T09:30:30.919" v="1403" actId="1076"/>
          <ac:picMkLst>
            <pc:docMk/>
            <pc:sldMk cId="1169067328" sldId="260"/>
            <ac:picMk id="4" creationId="{23C27722-40B6-3401-81FD-6D6FEBD04734}"/>
          </ac:picMkLst>
        </pc:picChg>
        <pc:picChg chg="add mod modCrop">
          <ac:chgData name="Subash Khatiwada" userId="82ebb907-69e0-4888-9ca7-a664fef6b159" providerId="ADAL" clId="{94BCF920-ABF0-4080-8EB4-E5AA63D45337}" dt="2023-11-27T09:30:42.365" v="1406" actId="1076"/>
          <ac:picMkLst>
            <pc:docMk/>
            <pc:sldMk cId="1169067328" sldId="260"/>
            <ac:picMk id="5" creationId="{B9B93CEB-3099-7067-1DBB-378A47E9EC51}"/>
          </ac:picMkLst>
        </pc:picChg>
        <pc:picChg chg="mod modCrop">
          <ac:chgData name="Subash Khatiwada" userId="82ebb907-69e0-4888-9ca7-a664fef6b159" providerId="ADAL" clId="{94BCF920-ABF0-4080-8EB4-E5AA63D45337}" dt="2023-11-27T09:02:39.366" v="1012" actId="732"/>
          <ac:picMkLst>
            <pc:docMk/>
            <pc:sldMk cId="1169067328" sldId="260"/>
            <ac:picMk id="128" creationId="{00000000-0000-0000-0000-000000000000}"/>
          </ac:picMkLst>
        </pc:picChg>
        <pc:picChg chg="del mod modCrop">
          <ac:chgData name="Subash Khatiwada" userId="82ebb907-69e0-4888-9ca7-a664fef6b159" providerId="ADAL" clId="{94BCF920-ABF0-4080-8EB4-E5AA63D45337}" dt="2023-11-27T09:30:17.822" v="1400" actId="21"/>
          <ac:picMkLst>
            <pc:docMk/>
            <pc:sldMk cId="1169067328" sldId="260"/>
            <ac:picMk id="129" creationId="{00000000-0000-0000-0000-000000000000}"/>
          </ac:picMkLst>
        </pc:picChg>
      </pc:sldChg>
      <pc:sldChg chg="addSp modSp del mod modAnim chgLayout">
        <pc:chgData name="Subash Khatiwada" userId="82ebb907-69e0-4888-9ca7-a664fef6b159" providerId="ADAL" clId="{94BCF920-ABF0-4080-8EB4-E5AA63D45337}" dt="2023-11-27T14:19:57.356" v="4452" actId="47"/>
        <pc:sldMkLst>
          <pc:docMk/>
          <pc:sldMk cId="0" sldId="261"/>
        </pc:sldMkLst>
        <pc:spChg chg="add mod">
          <ac:chgData name="Subash Khatiwada" userId="82ebb907-69e0-4888-9ca7-a664fef6b159" providerId="ADAL" clId="{94BCF920-ABF0-4080-8EB4-E5AA63D45337}" dt="2023-11-27T13:22:53.143" v="3735" actId="207"/>
          <ac:spMkLst>
            <pc:docMk/>
            <pc:sldMk cId="0" sldId="261"/>
            <ac:spMk id="2" creationId="{48669A1B-C3A5-CD49-6BCC-035C5AAB0C95}"/>
          </ac:spMkLst>
        </pc:spChg>
        <pc:spChg chg="mod ord">
          <ac:chgData name="Subash Khatiwada" userId="82ebb907-69e0-4888-9ca7-a664fef6b159" providerId="ADAL" clId="{94BCF920-ABF0-4080-8EB4-E5AA63D45337}" dt="2023-11-27T08:57:18.188" v="1001" actId="700"/>
          <ac:spMkLst>
            <pc:docMk/>
            <pc:sldMk cId="0" sldId="261"/>
            <ac:spMk id="134" creationId="{00000000-0000-0000-0000-000000000000}"/>
          </ac:spMkLst>
        </pc:spChg>
        <pc:spChg chg="mod ord">
          <ac:chgData name="Subash Khatiwada" userId="82ebb907-69e0-4888-9ca7-a664fef6b159" providerId="ADAL" clId="{94BCF920-ABF0-4080-8EB4-E5AA63D45337}" dt="2023-11-27T08:57:18.188" v="1001" actId="700"/>
          <ac:spMkLst>
            <pc:docMk/>
            <pc:sldMk cId="0" sldId="261"/>
            <ac:spMk id="135" creationId="{00000000-0000-0000-0000-000000000000}"/>
          </ac:spMkLst>
        </pc:spChg>
        <pc:spChg chg="mod">
          <ac:chgData name="Subash Khatiwada" userId="82ebb907-69e0-4888-9ca7-a664fef6b159" providerId="ADAL" clId="{94BCF920-ABF0-4080-8EB4-E5AA63D45337}" dt="2023-11-27T08:58:28.045" v="1007" actId="1076"/>
          <ac:spMkLst>
            <pc:docMk/>
            <pc:sldMk cId="0" sldId="261"/>
            <ac:spMk id="137" creationId="{00000000-0000-0000-0000-000000000000}"/>
          </ac:spMkLst>
        </pc:spChg>
        <pc:graphicFrameChg chg="mod">
          <ac:chgData name="Subash Khatiwada" userId="82ebb907-69e0-4888-9ca7-a664fef6b159" providerId="ADAL" clId="{94BCF920-ABF0-4080-8EB4-E5AA63D45337}" dt="2023-11-27T08:57:41.141" v="1006" actId="1076"/>
          <ac:graphicFrameMkLst>
            <pc:docMk/>
            <pc:sldMk cId="0" sldId="261"/>
            <ac:graphicFrameMk id="136" creationId="{00000000-0000-0000-0000-000000000000}"/>
          </ac:graphicFrameMkLst>
        </pc:graphicFrameChg>
      </pc:sldChg>
      <pc:sldChg chg="modSp del mod">
        <pc:chgData name="Subash Khatiwada" userId="82ebb907-69e0-4888-9ca7-a664fef6b159" providerId="ADAL" clId="{94BCF920-ABF0-4080-8EB4-E5AA63D45337}" dt="2023-11-27T14:19:57.356" v="4452" actId="47"/>
        <pc:sldMkLst>
          <pc:docMk/>
          <pc:sldMk cId="3965819561" sldId="262"/>
        </pc:sldMkLst>
        <pc:spChg chg="mod">
          <ac:chgData name="Subash Khatiwada" userId="82ebb907-69e0-4888-9ca7-a664fef6b159" providerId="ADAL" clId="{94BCF920-ABF0-4080-8EB4-E5AA63D45337}" dt="2023-11-27T09:30:53.486" v="1407" actId="14100"/>
          <ac:spMkLst>
            <pc:docMk/>
            <pc:sldMk cId="3965819561" sldId="262"/>
            <ac:spMk id="142" creationId="{00000000-0000-0000-0000-000000000000}"/>
          </ac:spMkLst>
        </pc:spChg>
      </pc:sldChg>
      <pc:sldChg chg="addSp delSp modSp del mod modAnim chgLayout">
        <pc:chgData name="Subash Khatiwada" userId="82ebb907-69e0-4888-9ca7-a664fef6b159" providerId="ADAL" clId="{94BCF920-ABF0-4080-8EB4-E5AA63D45337}" dt="2023-11-27T14:19:57.356" v="4452" actId="47"/>
        <pc:sldMkLst>
          <pc:docMk/>
          <pc:sldMk cId="1387686639" sldId="263"/>
        </pc:sldMkLst>
        <pc:spChg chg="add mod">
          <ac:chgData name="Subash Khatiwada" userId="82ebb907-69e0-4888-9ca7-a664fef6b159" providerId="ADAL" clId="{94BCF920-ABF0-4080-8EB4-E5AA63D45337}" dt="2023-11-27T13:23:04.627" v="3738" actId="113"/>
          <ac:spMkLst>
            <pc:docMk/>
            <pc:sldMk cId="1387686639" sldId="263"/>
            <ac:spMk id="2" creationId="{5699744C-58BE-B443-C75C-17413A1C6244}"/>
          </ac:spMkLst>
        </pc:spChg>
        <pc:spChg chg="mod">
          <ac:chgData name="Subash Khatiwada" userId="82ebb907-69e0-4888-9ca7-a664fef6b159" providerId="ADAL" clId="{94BCF920-ABF0-4080-8EB4-E5AA63D45337}" dt="2023-11-27T09:32:42.514" v="1449" actId="571"/>
          <ac:spMkLst>
            <pc:docMk/>
            <pc:sldMk cId="1387686639" sldId="263"/>
            <ac:spMk id="6" creationId="{4A012E6E-D73B-1905-147C-6B5ECCFB6CA9}"/>
          </ac:spMkLst>
        </pc:spChg>
        <pc:spChg chg="mod">
          <ac:chgData name="Subash Khatiwada" userId="82ebb907-69e0-4888-9ca7-a664fef6b159" providerId="ADAL" clId="{94BCF920-ABF0-4080-8EB4-E5AA63D45337}" dt="2023-11-27T09:32:42.514" v="1449" actId="571"/>
          <ac:spMkLst>
            <pc:docMk/>
            <pc:sldMk cId="1387686639" sldId="263"/>
            <ac:spMk id="8" creationId="{9CC33997-3CE8-A9EA-0219-E4186B10BAF9}"/>
          </ac:spMkLst>
        </pc:spChg>
        <pc:spChg chg="mod">
          <ac:chgData name="Subash Khatiwada" userId="82ebb907-69e0-4888-9ca7-a664fef6b159" providerId="ADAL" clId="{94BCF920-ABF0-4080-8EB4-E5AA63D45337}" dt="2023-11-27T09:32:42.514" v="1449" actId="571"/>
          <ac:spMkLst>
            <pc:docMk/>
            <pc:sldMk cId="1387686639" sldId="263"/>
            <ac:spMk id="11" creationId="{B144966D-E215-A44E-38D3-61454D7AD252}"/>
          </ac:spMkLst>
        </pc:spChg>
        <pc:spChg chg="mod">
          <ac:chgData name="Subash Khatiwada" userId="82ebb907-69e0-4888-9ca7-a664fef6b159" providerId="ADAL" clId="{94BCF920-ABF0-4080-8EB4-E5AA63D45337}" dt="2023-11-27T09:32:42.514" v="1449" actId="571"/>
          <ac:spMkLst>
            <pc:docMk/>
            <pc:sldMk cId="1387686639" sldId="263"/>
            <ac:spMk id="12" creationId="{AB8BE490-19B9-480E-1917-DE9D3E5C0D34}"/>
          </ac:spMkLst>
        </pc:spChg>
        <pc:spChg chg="mod">
          <ac:chgData name="Subash Khatiwada" userId="82ebb907-69e0-4888-9ca7-a664fef6b159" providerId="ADAL" clId="{94BCF920-ABF0-4080-8EB4-E5AA63D45337}" dt="2023-11-27T09:32:42.514" v="1449" actId="571"/>
          <ac:spMkLst>
            <pc:docMk/>
            <pc:sldMk cId="1387686639" sldId="263"/>
            <ac:spMk id="13" creationId="{41C2A4E2-EC7C-FE8A-4376-4A5B2037CB27}"/>
          </ac:spMkLst>
        </pc:spChg>
        <pc:spChg chg="mod">
          <ac:chgData name="Subash Khatiwada" userId="82ebb907-69e0-4888-9ca7-a664fef6b159" providerId="ADAL" clId="{94BCF920-ABF0-4080-8EB4-E5AA63D45337}" dt="2023-11-27T09:32:42.514" v="1449" actId="571"/>
          <ac:spMkLst>
            <pc:docMk/>
            <pc:sldMk cId="1387686639" sldId="263"/>
            <ac:spMk id="14" creationId="{AF1DF37C-DAAF-5B18-2EE8-55C710FAAC99}"/>
          </ac:spMkLst>
        </pc:spChg>
        <pc:spChg chg="mod">
          <ac:chgData name="Subash Khatiwada" userId="82ebb907-69e0-4888-9ca7-a664fef6b159" providerId="ADAL" clId="{94BCF920-ABF0-4080-8EB4-E5AA63D45337}" dt="2023-11-27T09:32:42.514" v="1449" actId="571"/>
          <ac:spMkLst>
            <pc:docMk/>
            <pc:sldMk cId="1387686639" sldId="263"/>
            <ac:spMk id="15" creationId="{376D2780-92FA-B313-F3E2-6DAF76D5C45E}"/>
          </ac:spMkLst>
        </pc:spChg>
        <pc:spChg chg="mod">
          <ac:chgData name="Subash Khatiwada" userId="82ebb907-69e0-4888-9ca7-a664fef6b159" providerId="ADAL" clId="{94BCF920-ABF0-4080-8EB4-E5AA63D45337}" dt="2023-11-27T09:32:42.514" v="1449" actId="571"/>
          <ac:spMkLst>
            <pc:docMk/>
            <pc:sldMk cId="1387686639" sldId="263"/>
            <ac:spMk id="16" creationId="{DCE21A55-BB84-47DC-E072-D507C7325BB1}"/>
          </ac:spMkLst>
        </pc:spChg>
        <pc:spChg chg="mod">
          <ac:chgData name="Subash Khatiwada" userId="82ebb907-69e0-4888-9ca7-a664fef6b159" providerId="ADAL" clId="{94BCF920-ABF0-4080-8EB4-E5AA63D45337}" dt="2023-11-27T09:32:42.514" v="1449" actId="571"/>
          <ac:spMkLst>
            <pc:docMk/>
            <pc:sldMk cId="1387686639" sldId="263"/>
            <ac:spMk id="17" creationId="{C3BB1412-4860-21F0-1745-9F74ED7251CD}"/>
          </ac:spMkLst>
        </pc:spChg>
        <pc:spChg chg="mod">
          <ac:chgData name="Subash Khatiwada" userId="82ebb907-69e0-4888-9ca7-a664fef6b159" providerId="ADAL" clId="{94BCF920-ABF0-4080-8EB4-E5AA63D45337}" dt="2023-11-27T09:32:42.514" v="1449" actId="571"/>
          <ac:spMkLst>
            <pc:docMk/>
            <pc:sldMk cId="1387686639" sldId="263"/>
            <ac:spMk id="18" creationId="{27EE19E2-8631-1C10-DCFB-69685A33AFFA}"/>
          </ac:spMkLst>
        </pc:spChg>
        <pc:spChg chg="mod">
          <ac:chgData name="Subash Khatiwada" userId="82ebb907-69e0-4888-9ca7-a664fef6b159" providerId="ADAL" clId="{94BCF920-ABF0-4080-8EB4-E5AA63D45337}" dt="2023-11-27T09:32:42.514" v="1449" actId="571"/>
          <ac:spMkLst>
            <pc:docMk/>
            <pc:sldMk cId="1387686639" sldId="263"/>
            <ac:spMk id="19" creationId="{1D565BF2-2F38-B5B8-A21D-36A141C91039}"/>
          </ac:spMkLst>
        </pc:spChg>
        <pc:spChg chg="mod">
          <ac:chgData name="Subash Khatiwada" userId="82ebb907-69e0-4888-9ca7-a664fef6b159" providerId="ADAL" clId="{94BCF920-ABF0-4080-8EB4-E5AA63D45337}" dt="2023-11-27T09:32:42.514" v="1449" actId="571"/>
          <ac:spMkLst>
            <pc:docMk/>
            <pc:sldMk cId="1387686639" sldId="263"/>
            <ac:spMk id="20" creationId="{60DAE8A0-2429-ECFB-E08D-B8F3C5383481}"/>
          </ac:spMkLst>
        </pc:spChg>
        <pc:spChg chg="mod">
          <ac:chgData name="Subash Khatiwada" userId="82ebb907-69e0-4888-9ca7-a664fef6b159" providerId="ADAL" clId="{94BCF920-ABF0-4080-8EB4-E5AA63D45337}" dt="2023-11-27T09:32:42.514" v="1449" actId="571"/>
          <ac:spMkLst>
            <pc:docMk/>
            <pc:sldMk cId="1387686639" sldId="263"/>
            <ac:spMk id="21" creationId="{CB61AAB6-9848-70DD-613B-CECB731B4546}"/>
          </ac:spMkLst>
        </pc:spChg>
        <pc:spChg chg="mod">
          <ac:chgData name="Subash Khatiwada" userId="82ebb907-69e0-4888-9ca7-a664fef6b159" providerId="ADAL" clId="{94BCF920-ABF0-4080-8EB4-E5AA63D45337}" dt="2023-11-27T09:32:42.514" v="1449" actId="571"/>
          <ac:spMkLst>
            <pc:docMk/>
            <pc:sldMk cId="1387686639" sldId="263"/>
            <ac:spMk id="22" creationId="{74ED8CCF-B316-97F2-C812-C51870752417}"/>
          </ac:spMkLst>
        </pc:spChg>
        <pc:spChg chg="mod ord">
          <ac:chgData name="Subash Khatiwada" userId="82ebb907-69e0-4888-9ca7-a664fef6b159" providerId="ADAL" clId="{94BCF920-ABF0-4080-8EB4-E5AA63D45337}" dt="2023-11-27T13:12:52.981" v="3494" actId="20577"/>
          <ac:spMkLst>
            <pc:docMk/>
            <pc:sldMk cId="1387686639" sldId="263"/>
            <ac:spMk id="147" creationId="{00000000-0000-0000-0000-000000000000}"/>
          </ac:spMkLst>
        </pc:spChg>
        <pc:spChg chg="mod ord">
          <ac:chgData name="Subash Khatiwada" userId="82ebb907-69e0-4888-9ca7-a664fef6b159" providerId="ADAL" clId="{94BCF920-ABF0-4080-8EB4-E5AA63D45337}" dt="2023-11-27T09:36:24.601" v="1486" actId="20577"/>
          <ac:spMkLst>
            <pc:docMk/>
            <pc:sldMk cId="1387686639" sldId="263"/>
            <ac:spMk id="148" creationId="{00000000-0000-0000-0000-000000000000}"/>
          </ac:spMkLst>
        </pc:spChg>
        <pc:spChg chg="mod topLvl">
          <ac:chgData name="Subash Khatiwada" userId="82ebb907-69e0-4888-9ca7-a664fef6b159" providerId="ADAL" clId="{94BCF920-ABF0-4080-8EB4-E5AA63D45337}" dt="2023-11-27T09:46:57.136" v="1605" actId="1076"/>
          <ac:spMkLst>
            <pc:docMk/>
            <pc:sldMk cId="1387686639" sldId="263"/>
            <ac:spMk id="149" creationId="{00000000-0000-0000-0000-000000000000}"/>
          </ac:spMkLst>
        </pc:spChg>
        <pc:spChg chg="mod">
          <ac:chgData name="Subash Khatiwada" userId="82ebb907-69e0-4888-9ca7-a664fef6b159" providerId="ADAL" clId="{94BCF920-ABF0-4080-8EB4-E5AA63D45337}" dt="2023-11-27T09:38:33.743" v="1496" actId="207"/>
          <ac:spMkLst>
            <pc:docMk/>
            <pc:sldMk cId="1387686639" sldId="263"/>
            <ac:spMk id="151" creationId="{00000000-0000-0000-0000-000000000000}"/>
          </ac:spMkLst>
        </pc:spChg>
        <pc:spChg chg="mod">
          <ac:chgData name="Subash Khatiwada" userId="82ebb907-69e0-4888-9ca7-a664fef6b159" providerId="ADAL" clId="{94BCF920-ABF0-4080-8EB4-E5AA63D45337}" dt="2023-11-27T09:38:24.400" v="1495" actId="165"/>
          <ac:spMkLst>
            <pc:docMk/>
            <pc:sldMk cId="1387686639" sldId="263"/>
            <ac:spMk id="152" creationId="{00000000-0000-0000-0000-000000000000}"/>
          </ac:spMkLst>
        </pc:spChg>
        <pc:spChg chg="mod">
          <ac:chgData name="Subash Khatiwada" userId="82ebb907-69e0-4888-9ca7-a664fef6b159" providerId="ADAL" clId="{94BCF920-ABF0-4080-8EB4-E5AA63D45337}" dt="2023-11-27T09:38:24.400" v="1495" actId="165"/>
          <ac:spMkLst>
            <pc:docMk/>
            <pc:sldMk cId="1387686639" sldId="263"/>
            <ac:spMk id="153" creationId="{00000000-0000-0000-0000-000000000000}"/>
          </ac:spMkLst>
        </pc:spChg>
        <pc:spChg chg="mod">
          <ac:chgData name="Subash Khatiwada" userId="82ebb907-69e0-4888-9ca7-a664fef6b159" providerId="ADAL" clId="{94BCF920-ABF0-4080-8EB4-E5AA63D45337}" dt="2023-11-27T09:38:24.400" v="1495" actId="165"/>
          <ac:spMkLst>
            <pc:docMk/>
            <pc:sldMk cId="1387686639" sldId="263"/>
            <ac:spMk id="154" creationId="{00000000-0000-0000-0000-000000000000}"/>
          </ac:spMkLst>
        </pc:spChg>
        <pc:spChg chg="mod">
          <ac:chgData name="Subash Khatiwada" userId="82ebb907-69e0-4888-9ca7-a664fef6b159" providerId="ADAL" clId="{94BCF920-ABF0-4080-8EB4-E5AA63D45337}" dt="2023-11-27T09:38:24.400" v="1495" actId="165"/>
          <ac:spMkLst>
            <pc:docMk/>
            <pc:sldMk cId="1387686639" sldId="263"/>
            <ac:spMk id="155" creationId="{00000000-0000-0000-0000-000000000000}"/>
          </ac:spMkLst>
        </pc:spChg>
        <pc:spChg chg="mod">
          <ac:chgData name="Subash Khatiwada" userId="82ebb907-69e0-4888-9ca7-a664fef6b159" providerId="ADAL" clId="{94BCF920-ABF0-4080-8EB4-E5AA63D45337}" dt="2023-11-27T09:38:24.400" v="1495" actId="165"/>
          <ac:spMkLst>
            <pc:docMk/>
            <pc:sldMk cId="1387686639" sldId="263"/>
            <ac:spMk id="156" creationId="{00000000-0000-0000-0000-000000000000}"/>
          </ac:spMkLst>
        </pc:spChg>
        <pc:spChg chg="mod">
          <ac:chgData name="Subash Khatiwada" userId="82ebb907-69e0-4888-9ca7-a664fef6b159" providerId="ADAL" clId="{94BCF920-ABF0-4080-8EB4-E5AA63D45337}" dt="2023-11-27T09:38:24.400" v="1495" actId="165"/>
          <ac:spMkLst>
            <pc:docMk/>
            <pc:sldMk cId="1387686639" sldId="263"/>
            <ac:spMk id="157" creationId="{00000000-0000-0000-0000-000000000000}"/>
          </ac:spMkLst>
        </pc:spChg>
        <pc:spChg chg="mod">
          <ac:chgData name="Subash Khatiwada" userId="82ebb907-69e0-4888-9ca7-a664fef6b159" providerId="ADAL" clId="{94BCF920-ABF0-4080-8EB4-E5AA63D45337}" dt="2023-11-27T09:38:24.400" v="1495" actId="165"/>
          <ac:spMkLst>
            <pc:docMk/>
            <pc:sldMk cId="1387686639" sldId="263"/>
            <ac:spMk id="158" creationId="{00000000-0000-0000-0000-000000000000}"/>
          </ac:spMkLst>
        </pc:spChg>
        <pc:spChg chg="mod">
          <ac:chgData name="Subash Khatiwada" userId="82ebb907-69e0-4888-9ca7-a664fef6b159" providerId="ADAL" clId="{94BCF920-ABF0-4080-8EB4-E5AA63D45337}" dt="2023-11-27T09:38:24.400" v="1495" actId="165"/>
          <ac:spMkLst>
            <pc:docMk/>
            <pc:sldMk cId="1387686639" sldId="263"/>
            <ac:spMk id="159" creationId="{00000000-0000-0000-0000-000000000000}"/>
          </ac:spMkLst>
        </pc:spChg>
        <pc:spChg chg="mod">
          <ac:chgData name="Subash Khatiwada" userId="82ebb907-69e0-4888-9ca7-a664fef6b159" providerId="ADAL" clId="{94BCF920-ABF0-4080-8EB4-E5AA63D45337}" dt="2023-11-27T09:38:24.400" v="1495" actId="165"/>
          <ac:spMkLst>
            <pc:docMk/>
            <pc:sldMk cId="1387686639" sldId="263"/>
            <ac:spMk id="160" creationId="{00000000-0000-0000-0000-000000000000}"/>
          </ac:spMkLst>
        </pc:spChg>
        <pc:spChg chg="mod">
          <ac:chgData name="Subash Khatiwada" userId="82ebb907-69e0-4888-9ca7-a664fef6b159" providerId="ADAL" clId="{94BCF920-ABF0-4080-8EB4-E5AA63D45337}" dt="2023-11-27T09:38:24.400" v="1495" actId="165"/>
          <ac:spMkLst>
            <pc:docMk/>
            <pc:sldMk cId="1387686639" sldId="263"/>
            <ac:spMk id="161" creationId="{00000000-0000-0000-0000-000000000000}"/>
          </ac:spMkLst>
        </pc:spChg>
        <pc:spChg chg="mod topLvl">
          <ac:chgData name="Subash Khatiwada" userId="82ebb907-69e0-4888-9ca7-a664fef6b159" providerId="ADAL" clId="{94BCF920-ABF0-4080-8EB4-E5AA63D45337}" dt="2023-11-27T09:40:19.224" v="1515" actId="113"/>
          <ac:spMkLst>
            <pc:docMk/>
            <pc:sldMk cId="1387686639" sldId="263"/>
            <ac:spMk id="162" creationId="{00000000-0000-0000-0000-000000000000}"/>
          </ac:spMkLst>
        </pc:spChg>
        <pc:spChg chg="mod topLvl">
          <ac:chgData name="Subash Khatiwada" userId="82ebb907-69e0-4888-9ca7-a664fef6b159" providerId="ADAL" clId="{94BCF920-ABF0-4080-8EB4-E5AA63D45337}" dt="2023-11-27T09:39:07.351" v="1501" actId="164"/>
          <ac:spMkLst>
            <pc:docMk/>
            <pc:sldMk cId="1387686639" sldId="263"/>
            <ac:spMk id="163" creationId="{00000000-0000-0000-0000-000000000000}"/>
          </ac:spMkLst>
        </pc:spChg>
        <pc:spChg chg="mod topLvl">
          <ac:chgData name="Subash Khatiwada" userId="82ebb907-69e0-4888-9ca7-a664fef6b159" providerId="ADAL" clId="{94BCF920-ABF0-4080-8EB4-E5AA63D45337}" dt="2023-11-27T09:39:07.351" v="1501" actId="164"/>
          <ac:spMkLst>
            <pc:docMk/>
            <pc:sldMk cId="1387686639" sldId="263"/>
            <ac:spMk id="164" creationId="{00000000-0000-0000-0000-000000000000}"/>
          </ac:spMkLst>
        </pc:spChg>
        <pc:grpChg chg="add del mod topLvl">
          <ac:chgData name="Subash Khatiwada" userId="82ebb907-69e0-4888-9ca7-a664fef6b159" providerId="ADAL" clId="{94BCF920-ABF0-4080-8EB4-E5AA63D45337}" dt="2023-11-27T09:38:24.400" v="1495" actId="165"/>
          <ac:grpSpMkLst>
            <pc:docMk/>
            <pc:sldMk cId="1387686639" sldId="263"/>
            <ac:grpSpMk id="2" creationId="{202B11C6-C00F-3972-3B49-EBA23BF968F8}"/>
          </ac:grpSpMkLst>
        </pc:grpChg>
        <pc:grpChg chg="add del mod topLvl">
          <ac:chgData name="Subash Khatiwada" userId="82ebb907-69e0-4888-9ca7-a664fef6b159" providerId="ADAL" clId="{94BCF920-ABF0-4080-8EB4-E5AA63D45337}" dt="2023-11-27T09:37:01.006" v="1489" actId="165"/>
          <ac:grpSpMkLst>
            <pc:docMk/>
            <pc:sldMk cId="1387686639" sldId="263"/>
            <ac:grpSpMk id="3" creationId="{00C67E64-0333-EEF2-8D17-B993B7AD5684}"/>
          </ac:grpSpMkLst>
        </pc:grpChg>
        <pc:grpChg chg="add del mod topLvl">
          <ac:chgData name="Subash Khatiwada" userId="82ebb907-69e0-4888-9ca7-a664fef6b159" providerId="ADAL" clId="{94BCF920-ABF0-4080-8EB4-E5AA63D45337}" dt="2023-11-27T09:36:57.178" v="1488" actId="165"/>
          <ac:grpSpMkLst>
            <pc:docMk/>
            <pc:sldMk cId="1387686639" sldId="263"/>
            <ac:grpSpMk id="4" creationId="{D7F589D8-49CF-FC75-0A15-C2E9A96E3461}"/>
          </ac:grpSpMkLst>
        </pc:grpChg>
        <pc:grpChg chg="add mod">
          <ac:chgData name="Subash Khatiwada" userId="82ebb907-69e0-4888-9ca7-a664fef6b159" providerId="ADAL" clId="{94BCF920-ABF0-4080-8EB4-E5AA63D45337}" dt="2023-11-27T09:32:42.514" v="1449" actId="571"/>
          <ac:grpSpMkLst>
            <pc:docMk/>
            <pc:sldMk cId="1387686639" sldId="263"/>
            <ac:grpSpMk id="5" creationId="{5EB5CACB-355A-9EC3-6D5D-74750FC03A1D}"/>
          </ac:grpSpMkLst>
        </pc:grpChg>
        <pc:grpChg chg="mod">
          <ac:chgData name="Subash Khatiwada" userId="82ebb907-69e0-4888-9ca7-a664fef6b159" providerId="ADAL" clId="{94BCF920-ABF0-4080-8EB4-E5AA63D45337}" dt="2023-11-27T09:32:42.514" v="1449" actId="571"/>
          <ac:grpSpMkLst>
            <pc:docMk/>
            <pc:sldMk cId="1387686639" sldId="263"/>
            <ac:grpSpMk id="7" creationId="{9FF4CA6B-E7C9-CB3F-BF65-DE7404D26502}"/>
          </ac:grpSpMkLst>
        </pc:grpChg>
        <pc:grpChg chg="mod">
          <ac:chgData name="Subash Khatiwada" userId="82ebb907-69e0-4888-9ca7-a664fef6b159" providerId="ADAL" clId="{94BCF920-ABF0-4080-8EB4-E5AA63D45337}" dt="2023-11-27T09:32:42.514" v="1449" actId="571"/>
          <ac:grpSpMkLst>
            <pc:docMk/>
            <pc:sldMk cId="1387686639" sldId="263"/>
            <ac:grpSpMk id="9" creationId="{F283375F-7575-CBD7-ECC0-3AEA68D3145F}"/>
          </ac:grpSpMkLst>
        </pc:grpChg>
        <pc:grpChg chg="mod">
          <ac:chgData name="Subash Khatiwada" userId="82ebb907-69e0-4888-9ca7-a664fef6b159" providerId="ADAL" clId="{94BCF920-ABF0-4080-8EB4-E5AA63D45337}" dt="2023-11-27T09:32:42.514" v="1449" actId="571"/>
          <ac:grpSpMkLst>
            <pc:docMk/>
            <pc:sldMk cId="1387686639" sldId="263"/>
            <ac:grpSpMk id="10" creationId="{97CADE21-5D70-1580-6957-46BB118C1DD0}"/>
          </ac:grpSpMkLst>
        </pc:grpChg>
        <pc:grpChg chg="add del mod">
          <ac:chgData name="Subash Khatiwada" userId="82ebb907-69e0-4888-9ca7-a664fef6b159" providerId="ADAL" clId="{94BCF920-ABF0-4080-8EB4-E5AA63D45337}" dt="2023-11-27T09:36:50.944" v="1487" actId="165"/>
          <ac:grpSpMkLst>
            <pc:docMk/>
            <pc:sldMk cId="1387686639" sldId="263"/>
            <ac:grpSpMk id="23" creationId="{D8D7A131-D1D1-D778-2E07-8D615811E5D2}"/>
          </ac:grpSpMkLst>
        </pc:grpChg>
        <pc:grpChg chg="add mod">
          <ac:chgData name="Subash Khatiwada" userId="82ebb907-69e0-4888-9ca7-a664fef6b159" providerId="ADAL" clId="{94BCF920-ABF0-4080-8EB4-E5AA63D45337}" dt="2023-11-27T09:47:07.901" v="1606" actId="1076"/>
          <ac:grpSpMkLst>
            <pc:docMk/>
            <pc:sldMk cId="1387686639" sldId="263"/>
            <ac:grpSpMk id="24" creationId="{87FD6190-353E-2074-B3AF-0E5C15FACE91}"/>
          </ac:grpSpMkLst>
        </pc:grpChg>
        <pc:grpChg chg="mod topLvl">
          <ac:chgData name="Subash Khatiwada" userId="82ebb907-69e0-4888-9ca7-a664fef6b159" providerId="ADAL" clId="{94BCF920-ABF0-4080-8EB4-E5AA63D45337}" dt="2023-11-27T09:39:07.351" v="1501" actId="164"/>
          <ac:grpSpMkLst>
            <pc:docMk/>
            <pc:sldMk cId="1387686639" sldId="263"/>
            <ac:grpSpMk id="150" creationId="{00000000-0000-0000-0000-000000000000}"/>
          </ac:grpSpMkLst>
        </pc:grpChg>
      </pc:sldChg>
      <pc:sldChg chg="del">
        <pc:chgData name="Subash Khatiwada" userId="82ebb907-69e0-4888-9ca7-a664fef6b159" providerId="ADAL" clId="{94BCF920-ABF0-4080-8EB4-E5AA63D45337}" dt="2023-11-27T09:47:18.479" v="1607" actId="47"/>
        <pc:sldMkLst>
          <pc:docMk/>
          <pc:sldMk cId="505630978" sldId="264"/>
        </pc:sldMkLst>
      </pc:sldChg>
      <pc:sldChg chg="addSp modSp del mod modAnim chgLayout">
        <pc:chgData name="Subash Khatiwada" userId="82ebb907-69e0-4888-9ca7-a664fef6b159" providerId="ADAL" clId="{94BCF920-ABF0-4080-8EB4-E5AA63D45337}" dt="2023-11-27T14:19:57.356" v="4452" actId="47"/>
        <pc:sldMkLst>
          <pc:docMk/>
          <pc:sldMk cId="1223055412" sldId="265"/>
        </pc:sldMkLst>
        <pc:spChg chg="add mod">
          <ac:chgData name="Subash Khatiwada" userId="82ebb907-69e0-4888-9ca7-a664fef6b159" providerId="ADAL" clId="{94BCF920-ABF0-4080-8EB4-E5AA63D45337}" dt="2023-11-27T13:23:17.549" v="3741" actId="113"/>
          <ac:spMkLst>
            <pc:docMk/>
            <pc:sldMk cId="1223055412" sldId="265"/>
            <ac:spMk id="2" creationId="{B3121D43-8CA6-F06E-E235-294E132BE9EC}"/>
          </ac:spMkLst>
        </pc:spChg>
        <pc:spChg chg="mod ord">
          <ac:chgData name="Subash Khatiwada" userId="82ebb907-69e0-4888-9ca7-a664fef6b159" providerId="ADAL" clId="{94BCF920-ABF0-4080-8EB4-E5AA63D45337}" dt="2023-11-27T09:49:09.507" v="1617" actId="113"/>
          <ac:spMkLst>
            <pc:docMk/>
            <pc:sldMk cId="1223055412" sldId="265"/>
            <ac:spMk id="175" creationId="{00000000-0000-0000-0000-000000000000}"/>
          </ac:spMkLst>
        </pc:spChg>
        <pc:spChg chg="mod ord">
          <ac:chgData name="Subash Khatiwada" userId="82ebb907-69e0-4888-9ca7-a664fef6b159" providerId="ADAL" clId="{94BCF920-ABF0-4080-8EB4-E5AA63D45337}" dt="2023-11-27T09:51:40.283" v="1656" actId="207"/>
          <ac:spMkLst>
            <pc:docMk/>
            <pc:sldMk cId="1223055412" sldId="265"/>
            <ac:spMk id="176" creationId="{00000000-0000-0000-0000-000000000000}"/>
          </ac:spMkLst>
        </pc:spChg>
      </pc:sldChg>
      <pc:sldChg chg="addSp modSp del mod modAnim chgLayout">
        <pc:chgData name="Subash Khatiwada" userId="82ebb907-69e0-4888-9ca7-a664fef6b159" providerId="ADAL" clId="{94BCF920-ABF0-4080-8EB4-E5AA63D45337}" dt="2023-11-27T14:19:57.356" v="4452" actId="47"/>
        <pc:sldMkLst>
          <pc:docMk/>
          <pc:sldMk cId="1995093608" sldId="266"/>
        </pc:sldMkLst>
        <pc:spChg chg="add mod">
          <ac:chgData name="Subash Khatiwada" userId="82ebb907-69e0-4888-9ca7-a664fef6b159" providerId="ADAL" clId="{94BCF920-ABF0-4080-8EB4-E5AA63D45337}" dt="2023-11-27T13:23:28.314" v="3743" actId="113"/>
          <ac:spMkLst>
            <pc:docMk/>
            <pc:sldMk cId="1995093608" sldId="266"/>
            <ac:spMk id="2" creationId="{D12A99D7-1AB0-7730-78A9-E61B7427C7F5}"/>
          </ac:spMkLst>
        </pc:spChg>
        <pc:spChg chg="mod ord">
          <ac:chgData name="Subash Khatiwada" userId="82ebb907-69e0-4888-9ca7-a664fef6b159" providerId="ADAL" clId="{94BCF920-ABF0-4080-8EB4-E5AA63D45337}" dt="2023-11-27T09:49:15.444" v="1618" actId="700"/>
          <ac:spMkLst>
            <pc:docMk/>
            <pc:sldMk cId="1995093608" sldId="266"/>
            <ac:spMk id="181" creationId="{00000000-0000-0000-0000-000000000000}"/>
          </ac:spMkLst>
        </pc:spChg>
        <pc:spChg chg="mod ord">
          <ac:chgData name="Subash Khatiwada" userId="82ebb907-69e0-4888-9ca7-a664fef6b159" providerId="ADAL" clId="{94BCF920-ABF0-4080-8EB4-E5AA63D45337}" dt="2023-11-27T09:51:23.252" v="1650" actId="207"/>
          <ac:spMkLst>
            <pc:docMk/>
            <pc:sldMk cId="1995093608" sldId="266"/>
            <ac:spMk id="182" creationId="{00000000-0000-0000-0000-000000000000}"/>
          </ac:spMkLst>
        </pc:spChg>
      </pc:sldChg>
      <pc:sldChg chg="delSp modSp del mod chgLayout">
        <pc:chgData name="Subash Khatiwada" userId="82ebb907-69e0-4888-9ca7-a664fef6b159" providerId="ADAL" clId="{94BCF920-ABF0-4080-8EB4-E5AA63D45337}" dt="2023-11-27T10:33:36.904" v="2434" actId="47"/>
        <pc:sldMkLst>
          <pc:docMk/>
          <pc:sldMk cId="2364389101" sldId="267"/>
        </pc:sldMkLst>
        <pc:spChg chg="mod ord">
          <ac:chgData name="Subash Khatiwada" userId="82ebb907-69e0-4888-9ca7-a664fef6b159" providerId="ADAL" clId="{94BCF920-ABF0-4080-8EB4-E5AA63D45337}" dt="2023-11-27T09:50:26.145" v="1642" actId="20577"/>
          <ac:spMkLst>
            <pc:docMk/>
            <pc:sldMk cId="2364389101" sldId="267"/>
            <ac:spMk id="187" creationId="{00000000-0000-0000-0000-000000000000}"/>
          </ac:spMkLst>
        </pc:spChg>
        <pc:spChg chg="mod ord">
          <ac:chgData name="Subash Khatiwada" userId="82ebb907-69e0-4888-9ca7-a664fef6b159" providerId="ADAL" clId="{94BCF920-ABF0-4080-8EB4-E5AA63D45337}" dt="2023-11-27T09:52:12.532" v="1670" actId="5793"/>
          <ac:spMkLst>
            <pc:docMk/>
            <pc:sldMk cId="2364389101" sldId="267"/>
            <ac:spMk id="188" creationId="{00000000-0000-0000-0000-000000000000}"/>
          </ac:spMkLst>
        </pc:spChg>
        <pc:spChg chg="del mod">
          <ac:chgData name="Subash Khatiwada" userId="82ebb907-69e0-4888-9ca7-a664fef6b159" providerId="ADAL" clId="{94BCF920-ABF0-4080-8EB4-E5AA63D45337}" dt="2023-11-27T09:50:14.317" v="1629" actId="478"/>
          <ac:spMkLst>
            <pc:docMk/>
            <pc:sldMk cId="2364389101" sldId="267"/>
            <ac:spMk id="189" creationId="{00000000-0000-0000-0000-000000000000}"/>
          </ac:spMkLst>
        </pc:spChg>
      </pc:sldChg>
      <pc:sldChg chg="del">
        <pc:chgData name="Subash Khatiwada" userId="82ebb907-69e0-4888-9ca7-a664fef6b159" providerId="ADAL" clId="{94BCF920-ABF0-4080-8EB4-E5AA63D45337}" dt="2023-11-28T10:29:13.934" v="5672" actId="47"/>
        <pc:sldMkLst>
          <pc:docMk/>
          <pc:sldMk cId="3292065136" sldId="268"/>
        </pc:sldMkLst>
      </pc:sldChg>
      <pc:sldChg chg="add del">
        <pc:chgData name="Subash Khatiwada" userId="82ebb907-69e0-4888-9ca7-a664fef6b159" providerId="ADAL" clId="{94BCF920-ABF0-4080-8EB4-E5AA63D45337}" dt="2023-11-28T10:29:13.934" v="5672" actId="47"/>
        <pc:sldMkLst>
          <pc:docMk/>
          <pc:sldMk cId="2703561391" sldId="269"/>
        </pc:sldMkLst>
      </pc:sldChg>
      <pc:sldChg chg="del">
        <pc:chgData name="Subash Khatiwada" userId="82ebb907-69e0-4888-9ca7-a664fef6b159" providerId="ADAL" clId="{94BCF920-ABF0-4080-8EB4-E5AA63D45337}" dt="2023-11-28T10:29:13.934" v="5672" actId="47"/>
        <pc:sldMkLst>
          <pc:docMk/>
          <pc:sldMk cId="3923730126" sldId="270"/>
        </pc:sldMkLst>
      </pc:sldChg>
      <pc:sldChg chg="addSp modSp del mod modAnim">
        <pc:chgData name="Subash Khatiwada" userId="82ebb907-69e0-4888-9ca7-a664fef6b159" providerId="ADAL" clId="{94BCF920-ABF0-4080-8EB4-E5AA63D45337}" dt="2023-11-28T11:11:59.262" v="6075"/>
        <pc:sldMkLst>
          <pc:docMk/>
          <pc:sldMk cId="984888616" sldId="271"/>
        </pc:sldMkLst>
        <pc:spChg chg="mod">
          <ac:chgData name="Subash Khatiwada" userId="82ebb907-69e0-4888-9ca7-a664fef6b159" providerId="ADAL" clId="{94BCF920-ABF0-4080-8EB4-E5AA63D45337}" dt="2023-11-28T10:30:49.650" v="5690" actId="1076"/>
          <ac:spMkLst>
            <pc:docMk/>
            <pc:sldMk cId="984888616" sldId="271"/>
            <ac:spMk id="2" creationId="{FF742C57-9E3E-1902-F106-E2D8A309E301}"/>
          </ac:spMkLst>
        </pc:spChg>
        <pc:spChg chg="mod">
          <ac:chgData name="Subash Khatiwada" userId="82ebb907-69e0-4888-9ca7-a664fef6b159" providerId="ADAL" clId="{94BCF920-ABF0-4080-8EB4-E5AA63D45337}" dt="2023-11-28T11:11:38.857" v="6070" actId="2710"/>
          <ac:spMkLst>
            <pc:docMk/>
            <pc:sldMk cId="984888616" sldId="271"/>
            <ac:spMk id="3" creationId="{4FFFA7E0-A77D-4711-B25F-6FC0AD7CA1C6}"/>
          </ac:spMkLst>
        </pc:spChg>
        <pc:spChg chg="add mod">
          <ac:chgData name="Subash Khatiwada" userId="82ebb907-69e0-4888-9ca7-a664fef6b159" providerId="ADAL" clId="{94BCF920-ABF0-4080-8EB4-E5AA63D45337}" dt="2023-11-28T11:10:34.624" v="6066" actId="113"/>
          <ac:spMkLst>
            <pc:docMk/>
            <pc:sldMk cId="984888616" sldId="271"/>
            <ac:spMk id="4" creationId="{9D7E8C8A-F6C7-9A9C-743A-D8DA3B76D045}"/>
          </ac:spMkLst>
        </pc:spChg>
      </pc:sldChg>
      <pc:sldChg chg="modSp add mod">
        <pc:chgData name="Subash Khatiwada" userId="82ebb907-69e0-4888-9ca7-a664fef6b159" providerId="ADAL" clId="{94BCF920-ABF0-4080-8EB4-E5AA63D45337}" dt="2023-11-27T14:16:17.914" v="4446" actId="27636"/>
        <pc:sldMkLst>
          <pc:docMk/>
          <pc:sldMk cId="3042928778" sldId="272"/>
        </pc:sldMkLst>
        <pc:spChg chg="mod">
          <ac:chgData name="Subash Khatiwada" userId="82ebb907-69e0-4888-9ca7-a664fef6b159" providerId="ADAL" clId="{94BCF920-ABF0-4080-8EB4-E5AA63D45337}" dt="2023-11-27T14:16:17.914" v="4446" actId="27636"/>
          <ac:spMkLst>
            <pc:docMk/>
            <pc:sldMk cId="3042928778" sldId="272"/>
            <ac:spMk id="5" creationId="{E63D0C4C-C394-9B63-E0A6-0290A197C44C}"/>
          </ac:spMkLst>
        </pc:spChg>
      </pc:sldChg>
      <pc:sldChg chg="add">
        <pc:chgData name="Subash Khatiwada" userId="82ebb907-69e0-4888-9ca7-a664fef6b159" providerId="ADAL" clId="{94BCF920-ABF0-4080-8EB4-E5AA63D45337}" dt="2023-11-27T14:16:17.799" v="4445"/>
        <pc:sldMkLst>
          <pc:docMk/>
          <pc:sldMk cId="3004610716" sldId="273"/>
        </pc:sldMkLst>
      </pc:sldChg>
      <pc:sldChg chg="add">
        <pc:chgData name="Subash Khatiwada" userId="82ebb907-69e0-4888-9ca7-a664fef6b159" providerId="ADAL" clId="{94BCF920-ABF0-4080-8EB4-E5AA63D45337}" dt="2023-11-27T14:16:17.799" v="4445"/>
        <pc:sldMkLst>
          <pc:docMk/>
          <pc:sldMk cId="3183164464" sldId="274"/>
        </pc:sldMkLst>
      </pc:sldChg>
      <pc:sldChg chg="del">
        <pc:chgData name="Subash Khatiwada" userId="82ebb907-69e0-4888-9ca7-a664fef6b159" providerId="ADAL" clId="{94BCF920-ABF0-4080-8EB4-E5AA63D45337}" dt="2023-11-27T10:54:02.557" v="2647" actId="47"/>
        <pc:sldMkLst>
          <pc:docMk/>
          <pc:sldMk cId="772676662" sldId="275"/>
        </pc:sldMkLst>
      </pc:sldChg>
      <pc:sldChg chg="addSp delSp modSp add del mod">
        <pc:chgData name="Subash Khatiwada" userId="82ebb907-69e0-4888-9ca7-a664fef6b159" providerId="ADAL" clId="{94BCF920-ABF0-4080-8EB4-E5AA63D45337}" dt="2023-11-28T10:25:43.560" v="5658" actId="47"/>
        <pc:sldMkLst>
          <pc:docMk/>
          <pc:sldMk cId="4189819291" sldId="275"/>
        </pc:sldMkLst>
        <pc:spChg chg="add del mod">
          <ac:chgData name="Subash Khatiwada" userId="82ebb907-69e0-4888-9ca7-a664fef6b159" providerId="ADAL" clId="{94BCF920-ABF0-4080-8EB4-E5AA63D45337}" dt="2023-11-27T14:50:24.087" v="4694" actId="478"/>
          <ac:spMkLst>
            <pc:docMk/>
            <pc:sldMk cId="4189819291" sldId="275"/>
            <ac:spMk id="3" creationId="{8EF94DE3-463C-D4C9-CBAE-0B827B825554}"/>
          </ac:spMkLst>
        </pc:spChg>
        <pc:picChg chg="add del mod">
          <ac:chgData name="Subash Khatiwada" userId="82ebb907-69e0-4888-9ca7-a664fef6b159" providerId="ADAL" clId="{94BCF920-ABF0-4080-8EB4-E5AA63D45337}" dt="2023-11-27T14:50:24.087" v="4694" actId="478"/>
          <ac:picMkLst>
            <pc:docMk/>
            <pc:sldMk cId="4189819291" sldId="275"/>
            <ac:picMk id="9" creationId="{75147EC6-FDFD-CE1C-9CA7-85F63012607F}"/>
          </ac:picMkLst>
        </pc:picChg>
      </pc:sldChg>
      <pc:sldChg chg="addSp delSp modSp new del mod addAnim delAnim modAnim">
        <pc:chgData name="Subash Khatiwada" userId="82ebb907-69e0-4888-9ca7-a664fef6b159" providerId="ADAL" clId="{94BCF920-ABF0-4080-8EB4-E5AA63D45337}" dt="2023-11-27T14:19:57.356" v="4452" actId="47"/>
        <pc:sldMkLst>
          <pc:docMk/>
          <pc:sldMk cId="834157025" sldId="276"/>
        </pc:sldMkLst>
        <pc:spChg chg="mod">
          <ac:chgData name="Subash Khatiwada" userId="82ebb907-69e0-4888-9ca7-a664fef6b159" providerId="ADAL" clId="{94BCF920-ABF0-4080-8EB4-E5AA63D45337}" dt="2023-11-27T09:31:34.954" v="1433" actId="20577"/>
          <ac:spMkLst>
            <pc:docMk/>
            <pc:sldMk cId="834157025" sldId="276"/>
            <ac:spMk id="2" creationId="{03CBF932-1D80-B64C-1218-32A33A6D188D}"/>
          </ac:spMkLst>
        </pc:spChg>
        <pc:spChg chg="mod">
          <ac:chgData name="Subash Khatiwada" userId="82ebb907-69e0-4888-9ca7-a664fef6b159" providerId="ADAL" clId="{94BCF920-ABF0-4080-8EB4-E5AA63D45337}" dt="2023-11-27T13:37:53.105" v="3819" actId="20577"/>
          <ac:spMkLst>
            <pc:docMk/>
            <pc:sldMk cId="834157025" sldId="276"/>
            <ac:spMk id="3" creationId="{6D8AB581-2A0E-505E-B664-4394E35DA9C1}"/>
          </ac:spMkLst>
        </pc:spChg>
        <pc:spChg chg="add del mod">
          <ac:chgData name="Subash Khatiwada" userId="82ebb907-69e0-4888-9ca7-a664fef6b159" providerId="ADAL" clId="{94BCF920-ABF0-4080-8EB4-E5AA63D45337}" dt="2023-11-27T09:26:18.420" v="1319" actId="21"/>
          <ac:spMkLst>
            <pc:docMk/>
            <pc:sldMk cId="834157025" sldId="276"/>
            <ac:spMk id="4" creationId="{55F6B919-DE3C-B9B9-0C26-24C5993450D7}"/>
          </ac:spMkLst>
        </pc:spChg>
        <pc:spChg chg="add mod">
          <ac:chgData name="Subash Khatiwada" userId="82ebb907-69e0-4888-9ca7-a664fef6b159" providerId="ADAL" clId="{94BCF920-ABF0-4080-8EB4-E5AA63D45337}" dt="2023-11-27T13:22:09.629" v="3729" actId="113"/>
          <ac:spMkLst>
            <pc:docMk/>
            <pc:sldMk cId="834157025" sldId="276"/>
            <ac:spMk id="4" creationId="{A99F01FF-C9A5-0DDE-691C-D6DE4AF13715}"/>
          </ac:spMkLst>
        </pc:spChg>
        <pc:spChg chg="add del mod">
          <ac:chgData name="Subash Khatiwada" userId="82ebb907-69e0-4888-9ca7-a664fef6b159" providerId="ADAL" clId="{94BCF920-ABF0-4080-8EB4-E5AA63D45337}" dt="2023-11-27T09:26:33.779" v="1322" actId="21"/>
          <ac:spMkLst>
            <pc:docMk/>
            <pc:sldMk cId="834157025" sldId="276"/>
            <ac:spMk id="5" creationId="{42C19447-2439-F72C-2D03-795F9C2C89E9}"/>
          </ac:spMkLst>
        </pc:spChg>
        <pc:spChg chg="add del mod">
          <ac:chgData name="Subash Khatiwada" userId="82ebb907-69e0-4888-9ca7-a664fef6b159" providerId="ADAL" clId="{94BCF920-ABF0-4080-8EB4-E5AA63D45337}" dt="2023-11-27T09:20:22.483" v="1231" actId="478"/>
          <ac:spMkLst>
            <pc:docMk/>
            <pc:sldMk cId="834157025" sldId="276"/>
            <ac:spMk id="6" creationId="{B9AE41A2-75DD-1F7D-28A1-502CB2212EE2}"/>
          </ac:spMkLst>
        </pc:spChg>
      </pc:sldChg>
      <pc:sldChg chg="modSp add del mod">
        <pc:chgData name="Subash Khatiwada" userId="82ebb907-69e0-4888-9ca7-a664fef6b159" providerId="ADAL" clId="{94BCF920-ABF0-4080-8EB4-E5AA63D45337}" dt="2023-11-27T14:16:34.459" v="4450" actId="47"/>
        <pc:sldMkLst>
          <pc:docMk/>
          <pc:sldMk cId="2338427517" sldId="277"/>
        </pc:sldMkLst>
        <pc:spChg chg="mod">
          <ac:chgData name="Subash Khatiwada" userId="82ebb907-69e0-4888-9ca7-a664fef6b159" providerId="ADAL" clId="{94BCF920-ABF0-4080-8EB4-E5AA63D45337}" dt="2023-11-27T09:31:24.438" v="1428" actId="20577"/>
          <ac:spMkLst>
            <pc:docMk/>
            <pc:sldMk cId="2338427517" sldId="277"/>
            <ac:spMk id="142" creationId="{00000000-0000-0000-0000-000000000000}"/>
          </ac:spMkLst>
        </pc:spChg>
      </pc:sldChg>
      <pc:sldChg chg="addSp modSp add del mod ord modAnim">
        <pc:chgData name="Subash Khatiwada" userId="82ebb907-69e0-4888-9ca7-a664fef6b159" providerId="ADAL" clId="{94BCF920-ABF0-4080-8EB4-E5AA63D45337}" dt="2023-11-27T14:19:57.356" v="4452" actId="47"/>
        <pc:sldMkLst>
          <pc:docMk/>
          <pc:sldMk cId="2394517647" sldId="278"/>
        </pc:sldMkLst>
        <pc:spChg chg="add mod">
          <ac:chgData name="Subash Khatiwada" userId="82ebb907-69e0-4888-9ca7-a664fef6b159" providerId="ADAL" clId="{94BCF920-ABF0-4080-8EB4-E5AA63D45337}" dt="2023-11-27T13:23:37.236" v="3745" actId="113"/>
          <ac:spMkLst>
            <pc:docMk/>
            <pc:sldMk cId="2394517647" sldId="278"/>
            <ac:spMk id="2" creationId="{B2F10E44-4A78-3519-71D7-42C2F0252334}"/>
          </ac:spMkLst>
        </pc:spChg>
        <pc:spChg chg="mod">
          <ac:chgData name="Subash Khatiwada" userId="82ebb907-69e0-4888-9ca7-a664fef6b159" providerId="ADAL" clId="{94BCF920-ABF0-4080-8EB4-E5AA63D45337}" dt="2023-11-27T10:11:23.788" v="2267" actId="207"/>
          <ac:spMkLst>
            <pc:docMk/>
            <pc:sldMk cId="2394517647" sldId="278"/>
            <ac:spMk id="188" creationId="{00000000-0000-0000-0000-000000000000}"/>
          </ac:spMkLst>
        </pc:spChg>
      </pc:sldChg>
      <pc:sldChg chg="addSp modSp new del mod modAnim">
        <pc:chgData name="Subash Khatiwada" userId="82ebb907-69e0-4888-9ca7-a664fef6b159" providerId="ADAL" clId="{94BCF920-ABF0-4080-8EB4-E5AA63D45337}" dt="2023-11-27T14:19:57.356" v="4452" actId="47"/>
        <pc:sldMkLst>
          <pc:docMk/>
          <pc:sldMk cId="2151020749" sldId="279"/>
        </pc:sldMkLst>
        <pc:spChg chg="mod">
          <ac:chgData name="Subash Khatiwada" userId="82ebb907-69e0-4888-9ca7-a664fef6b159" providerId="ADAL" clId="{94BCF920-ABF0-4080-8EB4-E5AA63D45337}" dt="2023-11-27T09:57:59.492" v="1921"/>
          <ac:spMkLst>
            <pc:docMk/>
            <pc:sldMk cId="2151020749" sldId="279"/>
            <ac:spMk id="2" creationId="{9B127203-56DF-AE49-84CB-295F117F655C}"/>
          </ac:spMkLst>
        </pc:spChg>
        <pc:spChg chg="mod">
          <ac:chgData name="Subash Khatiwada" userId="82ebb907-69e0-4888-9ca7-a664fef6b159" providerId="ADAL" clId="{94BCF920-ABF0-4080-8EB4-E5AA63D45337}" dt="2023-11-27T10:46:31.291" v="2598" actId="20577"/>
          <ac:spMkLst>
            <pc:docMk/>
            <pc:sldMk cId="2151020749" sldId="279"/>
            <ac:spMk id="3" creationId="{DBD7FA6A-3B86-F79F-B360-7AF3B7021FA3}"/>
          </ac:spMkLst>
        </pc:spChg>
        <pc:spChg chg="add mod">
          <ac:chgData name="Subash Khatiwada" userId="82ebb907-69e0-4888-9ca7-a664fef6b159" providerId="ADAL" clId="{94BCF920-ABF0-4080-8EB4-E5AA63D45337}" dt="2023-11-27T13:23:45.954" v="3747" actId="113"/>
          <ac:spMkLst>
            <pc:docMk/>
            <pc:sldMk cId="2151020749" sldId="279"/>
            <ac:spMk id="4" creationId="{9EEB5437-A624-9B53-968F-325E40BDF885}"/>
          </ac:spMkLst>
        </pc:spChg>
        <pc:picChg chg="add mod">
          <ac:chgData name="Subash Khatiwada" userId="82ebb907-69e0-4888-9ca7-a664fef6b159" providerId="ADAL" clId="{94BCF920-ABF0-4080-8EB4-E5AA63D45337}" dt="2023-11-27T10:46:48.556" v="2599" actId="1076"/>
          <ac:picMkLst>
            <pc:docMk/>
            <pc:sldMk cId="2151020749" sldId="279"/>
            <ac:picMk id="5" creationId="{BD1E5CAD-F53C-8CA7-D0E6-4CE6BCD2F393}"/>
          </ac:picMkLst>
        </pc:picChg>
      </pc:sldChg>
      <pc:sldChg chg="addSp modSp new del mod modAnim">
        <pc:chgData name="Subash Khatiwada" userId="82ebb907-69e0-4888-9ca7-a664fef6b159" providerId="ADAL" clId="{94BCF920-ABF0-4080-8EB4-E5AA63D45337}" dt="2023-11-27T14:19:57.356" v="4452" actId="47"/>
        <pc:sldMkLst>
          <pc:docMk/>
          <pc:sldMk cId="19334534" sldId="280"/>
        </pc:sldMkLst>
        <pc:spChg chg="mod">
          <ac:chgData name="Subash Khatiwada" userId="82ebb907-69e0-4888-9ca7-a664fef6b159" providerId="ADAL" clId="{94BCF920-ABF0-4080-8EB4-E5AA63D45337}" dt="2023-11-27T13:16:19.271" v="3585"/>
          <ac:spMkLst>
            <pc:docMk/>
            <pc:sldMk cId="19334534" sldId="280"/>
            <ac:spMk id="2" creationId="{F3871939-6B62-E5A6-5D0C-2577A4A42924}"/>
          </ac:spMkLst>
        </pc:spChg>
        <pc:spChg chg="mod">
          <ac:chgData name="Subash Khatiwada" userId="82ebb907-69e0-4888-9ca7-a664fef6b159" providerId="ADAL" clId="{94BCF920-ABF0-4080-8EB4-E5AA63D45337}" dt="2023-11-27T10:10:01.040" v="2215" actId="13926"/>
          <ac:spMkLst>
            <pc:docMk/>
            <pc:sldMk cId="19334534" sldId="280"/>
            <ac:spMk id="3" creationId="{F43925C6-2A4F-C594-9CF0-224CA1E3D7C3}"/>
          </ac:spMkLst>
        </pc:spChg>
        <pc:spChg chg="add mod">
          <ac:chgData name="Subash Khatiwada" userId="82ebb907-69e0-4888-9ca7-a664fef6b159" providerId="ADAL" clId="{94BCF920-ABF0-4080-8EB4-E5AA63D45337}" dt="2023-11-27T13:24:40.108" v="3756" actId="113"/>
          <ac:spMkLst>
            <pc:docMk/>
            <pc:sldMk cId="19334534" sldId="280"/>
            <ac:spMk id="4" creationId="{98A99381-62B3-A4D4-B525-7864F624041F}"/>
          </ac:spMkLst>
        </pc:spChg>
        <pc:picChg chg="add mod">
          <ac:chgData name="Subash Khatiwada" userId="82ebb907-69e0-4888-9ca7-a664fef6b159" providerId="ADAL" clId="{94BCF920-ABF0-4080-8EB4-E5AA63D45337}" dt="2023-11-27T10:08:07.545" v="2187" actId="1076"/>
          <ac:picMkLst>
            <pc:docMk/>
            <pc:sldMk cId="19334534" sldId="280"/>
            <ac:picMk id="5" creationId="{C4999D6C-C4FF-A7E2-16EB-1D62C36C488C}"/>
          </ac:picMkLst>
        </pc:picChg>
        <pc:picChg chg="add mod">
          <ac:chgData name="Subash Khatiwada" userId="82ebb907-69e0-4888-9ca7-a664fef6b159" providerId="ADAL" clId="{94BCF920-ABF0-4080-8EB4-E5AA63D45337}" dt="2023-11-27T10:07:01.802" v="2127" actId="1076"/>
          <ac:picMkLst>
            <pc:docMk/>
            <pc:sldMk cId="19334534" sldId="280"/>
            <ac:picMk id="7" creationId="{6992FE1F-CB67-33BB-CFEF-6BA71AE71AE1}"/>
          </ac:picMkLst>
        </pc:picChg>
      </pc:sldChg>
      <pc:sldChg chg="addSp modSp new del mod modAnim">
        <pc:chgData name="Subash Khatiwada" userId="82ebb907-69e0-4888-9ca7-a664fef6b159" providerId="ADAL" clId="{94BCF920-ABF0-4080-8EB4-E5AA63D45337}" dt="2023-11-27T14:19:57.356" v="4452" actId="47"/>
        <pc:sldMkLst>
          <pc:docMk/>
          <pc:sldMk cId="1432547921" sldId="281"/>
        </pc:sldMkLst>
        <pc:spChg chg="mod">
          <ac:chgData name="Subash Khatiwada" userId="82ebb907-69e0-4888-9ca7-a664fef6b159" providerId="ADAL" clId="{94BCF920-ABF0-4080-8EB4-E5AA63D45337}" dt="2023-11-27T13:16:58.017" v="3589"/>
          <ac:spMkLst>
            <pc:docMk/>
            <pc:sldMk cId="1432547921" sldId="281"/>
            <ac:spMk id="2" creationId="{532F420E-74A3-0AB6-E233-7E23E0540E59}"/>
          </ac:spMkLst>
        </pc:spChg>
        <pc:spChg chg="mod">
          <ac:chgData name="Subash Khatiwada" userId="82ebb907-69e0-4888-9ca7-a664fef6b159" providerId="ADAL" clId="{94BCF920-ABF0-4080-8EB4-E5AA63D45337}" dt="2023-11-27T10:16:02.916" v="2358" actId="20577"/>
          <ac:spMkLst>
            <pc:docMk/>
            <pc:sldMk cId="1432547921" sldId="281"/>
            <ac:spMk id="3" creationId="{589FD593-9A70-C087-F21D-0F0D96A88C2B}"/>
          </ac:spMkLst>
        </pc:spChg>
        <pc:spChg chg="add mod">
          <ac:chgData name="Subash Khatiwada" userId="82ebb907-69e0-4888-9ca7-a664fef6b159" providerId="ADAL" clId="{94BCF920-ABF0-4080-8EB4-E5AA63D45337}" dt="2023-11-27T13:24:53.933" v="3760" actId="113"/>
          <ac:spMkLst>
            <pc:docMk/>
            <pc:sldMk cId="1432547921" sldId="281"/>
            <ac:spMk id="4" creationId="{5B3E48E4-87C3-4DA0-434A-738DB0B9AD5A}"/>
          </ac:spMkLst>
        </pc:spChg>
        <pc:picChg chg="add mod">
          <ac:chgData name="Subash Khatiwada" userId="82ebb907-69e0-4888-9ca7-a664fef6b159" providerId="ADAL" clId="{94BCF920-ABF0-4080-8EB4-E5AA63D45337}" dt="2023-11-27T10:26:39.031" v="2361" actId="1076"/>
          <ac:picMkLst>
            <pc:docMk/>
            <pc:sldMk cId="1432547921" sldId="281"/>
            <ac:picMk id="5" creationId="{06684608-8AF6-84D5-F070-5933379B11BE}"/>
          </ac:picMkLst>
        </pc:picChg>
      </pc:sldChg>
      <pc:sldChg chg="addSp modSp new del mod modAnim">
        <pc:chgData name="Subash Khatiwada" userId="82ebb907-69e0-4888-9ca7-a664fef6b159" providerId="ADAL" clId="{94BCF920-ABF0-4080-8EB4-E5AA63D45337}" dt="2023-11-27T14:19:57.356" v="4452" actId="47"/>
        <pc:sldMkLst>
          <pc:docMk/>
          <pc:sldMk cId="3063312508" sldId="282"/>
        </pc:sldMkLst>
        <pc:spChg chg="mod">
          <ac:chgData name="Subash Khatiwada" userId="82ebb907-69e0-4888-9ca7-a664fef6b159" providerId="ADAL" clId="{94BCF920-ABF0-4080-8EB4-E5AA63D45337}" dt="2023-11-27T13:17:07.844" v="3591"/>
          <ac:spMkLst>
            <pc:docMk/>
            <pc:sldMk cId="3063312508" sldId="282"/>
            <ac:spMk id="2" creationId="{E0646C86-BF91-1C9C-AE73-563581C5A023}"/>
          </ac:spMkLst>
        </pc:spChg>
        <pc:spChg chg="mod">
          <ac:chgData name="Subash Khatiwada" userId="82ebb907-69e0-4888-9ca7-a664fef6b159" providerId="ADAL" clId="{94BCF920-ABF0-4080-8EB4-E5AA63D45337}" dt="2023-11-27T10:29:36.944" v="2425" actId="20577"/>
          <ac:spMkLst>
            <pc:docMk/>
            <pc:sldMk cId="3063312508" sldId="282"/>
            <ac:spMk id="3" creationId="{C177F7CC-2899-4CB3-3A60-45378C5CF1BE}"/>
          </ac:spMkLst>
        </pc:spChg>
        <pc:spChg chg="add mod">
          <ac:chgData name="Subash Khatiwada" userId="82ebb907-69e0-4888-9ca7-a664fef6b159" providerId="ADAL" clId="{94BCF920-ABF0-4080-8EB4-E5AA63D45337}" dt="2023-11-27T13:25:05.433" v="3764" actId="113"/>
          <ac:spMkLst>
            <pc:docMk/>
            <pc:sldMk cId="3063312508" sldId="282"/>
            <ac:spMk id="4" creationId="{DF7360EA-9626-883A-6682-0F80137D5EB1}"/>
          </ac:spMkLst>
        </pc:spChg>
        <pc:picChg chg="add mod">
          <ac:chgData name="Subash Khatiwada" userId="82ebb907-69e0-4888-9ca7-a664fef6b159" providerId="ADAL" clId="{94BCF920-ABF0-4080-8EB4-E5AA63D45337}" dt="2023-11-27T10:33:03.686" v="2429" actId="1076"/>
          <ac:picMkLst>
            <pc:docMk/>
            <pc:sldMk cId="3063312508" sldId="282"/>
            <ac:picMk id="5" creationId="{5355C84D-D25A-0E79-0E5C-7D606A145792}"/>
          </ac:picMkLst>
        </pc:picChg>
        <pc:picChg chg="add mod">
          <ac:chgData name="Subash Khatiwada" userId="82ebb907-69e0-4888-9ca7-a664fef6b159" providerId="ADAL" clId="{94BCF920-ABF0-4080-8EB4-E5AA63D45337}" dt="2023-11-27T10:33:24.983" v="2431" actId="1076"/>
          <ac:picMkLst>
            <pc:docMk/>
            <pc:sldMk cId="3063312508" sldId="282"/>
            <ac:picMk id="7" creationId="{905DC49B-BFC0-4269-DD3B-04802ACA8B47}"/>
          </ac:picMkLst>
        </pc:picChg>
      </pc:sldChg>
      <pc:sldChg chg="new del">
        <pc:chgData name="Subash Khatiwada" userId="82ebb907-69e0-4888-9ca7-a664fef6b159" providerId="ADAL" clId="{94BCF920-ABF0-4080-8EB4-E5AA63D45337}" dt="2023-11-27T10:53:30.714" v="2646" actId="47"/>
        <pc:sldMkLst>
          <pc:docMk/>
          <pc:sldMk cId="1609152662" sldId="283"/>
        </pc:sldMkLst>
      </pc:sldChg>
      <pc:sldChg chg="addSp delSp modSp new del mod chgLayout">
        <pc:chgData name="Subash Khatiwada" userId="82ebb907-69e0-4888-9ca7-a664fef6b159" providerId="ADAL" clId="{94BCF920-ABF0-4080-8EB4-E5AA63D45337}" dt="2023-11-27T14:19:57.356" v="4452" actId="47"/>
        <pc:sldMkLst>
          <pc:docMk/>
          <pc:sldMk cId="1433827837" sldId="284"/>
        </pc:sldMkLst>
        <pc:spChg chg="add mod">
          <ac:chgData name="Subash Khatiwada" userId="82ebb907-69e0-4888-9ca7-a664fef6b159" providerId="ADAL" clId="{94BCF920-ABF0-4080-8EB4-E5AA63D45337}" dt="2023-11-27T13:24:23.078" v="3754" actId="113"/>
          <ac:spMkLst>
            <pc:docMk/>
            <pc:sldMk cId="1433827837" sldId="284"/>
            <ac:spMk id="2" creationId="{591B7D0F-D227-97DE-0DB1-A7088EBC309D}"/>
          </ac:spMkLst>
        </pc:spChg>
        <pc:spChg chg="del mod">
          <ac:chgData name="Subash Khatiwada" userId="82ebb907-69e0-4888-9ca7-a664fef6b159" providerId="ADAL" clId="{94BCF920-ABF0-4080-8EB4-E5AA63D45337}" dt="2023-11-27T10:36:56.513" v="2476" actId="478"/>
          <ac:spMkLst>
            <pc:docMk/>
            <pc:sldMk cId="1433827837" sldId="284"/>
            <ac:spMk id="2" creationId="{EFE2E4F9-DB41-63E3-E169-12BB76E7E4CB}"/>
          </ac:spMkLst>
        </pc:spChg>
        <pc:spChg chg="add del">
          <ac:chgData name="Subash Khatiwada" userId="82ebb907-69e0-4888-9ca7-a664fef6b159" providerId="ADAL" clId="{94BCF920-ABF0-4080-8EB4-E5AA63D45337}" dt="2023-11-27T10:36:57.529" v="2477" actId="478"/>
          <ac:spMkLst>
            <pc:docMk/>
            <pc:sldMk cId="1433827837" sldId="284"/>
            <ac:spMk id="3" creationId="{E18833AF-C9B6-8858-D59C-1BFE3E55DE8D}"/>
          </ac:spMkLst>
        </pc:spChg>
        <pc:spChg chg="add del mod">
          <ac:chgData name="Subash Khatiwada" userId="82ebb907-69e0-4888-9ca7-a664fef6b159" providerId="ADAL" clId="{94BCF920-ABF0-4080-8EB4-E5AA63D45337}" dt="2023-11-27T10:36:54.404" v="2475"/>
          <ac:spMkLst>
            <pc:docMk/>
            <pc:sldMk cId="1433827837" sldId="284"/>
            <ac:spMk id="4" creationId="{5AA0EC5D-FC4F-4820-17CE-10F2A4D25D2F}"/>
          </ac:spMkLst>
        </pc:spChg>
        <pc:spChg chg="add mod">
          <ac:chgData name="Subash Khatiwada" userId="82ebb907-69e0-4888-9ca7-a664fef6b159" providerId="ADAL" clId="{94BCF920-ABF0-4080-8EB4-E5AA63D45337}" dt="2023-11-27T10:44:57.606" v="2597" actId="1076"/>
          <ac:spMkLst>
            <pc:docMk/>
            <pc:sldMk cId="1433827837" sldId="284"/>
            <ac:spMk id="5" creationId="{5CFC0E13-7069-434B-A81A-16717A802A2B}"/>
          </ac:spMkLst>
        </pc:spChg>
        <pc:spChg chg="add mod">
          <ac:chgData name="Subash Khatiwada" userId="82ebb907-69e0-4888-9ca7-a664fef6b159" providerId="ADAL" clId="{94BCF920-ABF0-4080-8EB4-E5AA63D45337}" dt="2023-11-27T10:44:33.029" v="2583" actId="14100"/>
          <ac:spMkLst>
            <pc:docMk/>
            <pc:sldMk cId="1433827837" sldId="284"/>
            <ac:spMk id="7" creationId="{6DD78129-6205-FA0B-E655-8A11307D8F8D}"/>
          </ac:spMkLst>
        </pc:spChg>
        <pc:spChg chg="add mod ord">
          <ac:chgData name="Subash Khatiwada" userId="82ebb907-69e0-4888-9ca7-a664fef6b159" providerId="ADAL" clId="{94BCF920-ABF0-4080-8EB4-E5AA63D45337}" dt="2023-11-27T10:44:43.685" v="2595" actId="20577"/>
          <ac:spMkLst>
            <pc:docMk/>
            <pc:sldMk cId="1433827837" sldId="284"/>
            <ac:spMk id="8" creationId="{633A9F1B-E384-90F4-9272-E8F43A8A633E}"/>
          </ac:spMkLst>
        </pc:spChg>
        <pc:spChg chg="add del mod ord">
          <ac:chgData name="Subash Khatiwada" userId="82ebb907-69e0-4888-9ca7-a664fef6b159" providerId="ADAL" clId="{94BCF920-ABF0-4080-8EB4-E5AA63D45337}" dt="2023-11-27T10:44:17.592" v="2579" actId="478"/>
          <ac:spMkLst>
            <pc:docMk/>
            <pc:sldMk cId="1433827837" sldId="284"/>
            <ac:spMk id="9" creationId="{F1288F64-C0AF-419B-721F-4A7D7FA8E3F5}"/>
          </ac:spMkLst>
        </pc:spChg>
      </pc:sldChg>
      <pc:sldChg chg="addSp delSp modSp new del mod">
        <pc:chgData name="Subash Khatiwada" userId="82ebb907-69e0-4888-9ca7-a664fef6b159" providerId="ADAL" clId="{94BCF920-ABF0-4080-8EB4-E5AA63D45337}" dt="2023-11-27T14:19:57.356" v="4452" actId="47"/>
        <pc:sldMkLst>
          <pc:docMk/>
          <pc:sldMk cId="457644473" sldId="285"/>
        </pc:sldMkLst>
        <pc:spChg chg="mod">
          <ac:chgData name="Subash Khatiwada" userId="82ebb907-69e0-4888-9ca7-a664fef6b159" providerId="ADAL" clId="{94BCF920-ABF0-4080-8EB4-E5AA63D45337}" dt="2023-11-27T10:47:56.663" v="2607" actId="20577"/>
          <ac:spMkLst>
            <pc:docMk/>
            <pc:sldMk cId="457644473" sldId="285"/>
            <ac:spMk id="2" creationId="{CAF6D510-7D5A-71F8-9414-55DBF5B3C84A}"/>
          </ac:spMkLst>
        </pc:spChg>
        <pc:spChg chg="add mod">
          <ac:chgData name="Subash Khatiwada" userId="82ebb907-69e0-4888-9ca7-a664fef6b159" providerId="ADAL" clId="{94BCF920-ABF0-4080-8EB4-E5AA63D45337}" dt="2023-11-27T13:24:45.811" v="3758" actId="113"/>
          <ac:spMkLst>
            <pc:docMk/>
            <pc:sldMk cId="457644473" sldId="285"/>
            <ac:spMk id="3" creationId="{11CDEDAA-03FE-685C-251F-FCF80B114DAE}"/>
          </ac:spMkLst>
        </pc:spChg>
        <pc:spChg chg="add del">
          <ac:chgData name="Subash Khatiwada" userId="82ebb907-69e0-4888-9ca7-a664fef6b159" providerId="ADAL" clId="{94BCF920-ABF0-4080-8EB4-E5AA63D45337}" dt="2023-11-27T10:48:25.381" v="2610" actId="478"/>
          <ac:spMkLst>
            <pc:docMk/>
            <pc:sldMk cId="457644473" sldId="285"/>
            <ac:spMk id="3" creationId="{27547BDD-D79D-F271-6A6E-4D8B9877F083}"/>
          </ac:spMkLst>
        </pc:spChg>
        <pc:spChg chg="add del mod">
          <ac:chgData name="Subash Khatiwada" userId="82ebb907-69e0-4888-9ca7-a664fef6b159" providerId="ADAL" clId="{94BCF920-ABF0-4080-8EB4-E5AA63D45337}" dt="2023-11-27T10:48:23.396" v="2609"/>
          <ac:spMkLst>
            <pc:docMk/>
            <pc:sldMk cId="457644473" sldId="285"/>
            <ac:spMk id="4" creationId="{BE7C611D-962B-87F9-3AF1-6CB81C0EFC37}"/>
          </ac:spMkLst>
        </pc:spChg>
        <pc:spChg chg="add mod">
          <ac:chgData name="Subash Khatiwada" userId="82ebb907-69e0-4888-9ca7-a664fef6b159" providerId="ADAL" clId="{94BCF920-ABF0-4080-8EB4-E5AA63D45337}" dt="2023-11-27T10:48:39.380" v="2614" actId="1076"/>
          <ac:spMkLst>
            <pc:docMk/>
            <pc:sldMk cId="457644473" sldId="285"/>
            <ac:spMk id="5" creationId="{369FA5B9-3F50-A6F0-D6F0-935DCD0D378D}"/>
          </ac:spMkLst>
        </pc:spChg>
        <pc:spChg chg="add del mod">
          <ac:chgData name="Subash Khatiwada" userId="82ebb907-69e0-4888-9ca7-a664fef6b159" providerId="ADAL" clId="{94BCF920-ABF0-4080-8EB4-E5AA63D45337}" dt="2023-11-27T10:51:16.984" v="2623"/>
          <ac:spMkLst>
            <pc:docMk/>
            <pc:sldMk cId="457644473" sldId="285"/>
            <ac:spMk id="6" creationId="{27201A5E-20EE-9175-F66C-DC9AB3BA3381}"/>
          </ac:spMkLst>
        </pc:spChg>
      </pc:sldChg>
      <pc:sldChg chg="addSp delSp modSp new del mod chgLayout">
        <pc:chgData name="Subash Khatiwada" userId="82ebb907-69e0-4888-9ca7-a664fef6b159" providerId="ADAL" clId="{94BCF920-ABF0-4080-8EB4-E5AA63D45337}" dt="2023-11-27T14:19:57.356" v="4452" actId="47"/>
        <pc:sldMkLst>
          <pc:docMk/>
          <pc:sldMk cId="2031507300" sldId="286"/>
        </pc:sldMkLst>
        <pc:spChg chg="del">
          <ac:chgData name="Subash Khatiwada" userId="82ebb907-69e0-4888-9ca7-a664fef6b159" providerId="ADAL" clId="{94BCF920-ABF0-4080-8EB4-E5AA63D45337}" dt="2023-11-27T10:50:57.172" v="2616" actId="478"/>
          <ac:spMkLst>
            <pc:docMk/>
            <pc:sldMk cId="2031507300" sldId="286"/>
            <ac:spMk id="2" creationId="{1F1F84BD-7DFC-7CE7-1AB0-92198591B6F7}"/>
          </ac:spMkLst>
        </pc:spChg>
        <pc:spChg chg="add mod">
          <ac:chgData name="Subash Khatiwada" userId="82ebb907-69e0-4888-9ca7-a664fef6b159" providerId="ADAL" clId="{94BCF920-ABF0-4080-8EB4-E5AA63D45337}" dt="2023-11-27T13:24:59.761" v="3762" actId="113"/>
          <ac:spMkLst>
            <pc:docMk/>
            <pc:sldMk cId="2031507300" sldId="286"/>
            <ac:spMk id="2" creationId="{CEB8E2B3-3A68-D36F-A70F-30E3371743EC}"/>
          </ac:spMkLst>
        </pc:spChg>
        <pc:spChg chg="del">
          <ac:chgData name="Subash Khatiwada" userId="82ebb907-69e0-4888-9ca7-a664fef6b159" providerId="ADAL" clId="{94BCF920-ABF0-4080-8EB4-E5AA63D45337}" dt="2023-11-27T10:50:59.985" v="2617" actId="478"/>
          <ac:spMkLst>
            <pc:docMk/>
            <pc:sldMk cId="2031507300" sldId="286"/>
            <ac:spMk id="3" creationId="{FF78E90A-CAFD-2A63-3E72-1938CBE02974}"/>
          </ac:spMkLst>
        </pc:spChg>
        <pc:spChg chg="add mod">
          <ac:chgData name="Subash Khatiwada" userId="82ebb907-69e0-4888-9ca7-a664fef6b159" providerId="ADAL" clId="{94BCF920-ABF0-4080-8EB4-E5AA63D45337}" dt="2023-11-27T14:08:28.954" v="4404" actId="14100"/>
          <ac:spMkLst>
            <pc:docMk/>
            <pc:sldMk cId="2031507300" sldId="286"/>
            <ac:spMk id="4" creationId="{C760A1D3-7E6E-955F-7373-E06BB4D3359F}"/>
          </ac:spMkLst>
        </pc:spChg>
        <pc:spChg chg="add mod ord">
          <ac:chgData name="Subash Khatiwada" userId="82ebb907-69e0-4888-9ca7-a664fef6b159" providerId="ADAL" clId="{94BCF920-ABF0-4080-8EB4-E5AA63D45337}" dt="2023-11-27T10:51:32.952" v="2629" actId="20577"/>
          <ac:spMkLst>
            <pc:docMk/>
            <pc:sldMk cId="2031507300" sldId="286"/>
            <ac:spMk id="5" creationId="{48D54E9D-BEAC-6B75-0E50-256AD9BA3594}"/>
          </ac:spMkLst>
        </pc:spChg>
        <pc:spChg chg="add del mod ord">
          <ac:chgData name="Subash Khatiwada" userId="82ebb907-69e0-4888-9ca7-a664fef6b159" providerId="ADAL" clId="{94BCF920-ABF0-4080-8EB4-E5AA63D45337}" dt="2023-11-27T10:51:36.327" v="2630" actId="478"/>
          <ac:spMkLst>
            <pc:docMk/>
            <pc:sldMk cId="2031507300" sldId="286"/>
            <ac:spMk id="6" creationId="{AA445101-5D2C-E1D0-1D23-8D3F41B5371F}"/>
          </ac:spMkLst>
        </pc:spChg>
      </pc:sldChg>
      <pc:sldChg chg="new del">
        <pc:chgData name="Subash Khatiwada" userId="82ebb907-69e0-4888-9ca7-a664fef6b159" providerId="ADAL" clId="{94BCF920-ABF0-4080-8EB4-E5AA63D45337}" dt="2023-11-27T10:53:10.871" v="2645" actId="47"/>
        <pc:sldMkLst>
          <pc:docMk/>
          <pc:sldMk cId="1025379089" sldId="287"/>
        </pc:sldMkLst>
      </pc:sldChg>
      <pc:sldChg chg="addSp modSp add mod modAnim">
        <pc:chgData name="Subash Khatiwada" userId="82ebb907-69e0-4888-9ca7-a664fef6b159" providerId="ADAL" clId="{94BCF920-ABF0-4080-8EB4-E5AA63D45337}" dt="2023-11-28T11:15:07.647" v="6095"/>
        <pc:sldMkLst>
          <pc:docMk/>
          <pc:sldMk cId="2776702630" sldId="287"/>
        </pc:sldMkLst>
        <pc:spChg chg="add mod">
          <ac:chgData name="Subash Khatiwada" userId="82ebb907-69e0-4888-9ca7-a664fef6b159" providerId="ADAL" clId="{94BCF920-ABF0-4080-8EB4-E5AA63D45337}" dt="2023-11-28T11:15:05.787" v="6094" actId="164"/>
          <ac:spMkLst>
            <pc:docMk/>
            <pc:sldMk cId="2776702630" sldId="287"/>
            <ac:spMk id="2" creationId="{CC937B80-4C78-A61C-D93A-E803387A50CA}"/>
          </ac:spMkLst>
        </pc:spChg>
        <pc:spChg chg="add mod">
          <ac:chgData name="Subash Khatiwada" userId="82ebb907-69e0-4888-9ca7-a664fef6b159" providerId="ADAL" clId="{94BCF920-ABF0-4080-8EB4-E5AA63D45337}" dt="2023-11-28T11:15:05.787" v="6094" actId="164"/>
          <ac:spMkLst>
            <pc:docMk/>
            <pc:sldMk cId="2776702630" sldId="287"/>
            <ac:spMk id="3" creationId="{2DD8DCA7-4890-7DCA-66F5-6052E1953A0A}"/>
          </ac:spMkLst>
        </pc:spChg>
        <pc:spChg chg="add mod">
          <ac:chgData name="Subash Khatiwada" userId="82ebb907-69e0-4888-9ca7-a664fef6b159" providerId="ADAL" clId="{94BCF920-ABF0-4080-8EB4-E5AA63D45337}" dt="2023-11-28T11:15:05.787" v="6094" actId="164"/>
          <ac:spMkLst>
            <pc:docMk/>
            <pc:sldMk cId="2776702630" sldId="287"/>
            <ac:spMk id="4" creationId="{14A488B6-9682-6CE3-F996-DF8498191C9A}"/>
          </ac:spMkLst>
        </pc:spChg>
        <pc:spChg chg="add mod">
          <ac:chgData name="Subash Khatiwada" userId="82ebb907-69e0-4888-9ca7-a664fef6b159" providerId="ADAL" clId="{94BCF920-ABF0-4080-8EB4-E5AA63D45337}" dt="2023-11-28T11:15:05.787" v="6094" actId="164"/>
          <ac:spMkLst>
            <pc:docMk/>
            <pc:sldMk cId="2776702630" sldId="287"/>
            <ac:spMk id="7" creationId="{76C70956-D7DC-2FAB-74C4-FC0CAB377002}"/>
          </ac:spMkLst>
        </pc:spChg>
        <pc:spChg chg="add mod">
          <ac:chgData name="Subash Khatiwada" userId="82ebb907-69e0-4888-9ca7-a664fef6b159" providerId="ADAL" clId="{94BCF920-ABF0-4080-8EB4-E5AA63D45337}" dt="2023-11-28T11:15:05.787" v="6094" actId="164"/>
          <ac:spMkLst>
            <pc:docMk/>
            <pc:sldMk cId="2776702630" sldId="287"/>
            <ac:spMk id="8" creationId="{85E67022-44DD-2003-2BE2-7A3C5892C22B}"/>
          </ac:spMkLst>
        </pc:spChg>
        <pc:spChg chg="add mod">
          <ac:chgData name="Subash Khatiwada" userId="82ebb907-69e0-4888-9ca7-a664fef6b159" providerId="ADAL" clId="{94BCF920-ABF0-4080-8EB4-E5AA63D45337}" dt="2023-11-28T11:15:05.787" v="6094" actId="164"/>
          <ac:spMkLst>
            <pc:docMk/>
            <pc:sldMk cId="2776702630" sldId="287"/>
            <ac:spMk id="9" creationId="{22368320-A249-D4B6-6C3D-EEB96A383CD0}"/>
          </ac:spMkLst>
        </pc:spChg>
        <pc:spChg chg="mod">
          <ac:chgData name="Subash Khatiwada" userId="82ebb907-69e0-4888-9ca7-a664fef6b159" providerId="ADAL" clId="{94BCF920-ABF0-4080-8EB4-E5AA63D45337}" dt="2023-11-28T10:46:06.836" v="5760"/>
          <ac:spMkLst>
            <pc:docMk/>
            <pc:sldMk cId="2776702630" sldId="287"/>
            <ac:spMk id="11" creationId="{091E393F-02A0-678D-38D2-41125E18659F}"/>
          </ac:spMkLst>
        </pc:spChg>
        <pc:spChg chg="mod">
          <ac:chgData name="Subash Khatiwada" userId="82ebb907-69e0-4888-9ca7-a664fef6b159" providerId="ADAL" clId="{94BCF920-ABF0-4080-8EB4-E5AA63D45337}" dt="2023-11-28T10:46:06.836" v="5760"/>
          <ac:spMkLst>
            <pc:docMk/>
            <pc:sldMk cId="2776702630" sldId="287"/>
            <ac:spMk id="12" creationId="{83049599-F61B-D8AB-05C2-34E56248B965}"/>
          </ac:spMkLst>
        </pc:spChg>
        <pc:spChg chg="mod">
          <ac:chgData name="Subash Khatiwada" userId="82ebb907-69e0-4888-9ca7-a664fef6b159" providerId="ADAL" clId="{94BCF920-ABF0-4080-8EB4-E5AA63D45337}" dt="2023-11-28T10:46:06.836" v="5760"/>
          <ac:spMkLst>
            <pc:docMk/>
            <pc:sldMk cId="2776702630" sldId="287"/>
            <ac:spMk id="13" creationId="{5A4D575F-2C70-DE84-F455-3902662C20A0}"/>
          </ac:spMkLst>
        </pc:spChg>
        <pc:spChg chg="mod">
          <ac:chgData name="Subash Khatiwada" userId="82ebb907-69e0-4888-9ca7-a664fef6b159" providerId="ADAL" clId="{94BCF920-ABF0-4080-8EB4-E5AA63D45337}" dt="2023-11-28T10:46:06.836" v="5760"/>
          <ac:spMkLst>
            <pc:docMk/>
            <pc:sldMk cId="2776702630" sldId="287"/>
            <ac:spMk id="14" creationId="{00CD3362-2D41-780B-D7BD-1E7A513DCBF8}"/>
          </ac:spMkLst>
        </pc:spChg>
        <pc:spChg chg="mod">
          <ac:chgData name="Subash Khatiwada" userId="82ebb907-69e0-4888-9ca7-a664fef6b159" providerId="ADAL" clId="{94BCF920-ABF0-4080-8EB4-E5AA63D45337}" dt="2023-11-28T10:46:06.836" v="5760"/>
          <ac:spMkLst>
            <pc:docMk/>
            <pc:sldMk cId="2776702630" sldId="287"/>
            <ac:spMk id="15" creationId="{2AD3BE3E-CDDA-C288-C706-94DA36822F4D}"/>
          </ac:spMkLst>
        </pc:spChg>
        <pc:spChg chg="add mod">
          <ac:chgData name="Subash Khatiwada" userId="82ebb907-69e0-4888-9ca7-a664fef6b159" providerId="ADAL" clId="{94BCF920-ABF0-4080-8EB4-E5AA63D45337}" dt="2023-11-28T11:15:05.787" v="6094" actId="164"/>
          <ac:spMkLst>
            <pc:docMk/>
            <pc:sldMk cId="2776702630" sldId="287"/>
            <ac:spMk id="16" creationId="{0278E93F-2D44-B402-7270-C9890B46BE14}"/>
          </ac:spMkLst>
        </pc:spChg>
        <pc:spChg chg="add mod">
          <ac:chgData name="Subash Khatiwada" userId="82ebb907-69e0-4888-9ca7-a664fef6b159" providerId="ADAL" clId="{94BCF920-ABF0-4080-8EB4-E5AA63D45337}" dt="2023-11-28T11:15:05.787" v="6094" actId="164"/>
          <ac:spMkLst>
            <pc:docMk/>
            <pc:sldMk cId="2776702630" sldId="287"/>
            <ac:spMk id="17" creationId="{7D0ABD1D-4130-B451-6CC7-3080503C5398}"/>
          </ac:spMkLst>
        </pc:spChg>
        <pc:spChg chg="add mod">
          <ac:chgData name="Subash Khatiwada" userId="82ebb907-69e0-4888-9ca7-a664fef6b159" providerId="ADAL" clId="{94BCF920-ABF0-4080-8EB4-E5AA63D45337}" dt="2023-11-28T11:15:05.787" v="6094" actId="164"/>
          <ac:spMkLst>
            <pc:docMk/>
            <pc:sldMk cId="2776702630" sldId="287"/>
            <ac:spMk id="19" creationId="{EC903C7C-5B44-537B-2F0D-5F9B6129FFCD}"/>
          </ac:spMkLst>
        </pc:spChg>
        <pc:spChg chg="add mod">
          <ac:chgData name="Subash Khatiwada" userId="82ebb907-69e0-4888-9ca7-a664fef6b159" providerId="ADAL" clId="{94BCF920-ABF0-4080-8EB4-E5AA63D45337}" dt="2023-11-28T11:15:05.787" v="6094" actId="164"/>
          <ac:spMkLst>
            <pc:docMk/>
            <pc:sldMk cId="2776702630" sldId="287"/>
            <ac:spMk id="20" creationId="{74B7E193-BE34-F17B-DD5F-75E3A75D831A}"/>
          </ac:spMkLst>
        </pc:spChg>
        <pc:grpChg chg="add mod">
          <ac:chgData name="Subash Khatiwada" userId="82ebb907-69e0-4888-9ca7-a664fef6b159" providerId="ADAL" clId="{94BCF920-ABF0-4080-8EB4-E5AA63D45337}" dt="2023-11-28T11:15:05.787" v="6094" actId="164"/>
          <ac:grpSpMkLst>
            <pc:docMk/>
            <pc:sldMk cId="2776702630" sldId="287"/>
            <ac:grpSpMk id="10" creationId="{1223839F-1C15-9655-2DF9-F85FAB0A802B}"/>
          </ac:grpSpMkLst>
        </pc:grpChg>
        <pc:grpChg chg="add mod">
          <ac:chgData name="Subash Khatiwada" userId="82ebb907-69e0-4888-9ca7-a664fef6b159" providerId="ADAL" clId="{94BCF920-ABF0-4080-8EB4-E5AA63D45337}" dt="2023-11-28T11:15:05.787" v="6094" actId="164"/>
          <ac:grpSpMkLst>
            <pc:docMk/>
            <pc:sldMk cId="2776702630" sldId="287"/>
            <ac:grpSpMk id="21" creationId="{5C7FFFDF-926D-A5A2-34E1-A485D5A5F708}"/>
          </ac:grpSpMkLst>
        </pc:grpChg>
        <pc:picChg chg="mod">
          <ac:chgData name="Subash Khatiwada" userId="82ebb907-69e0-4888-9ca7-a664fef6b159" providerId="ADAL" clId="{94BCF920-ABF0-4080-8EB4-E5AA63D45337}" dt="2023-11-28T10:46:24.445" v="5763" actId="1076"/>
          <ac:picMkLst>
            <pc:docMk/>
            <pc:sldMk cId="2776702630" sldId="287"/>
            <ac:picMk id="5" creationId="{7EB64473-F488-1927-3E26-803DAFAE2212}"/>
          </ac:picMkLst>
        </pc:picChg>
        <pc:cxnChg chg="add mod">
          <ac:chgData name="Subash Khatiwada" userId="82ebb907-69e0-4888-9ca7-a664fef6b159" providerId="ADAL" clId="{94BCF920-ABF0-4080-8EB4-E5AA63D45337}" dt="2023-11-28T11:15:05.787" v="6094" actId="164"/>
          <ac:cxnSpMkLst>
            <pc:docMk/>
            <pc:sldMk cId="2776702630" sldId="287"/>
            <ac:cxnSpMk id="18" creationId="{CC9FAF0E-238B-91C3-9CCE-5D4E50F1E8A1}"/>
          </ac:cxnSpMkLst>
        </pc:cxnChg>
      </pc:sldChg>
      <pc:sldChg chg="addSp delSp modSp add del mod">
        <pc:chgData name="Subash Khatiwada" userId="82ebb907-69e0-4888-9ca7-a664fef6b159" providerId="ADAL" clId="{94BCF920-ABF0-4080-8EB4-E5AA63D45337}" dt="2023-11-27T14:19:57.356" v="4452" actId="47"/>
        <pc:sldMkLst>
          <pc:docMk/>
          <pc:sldMk cId="3337474612" sldId="288"/>
        </pc:sldMkLst>
        <pc:spChg chg="add mod">
          <ac:chgData name="Subash Khatiwada" userId="82ebb907-69e0-4888-9ca7-a664fef6b159" providerId="ADAL" clId="{94BCF920-ABF0-4080-8EB4-E5AA63D45337}" dt="2023-11-27T14:08:28.064" v="4403" actId="14100"/>
          <ac:spMkLst>
            <pc:docMk/>
            <pc:sldMk cId="3337474612" sldId="288"/>
            <ac:spMk id="2" creationId="{0A29FB1B-211A-D663-E370-1B7EAC7085D9}"/>
          </ac:spMkLst>
        </pc:spChg>
        <pc:spChg chg="add mod">
          <ac:chgData name="Subash Khatiwada" userId="82ebb907-69e0-4888-9ca7-a664fef6b159" providerId="ADAL" clId="{94BCF920-ABF0-4080-8EB4-E5AA63D45337}" dt="2023-11-27T13:25:11.526" v="3766" actId="113"/>
          <ac:spMkLst>
            <pc:docMk/>
            <pc:sldMk cId="3337474612" sldId="288"/>
            <ac:spMk id="3" creationId="{873D144D-9BE2-3D3D-A592-596A83B04609}"/>
          </ac:spMkLst>
        </pc:spChg>
        <pc:spChg chg="del">
          <ac:chgData name="Subash Khatiwada" userId="82ebb907-69e0-4888-9ca7-a664fef6b159" providerId="ADAL" clId="{94BCF920-ABF0-4080-8EB4-E5AA63D45337}" dt="2023-11-27T10:52:56.512" v="2640" actId="478"/>
          <ac:spMkLst>
            <pc:docMk/>
            <pc:sldMk cId="3337474612" sldId="288"/>
            <ac:spMk id="4" creationId="{C760A1D3-7E6E-955F-7373-E06BB4D3359F}"/>
          </ac:spMkLst>
        </pc:spChg>
        <pc:spChg chg="mod">
          <ac:chgData name="Subash Khatiwada" userId="82ebb907-69e0-4888-9ca7-a664fef6b159" providerId="ADAL" clId="{94BCF920-ABF0-4080-8EB4-E5AA63D45337}" dt="2023-11-27T10:52:48.856" v="2639" actId="20577"/>
          <ac:spMkLst>
            <pc:docMk/>
            <pc:sldMk cId="3337474612" sldId="288"/>
            <ac:spMk id="5" creationId="{48D54E9D-BEAC-6B75-0E50-256AD9BA3594}"/>
          </ac:spMkLst>
        </pc:spChg>
      </pc:sldChg>
      <pc:sldChg chg="addSp modSp add mod modAnim">
        <pc:chgData name="Subash Khatiwada" userId="82ebb907-69e0-4888-9ca7-a664fef6b159" providerId="ADAL" clId="{94BCF920-ABF0-4080-8EB4-E5AA63D45337}" dt="2023-11-28T11:17:01.596" v="6105" actId="113"/>
        <pc:sldMkLst>
          <pc:docMk/>
          <pc:sldMk cId="3078903235" sldId="289"/>
        </pc:sldMkLst>
        <pc:spChg chg="add mod">
          <ac:chgData name="Subash Khatiwada" userId="82ebb907-69e0-4888-9ca7-a664fef6b159" providerId="ADAL" clId="{94BCF920-ABF0-4080-8EB4-E5AA63D45337}" dt="2023-11-28T11:17:01.596" v="6105" actId="113"/>
          <ac:spMkLst>
            <pc:docMk/>
            <pc:sldMk cId="3078903235" sldId="289"/>
            <ac:spMk id="3" creationId="{1F4316D9-564E-CA7A-8494-9EA9A4DFFEE3}"/>
          </ac:spMkLst>
        </pc:spChg>
        <pc:picChg chg="mod">
          <ac:chgData name="Subash Khatiwada" userId="82ebb907-69e0-4888-9ca7-a664fef6b159" providerId="ADAL" clId="{94BCF920-ABF0-4080-8EB4-E5AA63D45337}" dt="2023-11-28T10:45:44.603" v="5758" actId="1076"/>
          <ac:picMkLst>
            <pc:docMk/>
            <pc:sldMk cId="3078903235" sldId="289"/>
            <ac:picMk id="5" creationId="{9B6EAC57-CCDD-B7FF-3B60-B6D04F57FFD8}"/>
          </ac:picMkLst>
        </pc:picChg>
      </pc:sldChg>
      <pc:sldChg chg="new del">
        <pc:chgData name="Subash Khatiwada" userId="82ebb907-69e0-4888-9ca7-a664fef6b159" providerId="ADAL" clId="{94BCF920-ABF0-4080-8EB4-E5AA63D45337}" dt="2023-11-27T10:54:43.024" v="2652" actId="47"/>
        <pc:sldMkLst>
          <pc:docMk/>
          <pc:sldMk cId="3257011188" sldId="289"/>
        </pc:sldMkLst>
      </pc:sldChg>
      <pc:sldChg chg="addSp delSp modSp add del mod">
        <pc:chgData name="Subash Khatiwada" userId="82ebb907-69e0-4888-9ca7-a664fef6b159" providerId="ADAL" clId="{94BCF920-ABF0-4080-8EB4-E5AA63D45337}" dt="2023-11-27T14:19:57.356" v="4452" actId="47"/>
        <pc:sldMkLst>
          <pc:docMk/>
          <pc:sldMk cId="1445317436" sldId="290"/>
        </pc:sldMkLst>
        <pc:spChg chg="add del mod">
          <ac:chgData name="Subash Khatiwada" userId="82ebb907-69e0-4888-9ca7-a664fef6b159" providerId="ADAL" clId="{94BCF920-ABF0-4080-8EB4-E5AA63D45337}" dt="2023-11-27T13:25:42.307" v="3774" actId="478"/>
          <ac:spMkLst>
            <pc:docMk/>
            <pc:sldMk cId="1445317436" sldId="290"/>
            <ac:spMk id="2" creationId="{48F444D7-0A0A-831D-3DFF-94ABA2332038}"/>
          </ac:spMkLst>
        </pc:spChg>
        <pc:spChg chg="mod">
          <ac:chgData name="Subash Khatiwada" userId="82ebb907-69e0-4888-9ca7-a664fef6b159" providerId="ADAL" clId="{94BCF920-ABF0-4080-8EB4-E5AA63D45337}" dt="2023-11-27T10:54:51.243" v="2661" actId="20577"/>
          <ac:spMkLst>
            <pc:docMk/>
            <pc:sldMk cId="1445317436" sldId="290"/>
            <ac:spMk id="142" creationId="{00000000-0000-0000-0000-000000000000}"/>
          </ac:spMkLst>
        </pc:spChg>
      </pc:sldChg>
      <pc:sldChg chg="addSp delSp modSp add mod">
        <pc:chgData name="Subash Khatiwada" userId="82ebb907-69e0-4888-9ca7-a664fef6b159" providerId="ADAL" clId="{94BCF920-ABF0-4080-8EB4-E5AA63D45337}" dt="2023-11-28T11:09:53.167" v="6059" actId="113"/>
        <pc:sldMkLst>
          <pc:docMk/>
          <pc:sldMk cId="2876867139" sldId="290"/>
        </pc:sldMkLst>
        <pc:spChg chg="add mod">
          <ac:chgData name="Subash Khatiwada" userId="82ebb907-69e0-4888-9ca7-a664fef6b159" providerId="ADAL" clId="{94BCF920-ABF0-4080-8EB4-E5AA63D45337}" dt="2023-11-28T11:09:53.167" v="6059" actId="113"/>
          <ac:spMkLst>
            <pc:docMk/>
            <pc:sldMk cId="2876867139" sldId="290"/>
            <ac:spMk id="4" creationId="{3620A2A6-DF2D-C38D-4691-1F1605029E68}"/>
          </ac:spMkLst>
        </pc:spChg>
        <pc:spChg chg="del mod">
          <ac:chgData name="Subash Khatiwada" userId="82ebb907-69e0-4888-9ca7-a664fef6b159" providerId="ADAL" clId="{94BCF920-ABF0-4080-8EB4-E5AA63D45337}" dt="2023-11-28T11:02:19.300" v="5998" actId="478"/>
          <ac:spMkLst>
            <pc:docMk/>
            <pc:sldMk cId="2876867139" sldId="290"/>
            <ac:spMk id="5" creationId="{17BAB75D-AA49-550C-8B85-C34BA21C9807}"/>
          </ac:spMkLst>
        </pc:spChg>
      </pc:sldChg>
      <pc:sldChg chg="add del">
        <pc:chgData name="Subash Khatiwada" userId="82ebb907-69e0-4888-9ca7-a664fef6b159" providerId="ADAL" clId="{94BCF920-ABF0-4080-8EB4-E5AA63D45337}" dt="2023-11-27T10:54:37.321" v="2650" actId="47"/>
        <pc:sldMkLst>
          <pc:docMk/>
          <pc:sldMk cId="3121318290" sldId="290"/>
        </pc:sldMkLst>
      </pc:sldChg>
      <pc:sldChg chg="addSp delSp modSp new add del mod modClrScheme delAnim modAnim chgLayout">
        <pc:chgData name="Subash Khatiwada" userId="82ebb907-69e0-4888-9ca7-a664fef6b159" providerId="ADAL" clId="{94BCF920-ABF0-4080-8EB4-E5AA63D45337}" dt="2023-11-27T14:08:47.494" v="4412" actId="2696"/>
        <pc:sldMkLst>
          <pc:docMk/>
          <pc:sldMk cId="815510188" sldId="291"/>
        </pc:sldMkLst>
        <pc:spChg chg="del mod ord">
          <ac:chgData name="Subash Khatiwada" userId="82ebb907-69e0-4888-9ca7-a664fef6b159" providerId="ADAL" clId="{94BCF920-ABF0-4080-8EB4-E5AA63D45337}" dt="2023-11-27T10:59:43.097" v="2663" actId="700"/>
          <ac:spMkLst>
            <pc:docMk/>
            <pc:sldMk cId="815510188" sldId="291"/>
            <ac:spMk id="2" creationId="{EF10E9EA-3539-501F-5659-AD4FA04BA6B9}"/>
          </ac:spMkLst>
        </pc:spChg>
        <pc:spChg chg="del mod ord">
          <ac:chgData name="Subash Khatiwada" userId="82ebb907-69e0-4888-9ca7-a664fef6b159" providerId="ADAL" clId="{94BCF920-ABF0-4080-8EB4-E5AA63D45337}" dt="2023-11-27T10:59:43.097" v="2663" actId="700"/>
          <ac:spMkLst>
            <pc:docMk/>
            <pc:sldMk cId="815510188" sldId="291"/>
            <ac:spMk id="3" creationId="{A5850CDF-5686-7C02-46D6-EE8EC729AD9E}"/>
          </ac:spMkLst>
        </pc:spChg>
        <pc:spChg chg="add mod ord">
          <ac:chgData name="Subash Khatiwada" userId="82ebb907-69e0-4888-9ca7-a664fef6b159" providerId="ADAL" clId="{94BCF920-ABF0-4080-8EB4-E5AA63D45337}" dt="2023-11-27T13:18:29.003" v="3623" actId="20577"/>
          <ac:spMkLst>
            <pc:docMk/>
            <pc:sldMk cId="815510188" sldId="291"/>
            <ac:spMk id="4" creationId="{DBA21848-B991-987A-38F2-87B2F967EC58}"/>
          </ac:spMkLst>
        </pc:spChg>
        <pc:spChg chg="add mod ord">
          <ac:chgData name="Subash Khatiwada" userId="82ebb907-69e0-4888-9ca7-a664fef6b159" providerId="ADAL" clId="{94BCF920-ABF0-4080-8EB4-E5AA63D45337}" dt="2023-11-27T12:59:35.479" v="3376" actId="1076"/>
          <ac:spMkLst>
            <pc:docMk/>
            <pc:sldMk cId="815510188" sldId="291"/>
            <ac:spMk id="5" creationId="{FF23D4AA-F5E4-1CB6-C496-B682718018F1}"/>
          </ac:spMkLst>
        </pc:spChg>
        <pc:spChg chg="add mod topLvl">
          <ac:chgData name="Subash Khatiwada" userId="82ebb907-69e0-4888-9ca7-a664fef6b159" providerId="ADAL" clId="{94BCF920-ABF0-4080-8EB4-E5AA63D45337}" dt="2023-11-27T12:16:08.403" v="2796" actId="1076"/>
          <ac:spMkLst>
            <pc:docMk/>
            <pc:sldMk cId="815510188" sldId="291"/>
            <ac:spMk id="7" creationId="{99D24B07-95EA-1BAE-0067-446ECEF07B16}"/>
          </ac:spMkLst>
        </pc:spChg>
        <pc:spChg chg="add mod topLvl">
          <ac:chgData name="Subash Khatiwada" userId="82ebb907-69e0-4888-9ca7-a664fef6b159" providerId="ADAL" clId="{94BCF920-ABF0-4080-8EB4-E5AA63D45337}" dt="2023-11-27T12:16:08.403" v="2796" actId="1076"/>
          <ac:spMkLst>
            <pc:docMk/>
            <pc:sldMk cId="815510188" sldId="291"/>
            <ac:spMk id="8" creationId="{7C391907-F154-4E03-E1CA-9499D0CF4448}"/>
          </ac:spMkLst>
        </pc:spChg>
        <pc:spChg chg="add mod topLvl">
          <ac:chgData name="Subash Khatiwada" userId="82ebb907-69e0-4888-9ca7-a664fef6b159" providerId="ADAL" clId="{94BCF920-ABF0-4080-8EB4-E5AA63D45337}" dt="2023-11-27T12:16:08.403" v="2796" actId="1076"/>
          <ac:spMkLst>
            <pc:docMk/>
            <pc:sldMk cId="815510188" sldId="291"/>
            <ac:spMk id="9" creationId="{869406A9-2A11-3D0F-7243-9BCAD8D7B7A8}"/>
          </ac:spMkLst>
        </pc:spChg>
        <pc:spChg chg="add del mod topLvl">
          <ac:chgData name="Subash Khatiwada" userId="82ebb907-69e0-4888-9ca7-a664fef6b159" providerId="ADAL" clId="{94BCF920-ABF0-4080-8EB4-E5AA63D45337}" dt="2023-11-27T12:16:08.403" v="2796" actId="1076"/>
          <ac:spMkLst>
            <pc:docMk/>
            <pc:sldMk cId="815510188" sldId="291"/>
            <ac:spMk id="10" creationId="{D34C1C29-3E36-0A9E-774C-4915FA37E4DD}"/>
          </ac:spMkLst>
        </pc:spChg>
        <pc:spChg chg="add mod topLvl">
          <ac:chgData name="Subash Khatiwada" userId="82ebb907-69e0-4888-9ca7-a664fef6b159" providerId="ADAL" clId="{94BCF920-ABF0-4080-8EB4-E5AA63D45337}" dt="2023-11-27T12:16:08.403" v="2796" actId="1076"/>
          <ac:spMkLst>
            <pc:docMk/>
            <pc:sldMk cId="815510188" sldId="291"/>
            <ac:spMk id="11" creationId="{C6CA4CAF-A609-FDFD-E29D-BE1469B3112E}"/>
          </ac:spMkLst>
        </pc:spChg>
        <pc:spChg chg="add mod topLvl">
          <ac:chgData name="Subash Khatiwada" userId="82ebb907-69e0-4888-9ca7-a664fef6b159" providerId="ADAL" clId="{94BCF920-ABF0-4080-8EB4-E5AA63D45337}" dt="2023-11-27T12:16:08.403" v="2796" actId="1076"/>
          <ac:spMkLst>
            <pc:docMk/>
            <pc:sldMk cId="815510188" sldId="291"/>
            <ac:spMk id="12" creationId="{56D51980-6F3C-7EAD-7DD0-E23EFAD04EC1}"/>
          </ac:spMkLst>
        </pc:spChg>
        <pc:spChg chg="add del mod">
          <ac:chgData name="Subash Khatiwada" userId="82ebb907-69e0-4888-9ca7-a664fef6b159" providerId="ADAL" clId="{94BCF920-ABF0-4080-8EB4-E5AA63D45337}" dt="2023-11-27T12:13:35.986" v="2782" actId="21"/>
          <ac:spMkLst>
            <pc:docMk/>
            <pc:sldMk cId="815510188" sldId="291"/>
            <ac:spMk id="16" creationId="{28F9383C-C453-10E9-320A-F171E484E7EC}"/>
          </ac:spMkLst>
        </pc:spChg>
        <pc:spChg chg="add del mod">
          <ac:chgData name="Subash Khatiwada" userId="82ebb907-69e0-4888-9ca7-a664fef6b159" providerId="ADAL" clId="{94BCF920-ABF0-4080-8EB4-E5AA63D45337}" dt="2023-11-27T12:13:35.986" v="2782" actId="21"/>
          <ac:spMkLst>
            <pc:docMk/>
            <pc:sldMk cId="815510188" sldId="291"/>
            <ac:spMk id="17" creationId="{1630B5B5-5C20-6E8E-98C3-B1A8E336A2D5}"/>
          </ac:spMkLst>
        </pc:spChg>
        <pc:spChg chg="add mod">
          <ac:chgData name="Subash Khatiwada" userId="82ebb907-69e0-4888-9ca7-a664fef6b159" providerId="ADAL" clId="{94BCF920-ABF0-4080-8EB4-E5AA63D45337}" dt="2023-11-27T12:16:08.403" v="2796" actId="1076"/>
          <ac:spMkLst>
            <pc:docMk/>
            <pc:sldMk cId="815510188" sldId="291"/>
            <ac:spMk id="18" creationId="{600D8F5D-ACE5-7907-CB1A-624A76C22F01}"/>
          </ac:spMkLst>
        </pc:spChg>
        <pc:spChg chg="add mod">
          <ac:chgData name="Subash Khatiwada" userId="82ebb907-69e0-4888-9ca7-a664fef6b159" providerId="ADAL" clId="{94BCF920-ABF0-4080-8EB4-E5AA63D45337}" dt="2023-11-27T12:16:08.403" v="2796" actId="1076"/>
          <ac:spMkLst>
            <pc:docMk/>
            <pc:sldMk cId="815510188" sldId="291"/>
            <ac:spMk id="19" creationId="{8CECE797-6BF4-9E14-6A97-F5C77C81B011}"/>
          </ac:spMkLst>
        </pc:spChg>
        <pc:spChg chg="add mod">
          <ac:chgData name="Subash Khatiwada" userId="82ebb907-69e0-4888-9ca7-a664fef6b159" providerId="ADAL" clId="{94BCF920-ABF0-4080-8EB4-E5AA63D45337}" dt="2023-11-27T12:22:27.009" v="2978" actId="20577"/>
          <ac:spMkLst>
            <pc:docMk/>
            <pc:sldMk cId="815510188" sldId="291"/>
            <ac:spMk id="20" creationId="{A11871C7-BD05-8ED4-D420-AAADB4D8E8A7}"/>
          </ac:spMkLst>
        </pc:spChg>
        <pc:spChg chg="add del">
          <ac:chgData name="Subash Khatiwada" userId="82ebb907-69e0-4888-9ca7-a664fef6b159" providerId="ADAL" clId="{94BCF920-ABF0-4080-8EB4-E5AA63D45337}" dt="2023-11-27T12:18:52.267" v="2866" actId="22"/>
          <ac:spMkLst>
            <pc:docMk/>
            <pc:sldMk cId="815510188" sldId="291"/>
            <ac:spMk id="22" creationId="{305D1E21-4330-B882-74F4-487B3F92B660}"/>
          </ac:spMkLst>
        </pc:spChg>
        <pc:spChg chg="add del mod">
          <ac:chgData name="Subash Khatiwada" userId="82ebb907-69e0-4888-9ca7-a664fef6b159" providerId="ADAL" clId="{94BCF920-ABF0-4080-8EB4-E5AA63D45337}" dt="2023-11-27T12:30:41.239" v="3046" actId="478"/>
          <ac:spMkLst>
            <pc:docMk/>
            <pc:sldMk cId="815510188" sldId="291"/>
            <ac:spMk id="23" creationId="{B7D3A193-2099-0A1E-FDD6-89DC7C668D8F}"/>
          </ac:spMkLst>
        </pc:spChg>
        <pc:spChg chg="add del mod">
          <ac:chgData name="Subash Khatiwada" userId="82ebb907-69e0-4888-9ca7-a664fef6b159" providerId="ADAL" clId="{94BCF920-ABF0-4080-8EB4-E5AA63D45337}" dt="2023-11-27T12:22:11.479" v="2970" actId="21"/>
          <ac:spMkLst>
            <pc:docMk/>
            <pc:sldMk cId="815510188" sldId="291"/>
            <ac:spMk id="24" creationId="{FE87C99C-A13C-EF57-E758-8FA0CD64C67C}"/>
          </ac:spMkLst>
        </pc:spChg>
        <pc:spChg chg="add mod">
          <ac:chgData name="Subash Khatiwada" userId="82ebb907-69e0-4888-9ca7-a664fef6b159" providerId="ADAL" clId="{94BCF920-ABF0-4080-8EB4-E5AA63D45337}" dt="2023-11-27T12:31:13.831" v="3055" actId="2711"/>
          <ac:spMkLst>
            <pc:docMk/>
            <pc:sldMk cId="815510188" sldId="291"/>
            <ac:spMk id="25" creationId="{97623772-4A12-2F8F-9E48-56C1E24D75B7}"/>
          </ac:spMkLst>
        </pc:spChg>
        <pc:spChg chg="add del mod">
          <ac:chgData name="Subash Khatiwada" userId="82ebb907-69e0-4888-9ca7-a664fef6b159" providerId="ADAL" clId="{94BCF920-ABF0-4080-8EB4-E5AA63D45337}" dt="2023-11-27T12:22:40.353" v="2981" actId="21"/>
          <ac:spMkLst>
            <pc:docMk/>
            <pc:sldMk cId="815510188" sldId="291"/>
            <ac:spMk id="26" creationId="{0F37035B-D9A5-C889-129E-B915BAFA8470}"/>
          </ac:spMkLst>
        </pc:spChg>
        <pc:spChg chg="add del mod">
          <ac:chgData name="Subash Khatiwada" userId="82ebb907-69e0-4888-9ca7-a664fef6b159" providerId="ADAL" clId="{94BCF920-ABF0-4080-8EB4-E5AA63D45337}" dt="2023-11-27T12:27:40.854" v="3000" actId="21"/>
          <ac:spMkLst>
            <pc:docMk/>
            <pc:sldMk cId="815510188" sldId="291"/>
            <ac:spMk id="27" creationId="{BEBEDCA4-8D59-9260-59F0-1D7DA247D575}"/>
          </ac:spMkLst>
        </pc:spChg>
        <pc:spChg chg="add del mod">
          <ac:chgData name="Subash Khatiwada" userId="82ebb907-69e0-4888-9ca7-a664fef6b159" providerId="ADAL" clId="{94BCF920-ABF0-4080-8EB4-E5AA63D45337}" dt="2023-11-27T12:28:32.618" v="3004" actId="21"/>
          <ac:spMkLst>
            <pc:docMk/>
            <pc:sldMk cId="815510188" sldId="291"/>
            <ac:spMk id="32" creationId="{51427ABF-CC11-CEAF-79B7-23BA0F9980B5}"/>
          </ac:spMkLst>
        </pc:spChg>
        <pc:spChg chg="add mod">
          <ac:chgData name="Subash Khatiwada" userId="82ebb907-69e0-4888-9ca7-a664fef6b159" providerId="ADAL" clId="{94BCF920-ABF0-4080-8EB4-E5AA63D45337}" dt="2023-11-27T12:28:52.211" v="3005"/>
          <ac:spMkLst>
            <pc:docMk/>
            <pc:sldMk cId="815510188" sldId="291"/>
            <ac:spMk id="33" creationId="{20F71968-283E-0670-1C6A-F6992DB8FB6C}"/>
          </ac:spMkLst>
        </pc:spChg>
        <pc:spChg chg="add del mod">
          <ac:chgData name="Subash Khatiwada" userId="82ebb907-69e0-4888-9ca7-a664fef6b159" providerId="ADAL" clId="{94BCF920-ABF0-4080-8EB4-E5AA63D45337}" dt="2023-11-27T12:34:24.340" v="3082" actId="21"/>
          <ac:spMkLst>
            <pc:docMk/>
            <pc:sldMk cId="815510188" sldId="291"/>
            <ac:spMk id="34" creationId="{D1120628-60D4-3D65-F222-A7F7CD2CB13B}"/>
          </ac:spMkLst>
        </pc:spChg>
        <pc:spChg chg="add del mod">
          <ac:chgData name="Subash Khatiwada" userId="82ebb907-69e0-4888-9ca7-a664fef6b159" providerId="ADAL" clId="{94BCF920-ABF0-4080-8EB4-E5AA63D45337}" dt="2023-11-27T12:35:44.650" v="3092"/>
          <ac:spMkLst>
            <pc:docMk/>
            <pc:sldMk cId="815510188" sldId="291"/>
            <ac:spMk id="35" creationId="{F2483DD9-9AA7-F612-1FD1-5776141F2F3E}"/>
          </ac:spMkLst>
        </pc:spChg>
        <pc:spChg chg="add mod">
          <ac:chgData name="Subash Khatiwada" userId="82ebb907-69e0-4888-9ca7-a664fef6b159" providerId="ADAL" clId="{94BCF920-ABF0-4080-8EB4-E5AA63D45337}" dt="2023-11-27T12:36:10.728" v="3094"/>
          <ac:spMkLst>
            <pc:docMk/>
            <pc:sldMk cId="815510188" sldId="291"/>
            <ac:spMk id="36" creationId="{6F77433F-277D-B597-8110-F8DB9E316C7B}"/>
          </ac:spMkLst>
        </pc:spChg>
        <pc:spChg chg="add mod">
          <ac:chgData name="Subash Khatiwada" userId="82ebb907-69e0-4888-9ca7-a664fef6b159" providerId="ADAL" clId="{94BCF920-ABF0-4080-8EB4-E5AA63D45337}" dt="2023-11-27T13:25:32.526" v="3772"/>
          <ac:spMkLst>
            <pc:docMk/>
            <pc:sldMk cId="815510188" sldId="291"/>
            <ac:spMk id="39" creationId="{E38C3496-471F-B62F-3FFE-2128740490C3}"/>
          </ac:spMkLst>
        </pc:spChg>
        <pc:grpChg chg="add del mod">
          <ac:chgData name="Subash Khatiwada" userId="82ebb907-69e0-4888-9ca7-a664fef6b159" providerId="ADAL" clId="{94BCF920-ABF0-4080-8EB4-E5AA63D45337}" dt="2023-11-27T12:12:55.815" v="2769" actId="165"/>
          <ac:grpSpMkLst>
            <pc:docMk/>
            <pc:sldMk cId="815510188" sldId="291"/>
            <ac:grpSpMk id="13" creationId="{29961BD2-1064-0A0E-8EFE-5224EC57C5A8}"/>
          </ac:grpSpMkLst>
        </pc:grpChg>
        <pc:picChg chg="add mod modCrop">
          <ac:chgData name="Subash Khatiwada" userId="82ebb907-69e0-4888-9ca7-a664fef6b159" providerId="ADAL" clId="{94BCF920-ABF0-4080-8EB4-E5AA63D45337}" dt="2023-11-27T13:09:39.472" v="3443" actId="1037"/>
          <ac:picMkLst>
            <pc:docMk/>
            <pc:sldMk cId="815510188" sldId="291"/>
            <ac:picMk id="3" creationId="{B3C85184-4884-74F9-406C-FBA4AED90074}"/>
          </ac:picMkLst>
        </pc:picChg>
        <pc:picChg chg="add del mod modCrop">
          <ac:chgData name="Subash Khatiwada" userId="82ebb907-69e0-4888-9ca7-a664fef6b159" providerId="ADAL" clId="{94BCF920-ABF0-4080-8EB4-E5AA63D45337}" dt="2023-11-27T13:08:18.452" v="3432" actId="478"/>
          <ac:picMkLst>
            <pc:docMk/>
            <pc:sldMk cId="815510188" sldId="291"/>
            <ac:picMk id="6" creationId="{3DE93E1C-D0FE-1027-E8CA-A377A622F677}"/>
          </ac:picMkLst>
        </pc:picChg>
        <pc:picChg chg="add mod">
          <ac:chgData name="Subash Khatiwada" userId="82ebb907-69e0-4888-9ca7-a664fef6b159" providerId="ADAL" clId="{94BCF920-ABF0-4080-8EB4-E5AA63D45337}" dt="2023-11-27T13:09:35.456" v="3441" actId="1038"/>
          <ac:picMkLst>
            <pc:docMk/>
            <pc:sldMk cId="815510188" sldId="291"/>
            <ac:picMk id="15" creationId="{7FCBC091-915C-F19D-3073-3F87B4246046}"/>
          </ac:picMkLst>
        </pc:picChg>
        <pc:picChg chg="add mod">
          <ac:chgData name="Subash Khatiwada" userId="82ebb907-69e0-4888-9ca7-a664fef6b159" providerId="ADAL" clId="{94BCF920-ABF0-4080-8EB4-E5AA63D45337}" dt="2023-11-27T12:25:04.093" v="2989" actId="1076"/>
          <ac:picMkLst>
            <pc:docMk/>
            <pc:sldMk cId="815510188" sldId="291"/>
            <ac:picMk id="29" creationId="{062D94F0-C8F5-CFDF-0A73-7589C3C2C029}"/>
          </ac:picMkLst>
        </pc:picChg>
        <pc:picChg chg="add mod">
          <ac:chgData name="Subash Khatiwada" userId="82ebb907-69e0-4888-9ca7-a664fef6b159" providerId="ADAL" clId="{94BCF920-ABF0-4080-8EB4-E5AA63D45337}" dt="2023-11-27T13:09:37.878" v="3442" actId="1037"/>
          <ac:picMkLst>
            <pc:docMk/>
            <pc:sldMk cId="815510188" sldId="291"/>
            <ac:picMk id="38" creationId="{DD8D2AC3-848F-932E-DB73-C59CD1D4E4B5}"/>
          </ac:picMkLst>
        </pc:picChg>
        <pc:cxnChg chg="add mod">
          <ac:chgData name="Subash Khatiwada" userId="82ebb907-69e0-4888-9ca7-a664fef6b159" providerId="ADAL" clId="{94BCF920-ABF0-4080-8EB4-E5AA63D45337}" dt="2023-11-27T13:09:35.456" v="3441" actId="1038"/>
          <ac:cxnSpMkLst>
            <pc:docMk/>
            <pc:sldMk cId="815510188" sldId="291"/>
            <ac:cxnSpMk id="31" creationId="{7A452176-18B4-4FBB-3136-6F67E200359D}"/>
          </ac:cxnSpMkLst>
        </pc:cxnChg>
      </pc:sldChg>
      <pc:sldChg chg="add del">
        <pc:chgData name="Subash Khatiwada" userId="82ebb907-69e0-4888-9ca7-a664fef6b159" providerId="ADAL" clId="{94BCF920-ABF0-4080-8EB4-E5AA63D45337}" dt="2023-11-28T09:35:08.600" v="5014" actId="47"/>
        <pc:sldMkLst>
          <pc:docMk/>
          <pc:sldMk cId="2706236525" sldId="291"/>
        </pc:sldMkLst>
      </pc:sldChg>
      <pc:sldChg chg="add del">
        <pc:chgData name="Subash Khatiwada" userId="82ebb907-69e0-4888-9ca7-a664fef6b159" providerId="ADAL" clId="{94BCF920-ABF0-4080-8EB4-E5AA63D45337}" dt="2023-11-27T14:08:29.634" v="4405"/>
        <pc:sldMkLst>
          <pc:docMk/>
          <pc:sldMk cId="3356395177" sldId="291"/>
        </pc:sldMkLst>
      </pc:sldChg>
      <pc:sldChg chg="add del">
        <pc:chgData name="Subash Khatiwada" userId="82ebb907-69e0-4888-9ca7-a664fef6b159" providerId="ADAL" clId="{94BCF920-ABF0-4080-8EB4-E5AA63D45337}" dt="2023-11-27T14:08:29.634" v="4405"/>
        <pc:sldMkLst>
          <pc:docMk/>
          <pc:sldMk cId="2170669586" sldId="292"/>
        </pc:sldMkLst>
      </pc:sldChg>
      <pc:sldChg chg="addSp delSp modSp new add del mod modAnim chgLayout">
        <pc:chgData name="Subash Khatiwada" userId="82ebb907-69e0-4888-9ca7-a664fef6b159" providerId="ADAL" clId="{94BCF920-ABF0-4080-8EB4-E5AA63D45337}" dt="2023-11-27T14:08:47.494" v="4412" actId="2696"/>
        <pc:sldMkLst>
          <pc:docMk/>
          <pc:sldMk cId="3951170406" sldId="292"/>
        </pc:sldMkLst>
        <pc:spChg chg="mod ord">
          <ac:chgData name="Subash Khatiwada" userId="82ebb907-69e0-4888-9ca7-a664fef6b159" providerId="ADAL" clId="{94BCF920-ABF0-4080-8EB4-E5AA63D45337}" dt="2023-11-27T12:39:49.413" v="3132" actId="700"/>
          <ac:spMkLst>
            <pc:docMk/>
            <pc:sldMk cId="3951170406" sldId="292"/>
            <ac:spMk id="2" creationId="{5A1C2994-01C8-6314-CB59-FC8B48F4CC90}"/>
          </ac:spMkLst>
        </pc:spChg>
        <pc:spChg chg="del mod">
          <ac:chgData name="Subash Khatiwada" userId="82ebb907-69e0-4888-9ca7-a664fef6b159" providerId="ADAL" clId="{94BCF920-ABF0-4080-8EB4-E5AA63D45337}" dt="2023-11-27T12:39:19.185" v="3130" actId="478"/>
          <ac:spMkLst>
            <pc:docMk/>
            <pc:sldMk cId="3951170406" sldId="292"/>
            <ac:spMk id="3" creationId="{B4EBA6C0-B75F-B941-DDCF-136270DAC74B}"/>
          </ac:spMkLst>
        </pc:spChg>
        <pc:spChg chg="add mod ord">
          <ac:chgData name="Subash Khatiwada" userId="82ebb907-69e0-4888-9ca7-a664fef6b159" providerId="ADAL" clId="{94BCF920-ABF0-4080-8EB4-E5AA63D45337}" dt="2023-11-27T12:52:03.212" v="3343" actId="14100"/>
          <ac:spMkLst>
            <pc:docMk/>
            <pc:sldMk cId="3951170406" sldId="292"/>
            <ac:spMk id="6" creationId="{39BA0005-95F1-9B2E-E7F7-471C384852D3}"/>
          </ac:spMkLst>
        </pc:spChg>
        <pc:spChg chg="add mod">
          <ac:chgData name="Subash Khatiwada" userId="82ebb907-69e0-4888-9ca7-a664fef6b159" providerId="ADAL" clId="{94BCF920-ABF0-4080-8EB4-E5AA63D45337}" dt="2023-11-27T12:46:46.037" v="3239" actId="1076"/>
          <ac:spMkLst>
            <pc:docMk/>
            <pc:sldMk cId="3951170406" sldId="292"/>
            <ac:spMk id="11" creationId="{76CAEAC3-1EA5-CC0C-5694-C6CF10AEEC7B}"/>
          </ac:spMkLst>
        </pc:spChg>
        <pc:spChg chg="add mod">
          <ac:chgData name="Subash Khatiwada" userId="82ebb907-69e0-4888-9ca7-a664fef6b159" providerId="ADAL" clId="{94BCF920-ABF0-4080-8EB4-E5AA63D45337}" dt="2023-11-27T13:25:55.900" v="3778" actId="113"/>
          <ac:spMkLst>
            <pc:docMk/>
            <pc:sldMk cId="3951170406" sldId="292"/>
            <ac:spMk id="12" creationId="{48D7182F-4527-CC0F-249D-EFBC1770E01E}"/>
          </ac:spMkLst>
        </pc:spChg>
        <pc:picChg chg="add mod">
          <ac:chgData name="Subash Khatiwada" userId="82ebb907-69e0-4888-9ca7-a664fef6b159" providerId="ADAL" clId="{94BCF920-ABF0-4080-8EB4-E5AA63D45337}" dt="2023-11-27T12:40:24.709" v="3140" actId="1076"/>
          <ac:picMkLst>
            <pc:docMk/>
            <pc:sldMk cId="3951170406" sldId="292"/>
            <ac:picMk id="5" creationId="{3F8C08B7-E7D4-A0F7-7FF2-3E6469F1DCDF}"/>
          </ac:picMkLst>
        </pc:picChg>
        <pc:picChg chg="add mod">
          <ac:chgData name="Subash Khatiwada" userId="82ebb907-69e0-4888-9ca7-a664fef6b159" providerId="ADAL" clId="{94BCF920-ABF0-4080-8EB4-E5AA63D45337}" dt="2023-11-27T12:41:20.748" v="3148" actId="1036"/>
          <ac:picMkLst>
            <pc:docMk/>
            <pc:sldMk cId="3951170406" sldId="292"/>
            <ac:picMk id="8" creationId="{517FAD17-6FF0-7FEF-38E1-C03F3465AFCC}"/>
          </ac:picMkLst>
        </pc:picChg>
        <pc:picChg chg="add mod">
          <ac:chgData name="Subash Khatiwada" userId="82ebb907-69e0-4888-9ca7-a664fef6b159" providerId="ADAL" clId="{94BCF920-ABF0-4080-8EB4-E5AA63D45337}" dt="2023-11-27T12:41:52.386" v="3150" actId="1076"/>
          <ac:picMkLst>
            <pc:docMk/>
            <pc:sldMk cId="3951170406" sldId="292"/>
            <ac:picMk id="10" creationId="{2B60A571-08FB-7D7D-84F3-2DFDC5AE0B65}"/>
          </ac:picMkLst>
        </pc:picChg>
      </pc:sldChg>
      <pc:sldChg chg="add del">
        <pc:chgData name="Subash Khatiwada" userId="82ebb907-69e0-4888-9ca7-a664fef6b159" providerId="ADAL" clId="{94BCF920-ABF0-4080-8EB4-E5AA63D45337}" dt="2023-11-28T09:34:23.398" v="5003" actId="47"/>
        <pc:sldMkLst>
          <pc:docMk/>
          <pc:sldMk cId="4170130220" sldId="292"/>
        </pc:sldMkLst>
      </pc:sldChg>
      <pc:sldChg chg="add del">
        <pc:chgData name="Subash Khatiwada" userId="82ebb907-69e0-4888-9ca7-a664fef6b159" providerId="ADAL" clId="{94BCF920-ABF0-4080-8EB4-E5AA63D45337}" dt="2023-11-27T14:08:29.634" v="4405"/>
        <pc:sldMkLst>
          <pc:docMk/>
          <pc:sldMk cId="997116545" sldId="293"/>
        </pc:sldMkLst>
      </pc:sldChg>
      <pc:sldChg chg="addSp delSp modSp new add del mod delAnim modAnim">
        <pc:chgData name="Subash Khatiwada" userId="82ebb907-69e0-4888-9ca7-a664fef6b159" providerId="ADAL" clId="{94BCF920-ABF0-4080-8EB4-E5AA63D45337}" dt="2023-11-27T14:08:47.494" v="4412" actId="2696"/>
        <pc:sldMkLst>
          <pc:docMk/>
          <pc:sldMk cId="1208141188" sldId="293"/>
        </pc:sldMkLst>
        <pc:spChg chg="mod">
          <ac:chgData name="Subash Khatiwada" userId="82ebb907-69e0-4888-9ca7-a664fef6b159" providerId="ADAL" clId="{94BCF920-ABF0-4080-8EB4-E5AA63D45337}" dt="2023-11-27T12:51:32.573" v="3341" actId="20577"/>
          <ac:spMkLst>
            <pc:docMk/>
            <pc:sldMk cId="1208141188" sldId="293"/>
            <ac:spMk id="2" creationId="{A57E8E1C-2A70-E343-093D-8075FAD706C1}"/>
          </ac:spMkLst>
        </pc:spChg>
        <pc:spChg chg="mod">
          <ac:chgData name="Subash Khatiwada" userId="82ebb907-69e0-4888-9ca7-a664fef6b159" providerId="ADAL" clId="{94BCF920-ABF0-4080-8EB4-E5AA63D45337}" dt="2023-11-27T12:53:56.603" v="3361" actId="14100"/>
          <ac:spMkLst>
            <pc:docMk/>
            <pc:sldMk cId="1208141188" sldId="293"/>
            <ac:spMk id="3" creationId="{04F88531-00C8-B9C5-74B5-9FB4BA61DE31}"/>
          </ac:spMkLst>
        </pc:spChg>
        <pc:spChg chg="add mod">
          <ac:chgData name="Subash Khatiwada" userId="82ebb907-69e0-4888-9ca7-a664fef6b159" providerId="ADAL" clId="{94BCF920-ABF0-4080-8EB4-E5AA63D45337}" dt="2023-11-27T12:54:21.633" v="3371" actId="20577"/>
          <ac:spMkLst>
            <pc:docMk/>
            <pc:sldMk cId="1208141188" sldId="293"/>
            <ac:spMk id="8" creationId="{CBF1852C-7370-82FC-7B46-B0783F76C59A}"/>
          </ac:spMkLst>
        </pc:spChg>
        <pc:spChg chg="add mod">
          <ac:chgData name="Subash Khatiwada" userId="82ebb907-69e0-4888-9ca7-a664fef6b159" providerId="ADAL" clId="{94BCF920-ABF0-4080-8EB4-E5AA63D45337}" dt="2023-11-27T13:03:28.565" v="3403" actId="164"/>
          <ac:spMkLst>
            <pc:docMk/>
            <pc:sldMk cId="1208141188" sldId="293"/>
            <ac:spMk id="11" creationId="{10AD9E41-2277-B93D-1592-2D4611D21697}"/>
          </ac:spMkLst>
        </pc:spChg>
        <pc:spChg chg="add mod">
          <ac:chgData name="Subash Khatiwada" userId="82ebb907-69e0-4888-9ca7-a664fef6b159" providerId="ADAL" clId="{94BCF920-ABF0-4080-8EB4-E5AA63D45337}" dt="2023-11-27T13:03:28.565" v="3403" actId="164"/>
          <ac:spMkLst>
            <pc:docMk/>
            <pc:sldMk cId="1208141188" sldId="293"/>
            <ac:spMk id="12" creationId="{1F392962-9ED4-D3E4-AE9F-55CDBF4169BC}"/>
          </ac:spMkLst>
        </pc:spChg>
        <pc:spChg chg="add mod">
          <ac:chgData name="Subash Khatiwada" userId="82ebb907-69e0-4888-9ca7-a664fef6b159" providerId="ADAL" clId="{94BCF920-ABF0-4080-8EB4-E5AA63D45337}" dt="2023-11-27T13:03:28.565" v="3403" actId="164"/>
          <ac:spMkLst>
            <pc:docMk/>
            <pc:sldMk cId="1208141188" sldId="293"/>
            <ac:spMk id="13" creationId="{DDF5B1BB-4A70-BAE1-CC2F-559A0D67BB22}"/>
          </ac:spMkLst>
        </pc:spChg>
        <pc:spChg chg="add del mod">
          <ac:chgData name="Subash Khatiwada" userId="82ebb907-69e0-4888-9ca7-a664fef6b159" providerId="ADAL" clId="{94BCF920-ABF0-4080-8EB4-E5AA63D45337}" dt="2023-11-27T13:00:45.321" v="3386" actId="478"/>
          <ac:spMkLst>
            <pc:docMk/>
            <pc:sldMk cId="1208141188" sldId="293"/>
            <ac:spMk id="14" creationId="{D7BAF75B-1A16-2A2C-9EFC-9D23B9CC66FC}"/>
          </ac:spMkLst>
        </pc:spChg>
        <pc:spChg chg="add mod">
          <ac:chgData name="Subash Khatiwada" userId="82ebb907-69e0-4888-9ca7-a664fef6b159" providerId="ADAL" clId="{94BCF920-ABF0-4080-8EB4-E5AA63D45337}" dt="2023-11-27T13:03:28.565" v="3403" actId="164"/>
          <ac:spMkLst>
            <pc:docMk/>
            <pc:sldMk cId="1208141188" sldId="293"/>
            <ac:spMk id="15" creationId="{348AD500-C08A-87CE-2F4D-0BE91628EE31}"/>
          </ac:spMkLst>
        </pc:spChg>
        <pc:spChg chg="add mod">
          <ac:chgData name="Subash Khatiwada" userId="82ebb907-69e0-4888-9ca7-a664fef6b159" providerId="ADAL" clId="{94BCF920-ABF0-4080-8EB4-E5AA63D45337}" dt="2023-11-27T13:03:28.565" v="3403" actId="164"/>
          <ac:spMkLst>
            <pc:docMk/>
            <pc:sldMk cId="1208141188" sldId="293"/>
            <ac:spMk id="16" creationId="{3C96A6E7-C32C-70E4-FE71-466D403CD4D2}"/>
          </ac:spMkLst>
        </pc:spChg>
        <pc:spChg chg="add mod">
          <ac:chgData name="Subash Khatiwada" userId="82ebb907-69e0-4888-9ca7-a664fef6b159" providerId="ADAL" clId="{94BCF920-ABF0-4080-8EB4-E5AA63D45337}" dt="2023-11-27T13:03:28.565" v="3403" actId="164"/>
          <ac:spMkLst>
            <pc:docMk/>
            <pc:sldMk cId="1208141188" sldId="293"/>
            <ac:spMk id="17" creationId="{91DFEAD3-A98A-DB76-112A-92E614D4C8D2}"/>
          </ac:spMkLst>
        </pc:spChg>
        <pc:spChg chg="add mod">
          <ac:chgData name="Subash Khatiwada" userId="82ebb907-69e0-4888-9ca7-a664fef6b159" providerId="ADAL" clId="{94BCF920-ABF0-4080-8EB4-E5AA63D45337}" dt="2023-11-27T13:03:28.565" v="3403" actId="164"/>
          <ac:spMkLst>
            <pc:docMk/>
            <pc:sldMk cId="1208141188" sldId="293"/>
            <ac:spMk id="18" creationId="{20E24D9B-F8FB-854C-4325-F8E303EFC0F3}"/>
          </ac:spMkLst>
        </pc:spChg>
        <pc:spChg chg="add mod">
          <ac:chgData name="Subash Khatiwada" userId="82ebb907-69e0-4888-9ca7-a664fef6b159" providerId="ADAL" clId="{94BCF920-ABF0-4080-8EB4-E5AA63D45337}" dt="2023-11-27T13:03:28.565" v="3403" actId="164"/>
          <ac:spMkLst>
            <pc:docMk/>
            <pc:sldMk cId="1208141188" sldId="293"/>
            <ac:spMk id="21" creationId="{74A52DD5-0DA4-970E-F913-C5D35F567807}"/>
          </ac:spMkLst>
        </pc:spChg>
        <pc:spChg chg="add mod">
          <ac:chgData name="Subash Khatiwada" userId="82ebb907-69e0-4888-9ca7-a664fef6b159" providerId="ADAL" clId="{94BCF920-ABF0-4080-8EB4-E5AA63D45337}" dt="2023-11-27T13:26:02.603" v="3780" actId="113"/>
          <ac:spMkLst>
            <pc:docMk/>
            <pc:sldMk cId="1208141188" sldId="293"/>
            <ac:spMk id="31" creationId="{19A53517-8484-371F-6DEE-A13BEFA96A79}"/>
          </ac:spMkLst>
        </pc:spChg>
        <pc:grpChg chg="add mod">
          <ac:chgData name="Subash Khatiwada" userId="82ebb907-69e0-4888-9ca7-a664fef6b159" providerId="ADAL" clId="{94BCF920-ABF0-4080-8EB4-E5AA63D45337}" dt="2023-11-27T13:03:34.706" v="3404" actId="1076"/>
          <ac:grpSpMkLst>
            <pc:docMk/>
            <pc:sldMk cId="1208141188" sldId="293"/>
            <ac:grpSpMk id="22" creationId="{8544317F-DAB3-7943-1756-25B41F94B6B5}"/>
          </ac:grpSpMkLst>
        </pc:grpChg>
        <pc:picChg chg="add del mod">
          <ac:chgData name="Subash Khatiwada" userId="82ebb907-69e0-4888-9ca7-a664fef6b159" providerId="ADAL" clId="{94BCF920-ABF0-4080-8EB4-E5AA63D45337}" dt="2023-11-27T13:05:30.442" v="3408" actId="478"/>
          <ac:picMkLst>
            <pc:docMk/>
            <pc:sldMk cId="1208141188" sldId="293"/>
            <ac:picMk id="5" creationId="{AD5C5FAF-10E8-1F8E-8F04-7C4834F496BE}"/>
          </ac:picMkLst>
        </pc:picChg>
        <pc:picChg chg="add del">
          <ac:chgData name="Subash Khatiwada" userId="82ebb907-69e0-4888-9ca7-a664fef6b159" providerId="ADAL" clId="{94BCF920-ABF0-4080-8EB4-E5AA63D45337}" dt="2023-11-27T12:54:01.212" v="3363" actId="22"/>
          <ac:picMkLst>
            <pc:docMk/>
            <pc:sldMk cId="1208141188" sldId="293"/>
            <ac:picMk id="7" creationId="{43B4D1B3-5E08-16D9-7631-E3DFD1620EC1}"/>
          </ac:picMkLst>
        </pc:picChg>
        <pc:picChg chg="add del mod">
          <ac:chgData name="Subash Khatiwada" userId="82ebb907-69e0-4888-9ca7-a664fef6b159" providerId="ADAL" clId="{94BCF920-ABF0-4080-8EB4-E5AA63D45337}" dt="2023-11-27T13:06:07.067" v="3412" actId="478"/>
          <ac:picMkLst>
            <pc:docMk/>
            <pc:sldMk cId="1208141188" sldId="293"/>
            <ac:picMk id="10" creationId="{CE05C298-E9A3-85E0-F839-7F879AFF3E41}"/>
          </ac:picMkLst>
        </pc:picChg>
        <pc:picChg chg="add del mod">
          <ac:chgData name="Subash Khatiwada" userId="82ebb907-69e0-4888-9ca7-a664fef6b159" providerId="ADAL" clId="{94BCF920-ABF0-4080-8EB4-E5AA63D45337}" dt="2023-11-27T13:07:23.708" v="3423" actId="478"/>
          <ac:picMkLst>
            <pc:docMk/>
            <pc:sldMk cId="1208141188" sldId="293"/>
            <ac:picMk id="24" creationId="{EB218173-D868-2706-B7D1-C131F9E0B166}"/>
          </ac:picMkLst>
        </pc:picChg>
        <pc:picChg chg="add del mod">
          <ac:chgData name="Subash Khatiwada" userId="82ebb907-69e0-4888-9ca7-a664fef6b159" providerId="ADAL" clId="{94BCF920-ABF0-4080-8EB4-E5AA63D45337}" dt="2023-11-27T13:06:31.957" v="3419" actId="478"/>
          <ac:picMkLst>
            <pc:docMk/>
            <pc:sldMk cId="1208141188" sldId="293"/>
            <ac:picMk id="26" creationId="{0CA84DCD-2898-8999-0802-32061AE7A32B}"/>
          </ac:picMkLst>
        </pc:picChg>
        <pc:picChg chg="add mod">
          <ac:chgData name="Subash Khatiwada" userId="82ebb907-69e0-4888-9ca7-a664fef6b159" providerId="ADAL" clId="{94BCF920-ABF0-4080-8EB4-E5AA63D45337}" dt="2023-11-27T13:07:15.083" v="3421" actId="1076"/>
          <ac:picMkLst>
            <pc:docMk/>
            <pc:sldMk cId="1208141188" sldId="293"/>
            <ac:picMk id="28" creationId="{26AD9E90-B73F-6255-8799-027BC2484D06}"/>
          </ac:picMkLst>
        </pc:picChg>
        <pc:picChg chg="add mod">
          <ac:chgData name="Subash Khatiwada" userId="82ebb907-69e0-4888-9ca7-a664fef6b159" providerId="ADAL" clId="{94BCF920-ABF0-4080-8EB4-E5AA63D45337}" dt="2023-11-27T13:07:47.107" v="3426" actId="1076"/>
          <ac:picMkLst>
            <pc:docMk/>
            <pc:sldMk cId="1208141188" sldId="293"/>
            <ac:picMk id="30" creationId="{48FD573F-65A4-72E2-737F-51E454ED09CE}"/>
          </ac:picMkLst>
        </pc:picChg>
        <pc:cxnChg chg="add mod">
          <ac:chgData name="Subash Khatiwada" userId="82ebb907-69e0-4888-9ca7-a664fef6b159" providerId="ADAL" clId="{94BCF920-ABF0-4080-8EB4-E5AA63D45337}" dt="2023-11-27T13:03:28.565" v="3403" actId="164"/>
          <ac:cxnSpMkLst>
            <pc:docMk/>
            <pc:sldMk cId="1208141188" sldId="293"/>
            <ac:cxnSpMk id="20" creationId="{A652660E-9D3A-3CD9-0A16-C1E6F84DB310}"/>
          </ac:cxnSpMkLst>
        </pc:cxnChg>
      </pc:sldChg>
      <pc:sldChg chg="add del">
        <pc:chgData name="Subash Khatiwada" userId="82ebb907-69e0-4888-9ca7-a664fef6b159" providerId="ADAL" clId="{94BCF920-ABF0-4080-8EB4-E5AA63D45337}" dt="2023-11-28T09:34:44.523" v="5012" actId="47"/>
        <pc:sldMkLst>
          <pc:docMk/>
          <pc:sldMk cId="2459995038" sldId="293"/>
        </pc:sldMkLst>
      </pc:sldChg>
      <pc:sldChg chg="new del">
        <pc:chgData name="Subash Khatiwada" userId="82ebb907-69e0-4888-9ca7-a664fef6b159" providerId="ADAL" clId="{94BCF920-ABF0-4080-8EB4-E5AA63D45337}" dt="2023-11-27T13:35:02.055" v="3808" actId="47"/>
        <pc:sldMkLst>
          <pc:docMk/>
          <pc:sldMk cId="3138594942" sldId="294"/>
        </pc:sldMkLst>
      </pc:sldChg>
      <pc:sldChg chg="addSp modSp new add del ord modAnim">
        <pc:chgData name="Subash Khatiwada" userId="82ebb907-69e0-4888-9ca7-a664fef6b159" providerId="ADAL" clId="{94BCF920-ABF0-4080-8EB4-E5AA63D45337}" dt="2023-12-04T08:45:28.038" v="6312"/>
        <pc:sldMkLst>
          <pc:docMk/>
          <pc:sldMk cId="775524055" sldId="295"/>
        </pc:sldMkLst>
        <pc:spChg chg="add mod">
          <ac:chgData name="Subash Khatiwada" userId="82ebb907-69e0-4888-9ca7-a664fef6b159" providerId="ADAL" clId="{94BCF920-ABF0-4080-8EB4-E5AA63D45337}" dt="2023-11-27T13:34:11.134" v="3799"/>
          <ac:spMkLst>
            <pc:docMk/>
            <pc:sldMk cId="775524055" sldId="295"/>
            <ac:spMk id="4" creationId="{2164AEAE-A89D-6592-46B8-EA1EAE88DC6A}"/>
          </ac:spMkLst>
        </pc:spChg>
        <pc:spChg chg="add mod">
          <ac:chgData name="Subash Khatiwada" userId="82ebb907-69e0-4888-9ca7-a664fef6b159" providerId="ADAL" clId="{94BCF920-ABF0-4080-8EB4-E5AA63D45337}" dt="2023-11-27T13:34:11.134" v="3799"/>
          <ac:spMkLst>
            <pc:docMk/>
            <pc:sldMk cId="775524055" sldId="295"/>
            <ac:spMk id="6" creationId="{69CB46EB-3034-27B2-B3EE-CFC2F52A9964}"/>
          </ac:spMkLst>
        </pc:spChg>
        <pc:spChg chg="add mod">
          <ac:chgData name="Subash Khatiwada" userId="82ebb907-69e0-4888-9ca7-a664fef6b159" providerId="ADAL" clId="{94BCF920-ABF0-4080-8EB4-E5AA63D45337}" dt="2023-11-27T13:34:11.134" v="3799"/>
          <ac:spMkLst>
            <pc:docMk/>
            <pc:sldMk cId="775524055" sldId="295"/>
            <ac:spMk id="7" creationId="{B5CA15BB-083E-9F69-DF2D-166CD1C90676}"/>
          </ac:spMkLst>
        </pc:spChg>
        <pc:spChg chg="add mod">
          <ac:chgData name="Subash Khatiwada" userId="82ebb907-69e0-4888-9ca7-a664fef6b159" providerId="ADAL" clId="{94BCF920-ABF0-4080-8EB4-E5AA63D45337}" dt="2023-11-27T13:34:11.134" v="3799"/>
          <ac:spMkLst>
            <pc:docMk/>
            <pc:sldMk cId="775524055" sldId="295"/>
            <ac:spMk id="8" creationId="{2891F78F-97E1-88FE-844B-91EB4D9E76BF}"/>
          </ac:spMkLst>
        </pc:spChg>
        <pc:spChg chg="add mod">
          <ac:chgData name="Subash Khatiwada" userId="82ebb907-69e0-4888-9ca7-a664fef6b159" providerId="ADAL" clId="{94BCF920-ABF0-4080-8EB4-E5AA63D45337}" dt="2023-11-27T13:34:11.134" v="3799"/>
          <ac:spMkLst>
            <pc:docMk/>
            <pc:sldMk cId="775524055" sldId="295"/>
            <ac:spMk id="9" creationId="{C268E829-1C4B-31F8-1676-FFF9C8E483F2}"/>
          </ac:spMkLst>
        </pc:spChg>
        <pc:picChg chg="add mod">
          <ac:chgData name="Subash Khatiwada" userId="82ebb907-69e0-4888-9ca7-a664fef6b159" providerId="ADAL" clId="{94BCF920-ABF0-4080-8EB4-E5AA63D45337}" dt="2023-11-27T13:34:11.134" v="3799"/>
          <ac:picMkLst>
            <pc:docMk/>
            <pc:sldMk cId="775524055" sldId="295"/>
            <ac:picMk id="5" creationId="{8051F426-7FE3-5600-C684-A47B06114D76}"/>
          </ac:picMkLst>
        </pc:picChg>
        <pc:picChg chg="add mod">
          <ac:chgData name="Subash Khatiwada" userId="82ebb907-69e0-4888-9ca7-a664fef6b159" providerId="ADAL" clId="{94BCF920-ABF0-4080-8EB4-E5AA63D45337}" dt="2023-11-27T13:34:11.134" v="3799"/>
          <ac:picMkLst>
            <pc:docMk/>
            <pc:sldMk cId="775524055" sldId="295"/>
            <ac:picMk id="10" creationId="{6320CB4A-2BB0-AA4F-F301-2185EAEB6470}"/>
          </ac:picMkLst>
        </pc:picChg>
      </pc:sldChg>
      <pc:sldChg chg="new del ord">
        <pc:chgData name="Subash Khatiwada" userId="82ebb907-69e0-4888-9ca7-a664fef6b159" providerId="ADAL" clId="{94BCF920-ABF0-4080-8EB4-E5AA63D45337}" dt="2023-11-27T13:32:31.122" v="3796" actId="47"/>
        <pc:sldMkLst>
          <pc:docMk/>
          <pc:sldMk cId="2386532400" sldId="295"/>
        </pc:sldMkLst>
      </pc:sldChg>
      <pc:sldChg chg="addSp delSp modSp new mod modClrScheme modAnim chgLayout">
        <pc:chgData name="Subash Khatiwada" userId="82ebb907-69e0-4888-9ca7-a664fef6b159" providerId="ADAL" clId="{94BCF920-ABF0-4080-8EB4-E5AA63D45337}" dt="2023-11-27T13:36:32.596" v="3817" actId="1076"/>
        <pc:sldMkLst>
          <pc:docMk/>
          <pc:sldMk cId="4035628369" sldId="296"/>
        </pc:sldMkLst>
        <pc:spChg chg="mod">
          <ac:chgData name="Subash Khatiwada" userId="82ebb907-69e0-4888-9ca7-a664fef6b159" providerId="ADAL" clId="{94BCF920-ABF0-4080-8EB4-E5AA63D45337}" dt="2023-11-27T13:36:32.596" v="3817" actId="1076"/>
          <ac:spMkLst>
            <pc:docMk/>
            <pc:sldMk cId="4035628369" sldId="296"/>
            <ac:spMk id="2" creationId="{15E932B9-96A9-4543-8E64-A58F06423876}"/>
          </ac:spMkLst>
        </pc:spChg>
        <pc:spChg chg="del">
          <ac:chgData name="Subash Khatiwada" userId="82ebb907-69e0-4888-9ca7-a664fef6b159" providerId="ADAL" clId="{94BCF920-ABF0-4080-8EB4-E5AA63D45337}" dt="2023-11-27T13:36:25.300" v="3815" actId="26606"/>
          <ac:spMkLst>
            <pc:docMk/>
            <pc:sldMk cId="4035628369" sldId="296"/>
            <ac:spMk id="3" creationId="{8FA2568B-79D7-BBD6-7E86-3254B5C54F0A}"/>
          </ac:spMkLst>
        </pc:spChg>
        <pc:spChg chg="add del mod">
          <ac:chgData name="Subash Khatiwada" userId="82ebb907-69e0-4888-9ca7-a664fef6b159" providerId="ADAL" clId="{94BCF920-ABF0-4080-8EB4-E5AA63D45337}" dt="2023-11-27T13:36:13.534" v="3811"/>
          <ac:spMkLst>
            <pc:docMk/>
            <pc:sldMk cId="4035628369" sldId="296"/>
            <ac:spMk id="4" creationId="{13DDD62B-25F0-2F0A-B0CA-8D226DFEA448}"/>
          </ac:spMkLst>
        </pc:spChg>
        <pc:spChg chg="add del mod">
          <ac:chgData name="Subash Khatiwada" userId="82ebb907-69e0-4888-9ca7-a664fef6b159" providerId="ADAL" clId="{94BCF920-ABF0-4080-8EB4-E5AA63D45337}" dt="2023-11-27T13:36:13.534" v="3811"/>
          <ac:spMkLst>
            <pc:docMk/>
            <pc:sldMk cId="4035628369" sldId="296"/>
            <ac:spMk id="5" creationId="{628DA76E-2CE4-B1EB-6082-603225493EB1}"/>
          </ac:spMkLst>
        </pc:spChg>
        <pc:spChg chg="add del mod">
          <ac:chgData name="Subash Khatiwada" userId="82ebb907-69e0-4888-9ca7-a664fef6b159" providerId="ADAL" clId="{94BCF920-ABF0-4080-8EB4-E5AA63D45337}" dt="2023-11-27T13:36:13.534" v="3811"/>
          <ac:spMkLst>
            <pc:docMk/>
            <pc:sldMk cId="4035628369" sldId="296"/>
            <ac:spMk id="6" creationId="{88E74AA9-8047-E1E0-B049-CA23AD95ABA5}"/>
          </ac:spMkLst>
        </pc:spChg>
        <pc:spChg chg="add del mod">
          <ac:chgData name="Subash Khatiwada" userId="82ebb907-69e0-4888-9ca7-a664fef6b159" providerId="ADAL" clId="{94BCF920-ABF0-4080-8EB4-E5AA63D45337}" dt="2023-11-27T13:36:28.924" v="3816" actId="478"/>
          <ac:spMkLst>
            <pc:docMk/>
            <pc:sldMk cId="4035628369" sldId="296"/>
            <ac:spMk id="8" creationId="{454FC90D-2327-A32C-DB34-4ADB8BCE1A67}"/>
          </ac:spMkLst>
        </pc:spChg>
      </pc:sldChg>
      <pc:sldChg chg="add del">
        <pc:chgData name="Subash Khatiwada" userId="82ebb907-69e0-4888-9ca7-a664fef6b159" providerId="ADAL" clId="{94BCF920-ABF0-4080-8EB4-E5AA63D45337}" dt="2023-11-27T14:08:29.634" v="4405"/>
        <pc:sldMkLst>
          <pc:docMk/>
          <pc:sldMk cId="1292870239" sldId="297"/>
        </pc:sldMkLst>
      </pc:sldChg>
      <pc:sldChg chg="addSp delSp modSp new add del mod modClrScheme modAnim chgLayout">
        <pc:chgData name="Subash Khatiwada" userId="82ebb907-69e0-4888-9ca7-a664fef6b159" providerId="ADAL" clId="{94BCF920-ABF0-4080-8EB4-E5AA63D45337}" dt="2023-11-28T09:35:37.130" v="5015" actId="47"/>
        <pc:sldMkLst>
          <pc:docMk/>
          <pc:sldMk cId="4003243439" sldId="297"/>
        </pc:sldMkLst>
        <pc:spChg chg="mod ord">
          <ac:chgData name="Subash Khatiwada" userId="82ebb907-69e0-4888-9ca7-a664fef6b159" providerId="ADAL" clId="{94BCF920-ABF0-4080-8EB4-E5AA63D45337}" dt="2023-11-27T13:55:24.767" v="4390" actId="1076"/>
          <ac:spMkLst>
            <pc:docMk/>
            <pc:sldMk cId="4003243439" sldId="297"/>
            <ac:spMk id="2" creationId="{62342169-D768-8114-741F-7A31B46BAB6B}"/>
          </ac:spMkLst>
        </pc:spChg>
        <pc:spChg chg="del mod ord">
          <ac:chgData name="Subash Khatiwada" userId="82ebb907-69e0-4888-9ca7-a664fef6b159" providerId="ADAL" clId="{94BCF920-ABF0-4080-8EB4-E5AA63D45337}" dt="2023-11-27T13:41:45.207" v="3867" actId="700"/>
          <ac:spMkLst>
            <pc:docMk/>
            <pc:sldMk cId="4003243439" sldId="297"/>
            <ac:spMk id="3" creationId="{C16967F9-342A-751B-C42E-21E91A8A6E36}"/>
          </ac:spMkLst>
        </pc:spChg>
        <pc:spChg chg="add mod ord">
          <ac:chgData name="Subash Khatiwada" userId="82ebb907-69e0-4888-9ca7-a664fef6b159" providerId="ADAL" clId="{94BCF920-ABF0-4080-8EB4-E5AA63D45337}" dt="2023-11-27T13:42:05.987" v="3886" actId="20577"/>
          <ac:spMkLst>
            <pc:docMk/>
            <pc:sldMk cId="4003243439" sldId="297"/>
            <ac:spMk id="4" creationId="{8C02C0A8-D2F8-7DE3-7B11-CDBC01E3141B}"/>
          </ac:spMkLst>
        </pc:spChg>
        <pc:spChg chg="add mod ord">
          <ac:chgData name="Subash Khatiwada" userId="82ebb907-69e0-4888-9ca7-a664fef6b159" providerId="ADAL" clId="{94BCF920-ABF0-4080-8EB4-E5AA63D45337}" dt="2023-11-27T13:55:04.533" v="4387" actId="13926"/>
          <ac:spMkLst>
            <pc:docMk/>
            <pc:sldMk cId="4003243439" sldId="297"/>
            <ac:spMk id="5" creationId="{CF54EF83-F2C5-7F39-8D51-CCB778F826A8}"/>
          </ac:spMkLst>
        </pc:spChg>
        <pc:spChg chg="add mod ord">
          <ac:chgData name="Subash Khatiwada" userId="82ebb907-69e0-4888-9ca7-a664fef6b159" providerId="ADAL" clId="{94BCF920-ABF0-4080-8EB4-E5AA63D45337}" dt="2023-11-27T13:42:10.175" v="3893" actId="20577"/>
          <ac:spMkLst>
            <pc:docMk/>
            <pc:sldMk cId="4003243439" sldId="297"/>
            <ac:spMk id="6" creationId="{0FE1D63E-22AC-5AFD-7543-FA691D3BCD88}"/>
          </ac:spMkLst>
        </pc:spChg>
        <pc:spChg chg="add mod ord">
          <ac:chgData name="Subash Khatiwada" userId="82ebb907-69e0-4888-9ca7-a664fef6b159" providerId="ADAL" clId="{94BCF920-ABF0-4080-8EB4-E5AA63D45337}" dt="2023-11-27T13:55:14.783" v="4389" actId="13926"/>
          <ac:spMkLst>
            <pc:docMk/>
            <pc:sldMk cId="4003243439" sldId="297"/>
            <ac:spMk id="7" creationId="{4D3FBF73-D0EC-DBD7-B92E-5F835B7E37E5}"/>
          </ac:spMkLst>
        </pc:spChg>
      </pc:sldChg>
      <pc:sldChg chg="add del">
        <pc:chgData name="Subash Khatiwada" userId="82ebb907-69e0-4888-9ca7-a664fef6b159" providerId="ADAL" clId="{94BCF920-ABF0-4080-8EB4-E5AA63D45337}" dt="2023-12-04T08:23:08.022" v="6108"/>
        <pc:sldMkLst>
          <pc:docMk/>
          <pc:sldMk cId="2414482462" sldId="298"/>
        </pc:sldMkLst>
      </pc:sldChg>
      <pc:sldChg chg="new del">
        <pc:chgData name="Subash Khatiwada" userId="82ebb907-69e0-4888-9ca7-a664fef6b159" providerId="ADAL" clId="{94BCF920-ABF0-4080-8EB4-E5AA63D45337}" dt="2023-11-27T14:16:35.649" v="4451" actId="47"/>
        <pc:sldMkLst>
          <pc:docMk/>
          <pc:sldMk cId="3336290929" sldId="298"/>
        </pc:sldMkLst>
      </pc:sldChg>
      <pc:sldChg chg="addSp delSp modSp new add del mod modClrScheme modAnim chgLayout">
        <pc:chgData name="Subash Khatiwada" userId="82ebb907-69e0-4888-9ca7-a664fef6b159" providerId="ADAL" clId="{94BCF920-ABF0-4080-8EB4-E5AA63D45337}" dt="2023-11-28T09:34:48.163" v="5013" actId="47"/>
        <pc:sldMkLst>
          <pc:docMk/>
          <pc:sldMk cId="1313483961" sldId="299"/>
        </pc:sldMkLst>
        <pc:spChg chg="mod ord">
          <ac:chgData name="Subash Khatiwada" userId="82ebb907-69e0-4888-9ca7-a664fef6b159" providerId="ADAL" clId="{94BCF920-ABF0-4080-8EB4-E5AA63D45337}" dt="2023-11-27T14:21:20.506" v="4462" actId="1076"/>
          <ac:spMkLst>
            <pc:docMk/>
            <pc:sldMk cId="1313483961" sldId="299"/>
            <ac:spMk id="2" creationId="{DF9F4648-31CD-9D01-D6AF-9E787A4A61C9}"/>
          </ac:spMkLst>
        </pc:spChg>
        <pc:spChg chg="add del mod">
          <ac:chgData name="Subash Khatiwada" userId="82ebb907-69e0-4888-9ca7-a664fef6b159" providerId="ADAL" clId="{94BCF920-ABF0-4080-8EB4-E5AA63D45337}" dt="2023-11-27T14:13:01.401" v="4433" actId="478"/>
          <ac:spMkLst>
            <pc:docMk/>
            <pc:sldMk cId="1313483961" sldId="299"/>
            <ac:spMk id="3" creationId="{79D4AC31-37AC-D8C8-49FC-A2A766E5A6C0}"/>
          </ac:spMkLst>
        </pc:spChg>
        <pc:spChg chg="add del mod ord">
          <ac:chgData name="Subash Khatiwada" userId="82ebb907-69e0-4888-9ca7-a664fef6b159" providerId="ADAL" clId="{94BCF920-ABF0-4080-8EB4-E5AA63D45337}" dt="2023-11-27T14:20:30.976" v="4455" actId="478"/>
          <ac:spMkLst>
            <pc:docMk/>
            <pc:sldMk cId="1313483961" sldId="299"/>
            <ac:spMk id="6" creationId="{B8A76640-B0BE-D135-70CC-F2AC9521E49C}"/>
          </ac:spMkLst>
        </pc:spChg>
        <pc:spChg chg="add del mod ord">
          <ac:chgData name="Subash Khatiwada" userId="82ebb907-69e0-4888-9ca7-a664fef6b159" providerId="ADAL" clId="{94BCF920-ABF0-4080-8EB4-E5AA63D45337}" dt="2023-11-27T14:20:48.256" v="4458" actId="700"/>
          <ac:spMkLst>
            <pc:docMk/>
            <pc:sldMk cId="1313483961" sldId="299"/>
            <ac:spMk id="7" creationId="{B857FC10-FE4E-A158-FB35-1BE050AF5DAF}"/>
          </ac:spMkLst>
        </pc:spChg>
        <pc:spChg chg="add del mod ord">
          <ac:chgData name="Subash Khatiwada" userId="82ebb907-69e0-4888-9ca7-a664fef6b159" providerId="ADAL" clId="{94BCF920-ABF0-4080-8EB4-E5AA63D45337}" dt="2023-11-27T14:20:54.476" v="4460" actId="700"/>
          <ac:spMkLst>
            <pc:docMk/>
            <pc:sldMk cId="1313483961" sldId="299"/>
            <ac:spMk id="8" creationId="{0F0E7018-29DB-2D9D-D22C-AA51DBE7D25F}"/>
          </ac:spMkLst>
        </pc:spChg>
        <pc:picChg chg="add del mod ord">
          <ac:chgData name="Subash Khatiwada" userId="82ebb907-69e0-4888-9ca7-a664fef6b159" providerId="ADAL" clId="{94BCF920-ABF0-4080-8EB4-E5AA63D45337}" dt="2023-11-27T14:21:27.926" v="4464" actId="478"/>
          <ac:picMkLst>
            <pc:docMk/>
            <pc:sldMk cId="1313483961" sldId="299"/>
            <ac:picMk id="4" creationId="{381A25B2-678F-DFEA-49EA-AA03466A6F92}"/>
          </ac:picMkLst>
        </pc:picChg>
        <pc:picChg chg="add mod">
          <ac:chgData name="Subash Khatiwada" userId="82ebb907-69e0-4888-9ca7-a664fef6b159" providerId="ADAL" clId="{94BCF920-ABF0-4080-8EB4-E5AA63D45337}" dt="2023-11-27T14:21:39.706" v="4467" actId="1076"/>
          <ac:picMkLst>
            <pc:docMk/>
            <pc:sldMk cId="1313483961" sldId="299"/>
            <ac:picMk id="5" creationId="{5E84E7B7-93C1-3FFC-7380-A51946B8D019}"/>
          </ac:picMkLst>
        </pc:picChg>
      </pc:sldChg>
      <pc:sldChg chg="addSp delSp modSp new add del mod">
        <pc:chgData name="Subash Khatiwada" userId="82ebb907-69e0-4888-9ca7-a664fef6b159" providerId="ADAL" clId="{94BCF920-ABF0-4080-8EB4-E5AA63D45337}" dt="2023-11-27T14:23:10.784" v="4473" actId="47"/>
        <pc:sldMkLst>
          <pc:docMk/>
          <pc:sldMk cId="715935497" sldId="300"/>
        </pc:sldMkLst>
        <pc:spChg chg="del">
          <ac:chgData name="Subash Khatiwada" userId="82ebb907-69e0-4888-9ca7-a664fef6b159" providerId="ADAL" clId="{94BCF920-ABF0-4080-8EB4-E5AA63D45337}" dt="2023-11-27T14:14:44.170" v="4441"/>
          <ac:spMkLst>
            <pc:docMk/>
            <pc:sldMk cId="715935497" sldId="300"/>
            <ac:spMk id="2" creationId="{B484F5D6-19ED-EA74-77F2-C951F619BACA}"/>
          </ac:spMkLst>
        </pc:spChg>
        <pc:spChg chg="del">
          <ac:chgData name="Subash Khatiwada" userId="82ebb907-69e0-4888-9ca7-a664fef6b159" providerId="ADAL" clId="{94BCF920-ABF0-4080-8EB4-E5AA63D45337}" dt="2023-11-27T14:15:10.230" v="4444" actId="478"/>
          <ac:spMkLst>
            <pc:docMk/>
            <pc:sldMk cId="715935497" sldId="300"/>
            <ac:spMk id="3" creationId="{F178CEC7-1AE9-D150-07D0-1511E5FEA97D}"/>
          </ac:spMkLst>
        </pc:spChg>
        <pc:spChg chg="add mod">
          <ac:chgData name="Subash Khatiwada" userId="82ebb907-69e0-4888-9ca7-a664fef6b159" providerId="ADAL" clId="{94BCF920-ABF0-4080-8EB4-E5AA63D45337}" dt="2023-11-27T14:14:44.170" v="4441"/>
          <ac:spMkLst>
            <pc:docMk/>
            <pc:sldMk cId="715935497" sldId="300"/>
            <ac:spMk id="4" creationId="{E35C1691-9FBB-D0CD-7E9E-844B71239892}"/>
          </ac:spMkLst>
        </pc:spChg>
        <pc:picChg chg="add mod">
          <ac:chgData name="Subash Khatiwada" userId="82ebb907-69e0-4888-9ca7-a664fef6b159" providerId="ADAL" clId="{94BCF920-ABF0-4080-8EB4-E5AA63D45337}" dt="2023-11-27T14:15:06.680" v="4443" actId="1076"/>
          <ac:picMkLst>
            <pc:docMk/>
            <pc:sldMk cId="715935497" sldId="300"/>
            <ac:picMk id="5" creationId="{F00FF9E9-97BE-3BDA-6888-3064247F0DE0}"/>
          </ac:picMkLst>
        </pc:picChg>
        <pc:picChg chg="add mod">
          <ac:chgData name="Subash Khatiwada" userId="82ebb907-69e0-4888-9ca7-a664fef6b159" providerId="ADAL" clId="{94BCF920-ABF0-4080-8EB4-E5AA63D45337}" dt="2023-11-27T14:23:04.145" v="4472" actId="1076"/>
          <ac:picMkLst>
            <pc:docMk/>
            <pc:sldMk cId="715935497" sldId="300"/>
            <ac:picMk id="6" creationId="{B77A9D73-6D55-D179-007E-3ABBAD13678B}"/>
          </ac:picMkLst>
        </pc:picChg>
      </pc:sldChg>
      <pc:sldChg chg="modSp add del mod">
        <pc:chgData name="Subash Khatiwada" userId="82ebb907-69e0-4888-9ca7-a664fef6b159" providerId="ADAL" clId="{94BCF920-ABF0-4080-8EB4-E5AA63D45337}" dt="2023-11-27T14:37:39.335" v="4596" actId="47"/>
        <pc:sldMkLst>
          <pc:docMk/>
          <pc:sldMk cId="958377777" sldId="301"/>
        </pc:sldMkLst>
        <pc:spChg chg="mod">
          <ac:chgData name="Subash Khatiwada" userId="82ebb907-69e0-4888-9ca7-a664fef6b159" providerId="ADAL" clId="{94BCF920-ABF0-4080-8EB4-E5AA63D45337}" dt="2023-11-27T14:16:17.929" v="4447" actId="27636"/>
          <ac:spMkLst>
            <pc:docMk/>
            <pc:sldMk cId="958377777" sldId="301"/>
            <ac:spMk id="2" creationId="{2454772C-72E4-C46A-A055-682C928E986E}"/>
          </ac:spMkLst>
        </pc:spChg>
      </pc:sldChg>
      <pc:sldChg chg="add del">
        <pc:chgData name="Subash Khatiwada" userId="82ebb907-69e0-4888-9ca7-a664fef6b159" providerId="ADAL" clId="{94BCF920-ABF0-4080-8EB4-E5AA63D45337}" dt="2023-11-27T14:37:41.050" v="4597" actId="47"/>
        <pc:sldMkLst>
          <pc:docMk/>
          <pc:sldMk cId="3573987663" sldId="302"/>
        </pc:sldMkLst>
      </pc:sldChg>
      <pc:sldChg chg="addSp delSp modSp add del mod addAnim delAnim modAnim">
        <pc:chgData name="Subash Khatiwada" userId="82ebb907-69e0-4888-9ca7-a664fef6b159" providerId="ADAL" clId="{94BCF920-ABF0-4080-8EB4-E5AA63D45337}" dt="2023-12-04T08:37:18.654" v="6295" actId="1076"/>
        <pc:sldMkLst>
          <pc:docMk/>
          <pc:sldMk cId="3277568803" sldId="303"/>
        </pc:sldMkLst>
        <pc:spChg chg="mod">
          <ac:chgData name="Subash Khatiwada" userId="82ebb907-69e0-4888-9ca7-a664fef6b159" providerId="ADAL" clId="{94BCF920-ABF0-4080-8EB4-E5AA63D45337}" dt="2023-12-04T08:37:00.482" v="6292" actId="2710"/>
          <ac:spMkLst>
            <pc:docMk/>
            <pc:sldMk cId="3277568803" sldId="303"/>
            <ac:spMk id="3" creationId="{4C9549DA-96CD-33F9-E42D-FB9C045D122D}"/>
          </ac:spMkLst>
        </pc:spChg>
        <pc:spChg chg="add mod">
          <ac:chgData name="Subash Khatiwada" userId="82ebb907-69e0-4888-9ca7-a664fef6b159" providerId="ADAL" clId="{94BCF920-ABF0-4080-8EB4-E5AA63D45337}" dt="2023-12-04T08:37:18.654" v="6295" actId="1076"/>
          <ac:spMkLst>
            <pc:docMk/>
            <pc:sldMk cId="3277568803" sldId="303"/>
            <ac:spMk id="4" creationId="{1D10CAC0-0BCF-6753-B82E-B6DEC49956B6}"/>
          </ac:spMkLst>
        </pc:spChg>
        <pc:spChg chg="add mod">
          <ac:chgData name="Subash Khatiwada" userId="82ebb907-69e0-4888-9ca7-a664fef6b159" providerId="ADAL" clId="{94BCF920-ABF0-4080-8EB4-E5AA63D45337}" dt="2023-11-28T11:09:13.434" v="6054" actId="2711"/>
          <ac:spMkLst>
            <pc:docMk/>
            <pc:sldMk cId="3277568803" sldId="303"/>
            <ac:spMk id="5" creationId="{7376055F-C193-65B1-5A9B-6088FD242B0D}"/>
          </ac:spMkLst>
        </pc:spChg>
        <pc:spChg chg="add mod">
          <ac:chgData name="Subash Khatiwada" userId="82ebb907-69e0-4888-9ca7-a664fef6b159" providerId="ADAL" clId="{94BCF920-ABF0-4080-8EB4-E5AA63D45337}" dt="2023-11-28T09:44:49.690" v="5305" actId="14100"/>
          <ac:spMkLst>
            <pc:docMk/>
            <pc:sldMk cId="3277568803" sldId="303"/>
            <ac:spMk id="6" creationId="{2FA5CBEA-62A7-D910-F961-2CD10077DDE4}"/>
          </ac:spMkLst>
        </pc:spChg>
        <pc:picChg chg="del mod">
          <ac:chgData name="Subash Khatiwada" userId="82ebb907-69e0-4888-9ca7-a664fef6b159" providerId="ADAL" clId="{94BCF920-ABF0-4080-8EB4-E5AA63D45337}" dt="2023-11-27T14:49:03.158" v="4690" actId="478"/>
          <ac:picMkLst>
            <pc:docMk/>
            <pc:sldMk cId="3277568803" sldId="303"/>
            <ac:picMk id="5" creationId="{73FB75C2-74B3-261C-875B-3669554AD930}"/>
          </ac:picMkLst>
        </pc:picChg>
      </pc:sldChg>
      <pc:sldChg chg="addSp delSp modSp add del mod setBg modClrScheme chgLayout">
        <pc:chgData name="Subash Khatiwada" userId="82ebb907-69e0-4888-9ca7-a664fef6b159" providerId="ADAL" clId="{94BCF920-ABF0-4080-8EB4-E5AA63D45337}" dt="2023-11-28T10:26:52.058" v="5667" actId="47"/>
        <pc:sldMkLst>
          <pc:docMk/>
          <pc:sldMk cId="2475805559" sldId="304"/>
        </pc:sldMkLst>
        <pc:spChg chg="mod ord">
          <ac:chgData name="Subash Khatiwada" userId="82ebb907-69e0-4888-9ca7-a664fef6b159" providerId="ADAL" clId="{94BCF920-ABF0-4080-8EB4-E5AA63D45337}" dt="2023-11-28T10:26:50.433" v="5666" actId="21"/>
          <ac:spMkLst>
            <pc:docMk/>
            <pc:sldMk cId="2475805559" sldId="304"/>
            <ac:spMk id="2" creationId="{1C21E816-31F5-48BB-BD02-D15F2F18B48A}"/>
          </ac:spMkLst>
        </pc:spChg>
        <pc:spChg chg="add del mod ord">
          <ac:chgData name="Subash Khatiwada" userId="82ebb907-69e0-4888-9ca7-a664fef6b159" providerId="ADAL" clId="{94BCF920-ABF0-4080-8EB4-E5AA63D45337}" dt="2023-11-28T10:26:09.684" v="5660" actId="700"/>
          <ac:spMkLst>
            <pc:docMk/>
            <pc:sldMk cId="2475805559" sldId="304"/>
            <ac:spMk id="3" creationId="{0B5BCDB6-0E5C-9578-4312-081E91540095}"/>
          </ac:spMkLst>
        </pc:spChg>
        <pc:spChg chg="add del mod ord">
          <ac:chgData name="Subash Khatiwada" userId="82ebb907-69e0-4888-9ca7-a664fef6b159" providerId="ADAL" clId="{94BCF920-ABF0-4080-8EB4-E5AA63D45337}" dt="2023-11-28T10:26:16.762" v="5661" actId="700"/>
          <ac:spMkLst>
            <pc:docMk/>
            <pc:sldMk cId="2475805559" sldId="304"/>
            <ac:spMk id="4" creationId="{69712703-A145-233B-1B9F-35B23C0EDB87}"/>
          </ac:spMkLst>
        </pc:spChg>
        <pc:spChg chg="add del mod ord">
          <ac:chgData name="Subash Khatiwada" userId="82ebb907-69e0-4888-9ca7-a664fef6b159" providerId="ADAL" clId="{94BCF920-ABF0-4080-8EB4-E5AA63D45337}" dt="2023-11-28T10:26:24.012" v="5663" actId="478"/>
          <ac:spMkLst>
            <pc:docMk/>
            <pc:sldMk cId="2475805559" sldId="304"/>
            <ac:spMk id="5" creationId="{890A34A7-CD53-A079-5852-126C6EE44F0D}"/>
          </ac:spMkLst>
        </pc:spChg>
      </pc:sldChg>
      <pc:sldChg chg="add del">
        <pc:chgData name="Subash Khatiwada" userId="82ebb907-69e0-4888-9ca7-a664fef6b159" providerId="ADAL" clId="{94BCF920-ABF0-4080-8EB4-E5AA63D45337}" dt="2023-11-28T10:27:13.932" v="5671" actId="47"/>
        <pc:sldMkLst>
          <pc:docMk/>
          <pc:sldMk cId="3088011089" sldId="305"/>
        </pc:sldMkLst>
      </pc:sldChg>
      <pc:sldChg chg="add del">
        <pc:chgData name="Subash Khatiwada" userId="82ebb907-69e0-4888-9ca7-a664fef6b159" providerId="ADAL" clId="{94BCF920-ABF0-4080-8EB4-E5AA63D45337}" dt="2023-11-28T10:29:13.934" v="5672" actId="47"/>
        <pc:sldMkLst>
          <pc:docMk/>
          <pc:sldMk cId="3403282717" sldId="306"/>
        </pc:sldMkLst>
      </pc:sldChg>
      <pc:sldChg chg="addSp modSp add mod modAnim">
        <pc:chgData name="Subash Khatiwada" userId="82ebb907-69e0-4888-9ca7-a664fef6b159" providerId="ADAL" clId="{94BCF920-ABF0-4080-8EB4-E5AA63D45337}" dt="2023-11-28T11:11:27.951" v="6069"/>
        <pc:sldMkLst>
          <pc:docMk/>
          <pc:sldMk cId="263784652" sldId="307"/>
        </pc:sldMkLst>
        <pc:spChg chg="add mod">
          <ac:chgData name="Subash Khatiwada" userId="82ebb907-69e0-4888-9ca7-a664fef6b159" providerId="ADAL" clId="{94BCF920-ABF0-4080-8EB4-E5AA63D45337}" dt="2023-11-28T11:10:29.281" v="6065" actId="113"/>
          <ac:spMkLst>
            <pc:docMk/>
            <pc:sldMk cId="263784652" sldId="307"/>
            <ac:spMk id="3" creationId="{90A9849C-E14F-47E8-015E-99AB31845137}"/>
          </ac:spMkLst>
        </pc:spChg>
        <pc:spChg chg="mod">
          <ac:chgData name="Subash Khatiwada" userId="82ebb907-69e0-4888-9ca7-a664fef6b159" providerId="ADAL" clId="{94BCF920-ABF0-4080-8EB4-E5AA63D45337}" dt="2023-11-28T10:59:14.348" v="5991" actId="13926"/>
          <ac:spMkLst>
            <pc:docMk/>
            <pc:sldMk cId="263784652" sldId="307"/>
            <ac:spMk id="18" creationId="{580A21FA-0770-1292-1B19-CD814C4F513C}"/>
          </ac:spMkLst>
        </pc:spChg>
      </pc:sldChg>
      <pc:sldChg chg="addSp modSp add mod modAnim">
        <pc:chgData name="Subash Khatiwada" userId="82ebb907-69e0-4888-9ca7-a664fef6b159" providerId="ADAL" clId="{94BCF920-ABF0-4080-8EB4-E5AA63D45337}" dt="2023-11-28T11:16:09.941" v="6100" actId="113"/>
        <pc:sldMkLst>
          <pc:docMk/>
          <pc:sldMk cId="3137277061" sldId="308"/>
        </pc:sldMkLst>
        <pc:spChg chg="mod">
          <ac:chgData name="Subash Khatiwada" userId="82ebb907-69e0-4888-9ca7-a664fef6b159" providerId="ADAL" clId="{94BCF920-ABF0-4080-8EB4-E5AA63D45337}" dt="2023-11-28T10:33:29.738" v="5734" actId="12"/>
          <ac:spMkLst>
            <pc:docMk/>
            <pc:sldMk cId="3137277061" sldId="308"/>
            <ac:spMk id="3" creationId="{55D7E3D4-82F6-8D12-9761-B013F57B9C5A}"/>
          </ac:spMkLst>
        </pc:spChg>
        <pc:spChg chg="add mod">
          <ac:chgData name="Subash Khatiwada" userId="82ebb907-69e0-4888-9ca7-a664fef6b159" providerId="ADAL" clId="{94BCF920-ABF0-4080-8EB4-E5AA63D45337}" dt="2023-11-28T11:16:09.941" v="6100" actId="113"/>
          <ac:spMkLst>
            <pc:docMk/>
            <pc:sldMk cId="3137277061" sldId="308"/>
            <ac:spMk id="4" creationId="{B8FA5213-870B-8793-1DD0-387A2173FAF4}"/>
          </ac:spMkLst>
        </pc:spChg>
      </pc:sldChg>
      <pc:sldChg chg="addSp modSp add mod modAnim">
        <pc:chgData name="Subash Khatiwada" userId="82ebb907-69e0-4888-9ca7-a664fef6b159" providerId="ADAL" clId="{94BCF920-ABF0-4080-8EB4-E5AA63D45337}" dt="2023-12-04T08:58:51.580" v="6566"/>
        <pc:sldMkLst>
          <pc:docMk/>
          <pc:sldMk cId="3453651489" sldId="309"/>
        </pc:sldMkLst>
        <pc:spChg chg="mod">
          <ac:chgData name="Subash Khatiwada" userId="82ebb907-69e0-4888-9ca7-a664fef6b159" providerId="ADAL" clId="{94BCF920-ABF0-4080-8EB4-E5AA63D45337}" dt="2023-12-04T08:53:48.973" v="6547" actId="13926"/>
          <ac:spMkLst>
            <pc:docMk/>
            <pc:sldMk cId="3453651489" sldId="309"/>
            <ac:spMk id="3" creationId="{B3D44324-904F-9980-95CE-C0CA6E0F7D77}"/>
          </ac:spMkLst>
        </pc:spChg>
        <pc:spChg chg="add mod">
          <ac:chgData name="Subash Khatiwada" userId="82ebb907-69e0-4888-9ca7-a664fef6b159" providerId="ADAL" clId="{94BCF920-ABF0-4080-8EB4-E5AA63D45337}" dt="2023-11-28T11:16:17.269" v="6101" actId="113"/>
          <ac:spMkLst>
            <pc:docMk/>
            <pc:sldMk cId="3453651489" sldId="309"/>
            <ac:spMk id="4" creationId="{0666D70E-B0F5-13FB-843D-0AB84F15143A}"/>
          </ac:spMkLst>
        </pc:spChg>
      </pc:sldChg>
      <pc:sldChg chg="addSp modSp add mod modAnim chgLayout">
        <pc:chgData name="Subash Khatiwada" userId="82ebb907-69e0-4888-9ca7-a664fef6b159" providerId="ADAL" clId="{94BCF920-ABF0-4080-8EB4-E5AA63D45337}" dt="2023-12-04T08:50:55.842" v="6485" actId="1076"/>
        <pc:sldMkLst>
          <pc:docMk/>
          <pc:sldMk cId="4185330699" sldId="310"/>
        </pc:sldMkLst>
        <pc:spChg chg="add mod ord">
          <ac:chgData name="Subash Khatiwada" userId="82ebb907-69e0-4888-9ca7-a664fef6b159" providerId="ADAL" clId="{94BCF920-ABF0-4080-8EB4-E5AA63D45337}" dt="2023-12-04T08:50:44.249" v="6482" actId="14100"/>
          <ac:spMkLst>
            <pc:docMk/>
            <pc:sldMk cId="4185330699" sldId="310"/>
            <ac:spMk id="2" creationId="{30594251-5342-CC8D-36AA-BDA014BC5468}"/>
          </ac:spMkLst>
        </pc:spChg>
        <pc:spChg chg="mod ord">
          <ac:chgData name="Subash Khatiwada" userId="82ebb907-69e0-4888-9ca7-a664fef6b159" providerId="ADAL" clId="{94BCF920-ABF0-4080-8EB4-E5AA63D45337}" dt="2023-12-04T08:50:51.451" v="6484" actId="1076"/>
          <ac:spMkLst>
            <pc:docMk/>
            <pc:sldMk cId="4185330699" sldId="310"/>
            <ac:spMk id="3" creationId="{6F58AF7B-5EDD-FDBF-073E-FFF9A584CFCE}"/>
          </ac:spMkLst>
        </pc:spChg>
        <pc:grpChg chg="mod">
          <ac:chgData name="Subash Khatiwada" userId="82ebb907-69e0-4888-9ca7-a664fef6b159" providerId="ADAL" clId="{94BCF920-ABF0-4080-8EB4-E5AA63D45337}" dt="2023-12-04T08:50:20.296" v="6470" actId="1076"/>
          <ac:grpSpMkLst>
            <pc:docMk/>
            <pc:sldMk cId="4185330699" sldId="310"/>
            <ac:grpSpMk id="30" creationId="{1E13BCA2-94EE-0487-639F-9A4710B16B49}"/>
          </ac:grpSpMkLst>
        </pc:grpChg>
        <pc:picChg chg="mod">
          <ac:chgData name="Subash Khatiwada" userId="82ebb907-69e0-4888-9ca7-a664fef6b159" providerId="ADAL" clId="{94BCF920-ABF0-4080-8EB4-E5AA63D45337}" dt="2023-12-04T08:50:55.842" v="6485" actId="1076"/>
          <ac:picMkLst>
            <pc:docMk/>
            <pc:sldMk cId="4185330699" sldId="310"/>
            <ac:picMk id="29" creationId="{A60C399C-85CC-4145-86E8-C2D1EDBF2081}"/>
          </ac:picMkLst>
        </pc:picChg>
      </pc:sldChg>
      <pc:sldChg chg="modSp add mod">
        <pc:chgData name="Subash Khatiwada" userId="82ebb907-69e0-4888-9ca7-a664fef6b159" providerId="ADAL" clId="{94BCF920-ABF0-4080-8EB4-E5AA63D45337}" dt="2023-11-28T10:33:51.909" v="5735" actId="14100"/>
        <pc:sldMkLst>
          <pc:docMk/>
          <pc:sldMk cId="988234615" sldId="311"/>
        </pc:sldMkLst>
        <pc:spChg chg="mod">
          <ac:chgData name="Subash Khatiwada" userId="82ebb907-69e0-4888-9ca7-a664fef6b159" providerId="ADAL" clId="{94BCF920-ABF0-4080-8EB4-E5AA63D45337}" dt="2023-11-28T10:33:51.909" v="5735" actId="14100"/>
          <ac:spMkLst>
            <pc:docMk/>
            <pc:sldMk cId="988234615" sldId="311"/>
            <ac:spMk id="2" creationId="{481A46FE-DB22-09A9-FE36-1C9DE02EBC96}"/>
          </ac:spMkLst>
        </pc:spChg>
      </pc:sldChg>
      <pc:sldChg chg="addSp modSp add mod modAnim">
        <pc:chgData name="Subash Khatiwada" userId="82ebb907-69e0-4888-9ca7-a664fef6b159" providerId="ADAL" clId="{94BCF920-ABF0-4080-8EB4-E5AA63D45337}" dt="2023-12-04T08:56:34.459" v="6563" actId="1076"/>
        <pc:sldMkLst>
          <pc:docMk/>
          <pc:sldMk cId="3307710467" sldId="312"/>
        </pc:sldMkLst>
        <pc:spChg chg="mod">
          <ac:chgData name="Subash Khatiwada" userId="82ebb907-69e0-4888-9ca7-a664fef6b159" providerId="ADAL" clId="{94BCF920-ABF0-4080-8EB4-E5AA63D45337}" dt="2023-12-04T08:56:15.725" v="6560" actId="13926"/>
          <ac:spMkLst>
            <pc:docMk/>
            <pc:sldMk cId="3307710467" sldId="312"/>
            <ac:spMk id="3" creationId="{4BDFF18E-0CF7-B78B-4E69-FB10BCFA5352}"/>
          </ac:spMkLst>
        </pc:spChg>
        <pc:spChg chg="add mod">
          <ac:chgData name="Subash Khatiwada" userId="82ebb907-69e0-4888-9ca7-a664fef6b159" providerId="ADAL" clId="{94BCF920-ABF0-4080-8EB4-E5AA63D45337}" dt="2023-11-28T11:16:24.597" v="6102" actId="113"/>
          <ac:spMkLst>
            <pc:docMk/>
            <pc:sldMk cId="3307710467" sldId="312"/>
            <ac:spMk id="4" creationId="{A403ED91-95DF-0932-80B3-8B4A20AC3F5F}"/>
          </ac:spMkLst>
        </pc:spChg>
        <pc:spChg chg="add mod">
          <ac:chgData name="Subash Khatiwada" userId="82ebb907-69e0-4888-9ca7-a664fef6b159" providerId="ADAL" clId="{94BCF920-ABF0-4080-8EB4-E5AA63D45337}" dt="2023-12-04T08:56:34.459" v="6563" actId="1076"/>
          <ac:spMkLst>
            <pc:docMk/>
            <pc:sldMk cId="3307710467" sldId="312"/>
            <ac:spMk id="5" creationId="{AA2D0267-948B-E904-45D2-15C40B103850}"/>
          </ac:spMkLst>
        </pc:spChg>
      </pc:sldChg>
      <pc:sldChg chg="delSp modSp add del mod">
        <pc:chgData name="Subash Khatiwada" userId="82ebb907-69e0-4888-9ca7-a664fef6b159" providerId="ADAL" clId="{94BCF920-ABF0-4080-8EB4-E5AA63D45337}" dt="2023-11-28T10:46:34.210" v="5764" actId="47"/>
        <pc:sldMkLst>
          <pc:docMk/>
          <pc:sldMk cId="3066157425" sldId="313"/>
        </pc:sldMkLst>
        <pc:spChg chg="del">
          <ac:chgData name="Subash Khatiwada" userId="82ebb907-69e0-4888-9ca7-a664fef6b159" providerId="ADAL" clId="{94BCF920-ABF0-4080-8EB4-E5AA63D45337}" dt="2023-11-28T10:46:03.993" v="5759" actId="21"/>
          <ac:spMkLst>
            <pc:docMk/>
            <pc:sldMk cId="3066157425" sldId="313"/>
            <ac:spMk id="4" creationId="{3A538A51-6EE3-3A51-0E69-99B94362BF60}"/>
          </ac:spMkLst>
        </pc:spChg>
        <pc:spChg chg="del">
          <ac:chgData name="Subash Khatiwada" userId="82ebb907-69e0-4888-9ca7-a664fef6b159" providerId="ADAL" clId="{94BCF920-ABF0-4080-8EB4-E5AA63D45337}" dt="2023-11-28T10:46:03.993" v="5759" actId="21"/>
          <ac:spMkLst>
            <pc:docMk/>
            <pc:sldMk cId="3066157425" sldId="313"/>
            <ac:spMk id="5" creationId="{1BCD13C5-301D-CC2F-89EE-964E6E081A10}"/>
          </ac:spMkLst>
        </pc:spChg>
        <pc:spChg chg="del">
          <ac:chgData name="Subash Khatiwada" userId="82ebb907-69e0-4888-9ca7-a664fef6b159" providerId="ADAL" clId="{94BCF920-ABF0-4080-8EB4-E5AA63D45337}" dt="2023-11-28T10:46:03.993" v="5759" actId="21"/>
          <ac:spMkLst>
            <pc:docMk/>
            <pc:sldMk cId="3066157425" sldId="313"/>
            <ac:spMk id="6" creationId="{A3C31846-A03A-AA1F-C022-06DE7C99A8A8}"/>
          </ac:spMkLst>
        </pc:spChg>
        <pc:spChg chg="del">
          <ac:chgData name="Subash Khatiwada" userId="82ebb907-69e0-4888-9ca7-a664fef6b159" providerId="ADAL" clId="{94BCF920-ABF0-4080-8EB4-E5AA63D45337}" dt="2023-11-28T10:46:03.993" v="5759" actId="21"/>
          <ac:spMkLst>
            <pc:docMk/>
            <pc:sldMk cId="3066157425" sldId="313"/>
            <ac:spMk id="7" creationId="{1F330AE9-D9E8-F531-BBAB-66493BEB4F4F}"/>
          </ac:spMkLst>
        </pc:spChg>
        <pc:spChg chg="del">
          <ac:chgData name="Subash Khatiwada" userId="82ebb907-69e0-4888-9ca7-a664fef6b159" providerId="ADAL" clId="{94BCF920-ABF0-4080-8EB4-E5AA63D45337}" dt="2023-11-28T10:46:03.993" v="5759" actId="21"/>
          <ac:spMkLst>
            <pc:docMk/>
            <pc:sldMk cId="3066157425" sldId="313"/>
            <ac:spMk id="8" creationId="{F2F0A2F5-E589-9AC7-E1C3-C1E0E768EEEE}"/>
          </ac:spMkLst>
        </pc:spChg>
        <pc:spChg chg="del">
          <ac:chgData name="Subash Khatiwada" userId="82ebb907-69e0-4888-9ca7-a664fef6b159" providerId="ADAL" clId="{94BCF920-ABF0-4080-8EB4-E5AA63D45337}" dt="2023-11-28T10:46:03.993" v="5759" actId="21"/>
          <ac:spMkLst>
            <pc:docMk/>
            <pc:sldMk cId="3066157425" sldId="313"/>
            <ac:spMk id="9" creationId="{73656E85-7631-574A-0E9A-26897C86EB81}"/>
          </ac:spMkLst>
        </pc:spChg>
        <pc:spChg chg="del">
          <ac:chgData name="Subash Khatiwada" userId="82ebb907-69e0-4888-9ca7-a664fef6b159" providerId="ADAL" clId="{94BCF920-ABF0-4080-8EB4-E5AA63D45337}" dt="2023-11-28T10:46:03.993" v="5759" actId="21"/>
          <ac:spMkLst>
            <pc:docMk/>
            <pc:sldMk cId="3066157425" sldId="313"/>
            <ac:spMk id="16" creationId="{D68770EA-29A8-8F57-2DD0-A2F5D3BF7491}"/>
          </ac:spMkLst>
        </pc:spChg>
        <pc:spChg chg="del">
          <ac:chgData name="Subash Khatiwada" userId="82ebb907-69e0-4888-9ca7-a664fef6b159" providerId="ADAL" clId="{94BCF920-ABF0-4080-8EB4-E5AA63D45337}" dt="2023-11-28T10:46:03.993" v="5759" actId="21"/>
          <ac:spMkLst>
            <pc:docMk/>
            <pc:sldMk cId="3066157425" sldId="313"/>
            <ac:spMk id="17" creationId="{1B53E8FF-62DA-282F-EA1A-3C4CB1E638A1}"/>
          </ac:spMkLst>
        </pc:spChg>
        <pc:spChg chg="del">
          <ac:chgData name="Subash Khatiwada" userId="82ebb907-69e0-4888-9ca7-a664fef6b159" providerId="ADAL" clId="{94BCF920-ABF0-4080-8EB4-E5AA63D45337}" dt="2023-11-28T10:46:03.993" v="5759" actId="21"/>
          <ac:spMkLst>
            <pc:docMk/>
            <pc:sldMk cId="3066157425" sldId="313"/>
            <ac:spMk id="19" creationId="{4FC2B2C2-6FD4-7AB4-6803-10D3988A7BF7}"/>
          </ac:spMkLst>
        </pc:spChg>
        <pc:spChg chg="del">
          <ac:chgData name="Subash Khatiwada" userId="82ebb907-69e0-4888-9ca7-a664fef6b159" providerId="ADAL" clId="{94BCF920-ABF0-4080-8EB4-E5AA63D45337}" dt="2023-11-28T10:46:03.993" v="5759" actId="21"/>
          <ac:spMkLst>
            <pc:docMk/>
            <pc:sldMk cId="3066157425" sldId="313"/>
            <ac:spMk id="20" creationId="{08AA0D69-DA06-C1E9-AFFF-E4D76F07CE4F}"/>
          </ac:spMkLst>
        </pc:spChg>
        <pc:grpChg chg="del">
          <ac:chgData name="Subash Khatiwada" userId="82ebb907-69e0-4888-9ca7-a664fef6b159" providerId="ADAL" clId="{94BCF920-ABF0-4080-8EB4-E5AA63D45337}" dt="2023-11-28T10:46:03.993" v="5759" actId="21"/>
          <ac:grpSpMkLst>
            <pc:docMk/>
            <pc:sldMk cId="3066157425" sldId="313"/>
            <ac:grpSpMk id="10" creationId="{8A70ED5B-719D-BDFB-EEF0-111E2EF51B05}"/>
          </ac:grpSpMkLst>
        </pc:grpChg>
        <pc:cxnChg chg="del mod">
          <ac:chgData name="Subash Khatiwada" userId="82ebb907-69e0-4888-9ca7-a664fef6b159" providerId="ADAL" clId="{94BCF920-ABF0-4080-8EB4-E5AA63D45337}" dt="2023-11-28T10:46:03.993" v="5759" actId="21"/>
          <ac:cxnSpMkLst>
            <pc:docMk/>
            <pc:sldMk cId="3066157425" sldId="313"/>
            <ac:cxnSpMk id="18" creationId="{E574F040-02A8-4E5D-7FD7-50F249B87A94}"/>
          </ac:cxnSpMkLst>
        </pc:cxnChg>
      </pc:sldChg>
      <pc:sldChg chg="addSp modSp add mod">
        <pc:chgData name="Subash Khatiwada" userId="82ebb907-69e0-4888-9ca7-a664fef6b159" providerId="ADAL" clId="{94BCF920-ABF0-4080-8EB4-E5AA63D45337}" dt="2023-11-28T11:16:37.612" v="6103" actId="113"/>
        <pc:sldMkLst>
          <pc:docMk/>
          <pc:sldMk cId="3130631315" sldId="314"/>
        </pc:sldMkLst>
        <pc:spChg chg="add mod">
          <ac:chgData name="Subash Khatiwada" userId="82ebb907-69e0-4888-9ca7-a664fef6b159" providerId="ADAL" clId="{94BCF920-ABF0-4080-8EB4-E5AA63D45337}" dt="2023-11-28T11:16:37.612" v="6103" actId="113"/>
          <ac:spMkLst>
            <pc:docMk/>
            <pc:sldMk cId="3130631315" sldId="314"/>
            <ac:spMk id="4" creationId="{5D4A3B2C-6BE3-4FFD-1FD3-8FE8C07273B4}"/>
          </ac:spMkLst>
        </pc:spChg>
      </pc:sldChg>
      <pc:sldChg chg="addSp modSp add mod modAnim">
        <pc:chgData name="Subash Khatiwada" userId="82ebb907-69e0-4888-9ca7-a664fef6b159" providerId="ADAL" clId="{94BCF920-ABF0-4080-8EB4-E5AA63D45337}" dt="2023-11-28T11:16:57.627" v="6104" actId="113"/>
        <pc:sldMkLst>
          <pc:docMk/>
          <pc:sldMk cId="1596800107" sldId="315"/>
        </pc:sldMkLst>
        <pc:spChg chg="mod">
          <ac:chgData name="Subash Khatiwada" userId="82ebb907-69e0-4888-9ca7-a664fef6b159" providerId="ADAL" clId="{94BCF920-ABF0-4080-8EB4-E5AA63D45337}" dt="2023-11-28T10:45:34.009" v="5756" actId="20577"/>
          <ac:spMkLst>
            <pc:docMk/>
            <pc:sldMk cId="1596800107" sldId="315"/>
            <ac:spMk id="3" creationId="{0293B984-55AB-EAB3-D1D6-94266880A4B6}"/>
          </ac:spMkLst>
        </pc:spChg>
        <pc:spChg chg="add mod">
          <ac:chgData name="Subash Khatiwada" userId="82ebb907-69e0-4888-9ca7-a664fef6b159" providerId="ADAL" clId="{94BCF920-ABF0-4080-8EB4-E5AA63D45337}" dt="2023-11-28T11:16:57.627" v="6104" actId="113"/>
          <ac:spMkLst>
            <pc:docMk/>
            <pc:sldMk cId="1596800107" sldId="315"/>
            <ac:spMk id="4" creationId="{41B399E7-B699-F145-98A4-E7200BD076EF}"/>
          </ac:spMkLst>
        </pc:spChg>
        <pc:picChg chg="mod">
          <ac:chgData name="Subash Khatiwada" userId="82ebb907-69e0-4888-9ca7-a664fef6b159" providerId="ADAL" clId="{94BCF920-ABF0-4080-8EB4-E5AA63D45337}" dt="2023-11-28T10:45:18.025" v="5750" actId="1076"/>
          <ac:picMkLst>
            <pc:docMk/>
            <pc:sldMk cId="1596800107" sldId="315"/>
            <ac:picMk id="5" creationId="{B78DA841-0F35-B2DA-D311-6192B4B8380F}"/>
          </ac:picMkLst>
        </pc:picChg>
      </pc:sldChg>
      <pc:sldChg chg="addSp delSp modSp new add del mod modAnim">
        <pc:chgData name="Subash Khatiwada" userId="82ebb907-69e0-4888-9ca7-a664fef6b159" providerId="ADAL" clId="{94BCF920-ABF0-4080-8EB4-E5AA63D45337}" dt="2023-12-04T08:33:00.079" v="6291"/>
        <pc:sldMkLst>
          <pc:docMk/>
          <pc:sldMk cId="832626564" sldId="316"/>
        </pc:sldMkLst>
        <pc:spChg chg="mod">
          <ac:chgData name="Subash Khatiwada" userId="82ebb907-69e0-4888-9ca7-a664fef6b159" providerId="ADAL" clId="{94BCF920-ABF0-4080-8EB4-E5AA63D45337}" dt="2023-11-27T14:23:22.589" v="4501" actId="20577"/>
          <ac:spMkLst>
            <pc:docMk/>
            <pc:sldMk cId="832626564" sldId="316"/>
            <ac:spMk id="2" creationId="{02EE644C-8945-48F1-2348-5A641B1CFA36}"/>
          </ac:spMkLst>
        </pc:spChg>
        <pc:spChg chg="add del">
          <ac:chgData name="Subash Khatiwada" userId="82ebb907-69e0-4888-9ca7-a664fef6b159" providerId="ADAL" clId="{94BCF920-ABF0-4080-8EB4-E5AA63D45337}" dt="2023-11-27T14:25:37.783" v="4515" actId="478"/>
          <ac:spMkLst>
            <pc:docMk/>
            <pc:sldMk cId="832626564" sldId="316"/>
            <ac:spMk id="3" creationId="{56AE55CA-C080-E4D6-BA57-57FDFCC44845}"/>
          </ac:spMkLst>
        </pc:spChg>
        <pc:spChg chg="add mod">
          <ac:chgData name="Subash Khatiwada" userId="82ebb907-69e0-4888-9ca7-a664fef6b159" providerId="ADAL" clId="{94BCF920-ABF0-4080-8EB4-E5AA63D45337}" dt="2023-11-28T11:08:55.466" v="6050" actId="113"/>
          <ac:spMkLst>
            <pc:docMk/>
            <pc:sldMk cId="832626564" sldId="316"/>
            <ac:spMk id="3" creationId="{AD11A231-C281-3567-EB24-4005C3C119DA}"/>
          </ac:spMkLst>
        </pc:spChg>
        <pc:spChg chg="add mod">
          <ac:chgData name="Subash Khatiwada" userId="82ebb907-69e0-4888-9ca7-a664fef6b159" providerId="ADAL" clId="{94BCF920-ABF0-4080-8EB4-E5AA63D45337}" dt="2023-12-04T08:25:50.190" v="6159" actId="1035"/>
          <ac:spMkLst>
            <pc:docMk/>
            <pc:sldMk cId="832626564" sldId="316"/>
            <ac:spMk id="5" creationId="{0B1A4040-251F-2122-FDF0-70F4F0B51F69}"/>
          </ac:spMkLst>
        </pc:spChg>
        <pc:spChg chg="add mod">
          <ac:chgData name="Subash Khatiwada" userId="82ebb907-69e0-4888-9ca7-a664fef6b159" providerId="ADAL" clId="{94BCF920-ABF0-4080-8EB4-E5AA63D45337}" dt="2023-12-04T08:26:36.470" v="6207" actId="208"/>
          <ac:spMkLst>
            <pc:docMk/>
            <pc:sldMk cId="832626564" sldId="316"/>
            <ac:spMk id="6" creationId="{23112FAF-383F-E522-B592-98AAC89FD93F}"/>
          </ac:spMkLst>
        </pc:spChg>
        <pc:spChg chg="del mod topLvl">
          <ac:chgData name="Subash Khatiwada" userId="82ebb907-69e0-4888-9ca7-a664fef6b159" providerId="ADAL" clId="{94BCF920-ABF0-4080-8EB4-E5AA63D45337}" dt="2023-11-27T14:26:11.218" v="4520" actId="478"/>
          <ac:spMkLst>
            <pc:docMk/>
            <pc:sldMk cId="832626564" sldId="316"/>
            <ac:spMk id="6" creationId="{980CA7E3-BE10-5820-2D0D-52C598B51B3D}"/>
          </ac:spMkLst>
        </pc:spChg>
        <pc:spChg chg="mod topLvl">
          <ac:chgData name="Subash Khatiwada" userId="82ebb907-69e0-4888-9ca7-a664fef6b159" providerId="ADAL" clId="{94BCF920-ABF0-4080-8EB4-E5AA63D45337}" dt="2023-11-28T09:36:08.254" v="5016" actId="13926"/>
          <ac:spMkLst>
            <pc:docMk/>
            <pc:sldMk cId="832626564" sldId="316"/>
            <ac:spMk id="7" creationId="{0FF99589-F729-537C-9BAB-E61B89113B52}"/>
          </ac:spMkLst>
        </pc:spChg>
        <pc:spChg chg="add del mod topLvl">
          <ac:chgData name="Subash Khatiwada" userId="82ebb907-69e0-4888-9ca7-a664fef6b159" providerId="ADAL" clId="{94BCF920-ABF0-4080-8EB4-E5AA63D45337}" dt="2023-11-27T14:27:09.972" v="4533" actId="21"/>
          <ac:spMkLst>
            <pc:docMk/>
            <pc:sldMk cId="832626564" sldId="316"/>
            <ac:spMk id="8" creationId="{2BB3204A-3334-036D-E0A1-56C35B06B50E}"/>
          </ac:spMkLst>
        </pc:spChg>
        <pc:spChg chg="add mod">
          <ac:chgData name="Subash Khatiwada" userId="82ebb907-69e0-4888-9ca7-a664fef6b159" providerId="ADAL" clId="{94BCF920-ABF0-4080-8EB4-E5AA63D45337}" dt="2023-12-04T08:28:35.201" v="6276" actId="208"/>
          <ac:spMkLst>
            <pc:docMk/>
            <pc:sldMk cId="832626564" sldId="316"/>
            <ac:spMk id="9" creationId="{65EB0792-783E-B616-28F6-BB9CDB55E31A}"/>
          </ac:spMkLst>
        </pc:spChg>
        <pc:spChg chg="del mod topLvl">
          <ac:chgData name="Subash Khatiwada" userId="82ebb907-69e0-4888-9ca7-a664fef6b159" providerId="ADAL" clId="{94BCF920-ABF0-4080-8EB4-E5AA63D45337}" dt="2023-11-27T14:26:53.342" v="4527" actId="478"/>
          <ac:spMkLst>
            <pc:docMk/>
            <pc:sldMk cId="832626564" sldId="316"/>
            <ac:spMk id="9" creationId="{C0E13C14-D2C3-F7E3-7C42-0A7A67994500}"/>
          </ac:spMkLst>
        </pc:spChg>
        <pc:spChg chg="add mod">
          <ac:chgData name="Subash Khatiwada" userId="82ebb907-69e0-4888-9ca7-a664fef6b159" providerId="ADAL" clId="{94BCF920-ABF0-4080-8EB4-E5AA63D45337}" dt="2023-12-04T08:28:39.498" v="6277" actId="14100"/>
          <ac:spMkLst>
            <pc:docMk/>
            <pc:sldMk cId="832626564" sldId="316"/>
            <ac:spMk id="10" creationId="{96F3F590-7E7B-CB36-34FD-FF4C167CB967}"/>
          </ac:spMkLst>
        </pc:spChg>
        <pc:spChg chg="del mod topLvl">
          <ac:chgData name="Subash Khatiwada" userId="82ebb907-69e0-4888-9ca7-a664fef6b159" providerId="ADAL" clId="{94BCF920-ABF0-4080-8EB4-E5AA63D45337}" dt="2023-11-27T14:26:51.432" v="4526" actId="478"/>
          <ac:spMkLst>
            <pc:docMk/>
            <pc:sldMk cId="832626564" sldId="316"/>
            <ac:spMk id="10" creationId="{B297B24A-8A8A-A59F-FBF5-DECF00A44908}"/>
          </ac:spMkLst>
        </pc:spChg>
        <pc:spChg chg="del mod topLvl">
          <ac:chgData name="Subash Khatiwada" userId="82ebb907-69e0-4888-9ca7-a664fef6b159" providerId="ADAL" clId="{94BCF920-ABF0-4080-8EB4-E5AA63D45337}" dt="2023-11-27T14:26:51.432" v="4526" actId="478"/>
          <ac:spMkLst>
            <pc:docMk/>
            <pc:sldMk cId="832626564" sldId="316"/>
            <ac:spMk id="11" creationId="{925E545E-ABE8-6703-C29C-5340E05788B4}"/>
          </ac:spMkLst>
        </pc:spChg>
        <pc:spChg chg="add del mod topLvl">
          <ac:chgData name="Subash Khatiwada" userId="82ebb907-69e0-4888-9ca7-a664fef6b159" providerId="ADAL" clId="{94BCF920-ABF0-4080-8EB4-E5AA63D45337}" dt="2023-11-27T14:32:44.339" v="4564" actId="20577"/>
          <ac:spMkLst>
            <pc:docMk/>
            <pc:sldMk cId="832626564" sldId="316"/>
            <ac:spMk id="12" creationId="{2CF154A0-3698-1083-35F3-30D6DAD3C618}"/>
          </ac:spMkLst>
        </pc:spChg>
        <pc:spChg chg="del mod topLvl">
          <ac:chgData name="Subash Khatiwada" userId="82ebb907-69e0-4888-9ca7-a664fef6b159" providerId="ADAL" clId="{94BCF920-ABF0-4080-8EB4-E5AA63D45337}" dt="2023-11-27T14:26:51.432" v="4526" actId="478"/>
          <ac:spMkLst>
            <pc:docMk/>
            <pc:sldMk cId="832626564" sldId="316"/>
            <ac:spMk id="14" creationId="{B4F18217-611B-1FFB-77BB-D2AE669E3868}"/>
          </ac:spMkLst>
        </pc:spChg>
        <pc:spChg chg="add del mod">
          <ac:chgData name="Subash Khatiwada" userId="82ebb907-69e0-4888-9ca7-a664fef6b159" providerId="ADAL" clId="{94BCF920-ABF0-4080-8EB4-E5AA63D45337}" dt="2023-11-27T14:27:04.502" v="4531"/>
          <ac:spMkLst>
            <pc:docMk/>
            <pc:sldMk cId="832626564" sldId="316"/>
            <ac:spMk id="17" creationId="{15C55F90-FEEA-83CE-C166-E58EA069C64C}"/>
          </ac:spMkLst>
        </pc:spChg>
        <pc:spChg chg="add del mod">
          <ac:chgData name="Subash Khatiwada" userId="82ebb907-69e0-4888-9ca7-a664fef6b159" providerId="ADAL" clId="{94BCF920-ABF0-4080-8EB4-E5AA63D45337}" dt="2023-11-27T14:27:04.502" v="4531"/>
          <ac:spMkLst>
            <pc:docMk/>
            <pc:sldMk cId="832626564" sldId="316"/>
            <ac:spMk id="18" creationId="{13BEC997-6E73-C858-7285-14AA9B6DFF81}"/>
          </ac:spMkLst>
        </pc:spChg>
        <pc:spChg chg="add mod">
          <ac:chgData name="Subash Khatiwada" userId="82ebb907-69e0-4888-9ca7-a664fef6b159" providerId="ADAL" clId="{94BCF920-ABF0-4080-8EB4-E5AA63D45337}" dt="2023-11-28T09:36:15.285" v="5018" actId="13926"/>
          <ac:spMkLst>
            <pc:docMk/>
            <pc:sldMk cId="832626564" sldId="316"/>
            <ac:spMk id="19" creationId="{DF282375-5643-AE25-2EB2-A39961100E10}"/>
          </ac:spMkLst>
        </pc:spChg>
        <pc:spChg chg="add mod">
          <ac:chgData name="Subash Khatiwada" userId="82ebb907-69e0-4888-9ca7-a664fef6b159" providerId="ADAL" clId="{94BCF920-ABF0-4080-8EB4-E5AA63D45337}" dt="2023-11-27T14:27:55.191" v="4546" actId="20577"/>
          <ac:spMkLst>
            <pc:docMk/>
            <pc:sldMk cId="832626564" sldId="316"/>
            <ac:spMk id="20" creationId="{56D8150B-E297-6F46-E1C3-00F28BE9AC36}"/>
          </ac:spMkLst>
        </pc:spChg>
        <pc:spChg chg="add mod">
          <ac:chgData name="Subash Khatiwada" userId="82ebb907-69e0-4888-9ca7-a664fef6b159" providerId="ADAL" clId="{94BCF920-ABF0-4080-8EB4-E5AA63D45337}" dt="2023-11-27T14:34:09.217" v="4572"/>
          <ac:spMkLst>
            <pc:docMk/>
            <pc:sldMk cId="832626564" sldId="316"/>
            <ac:spMk id="21" creationId="{EE7127D7-41FA-E357-0778-3BE10CEB7246}"/>
          </ac:spMkLst>
        </pc:spChg>
        <pc:spChg chg="add del mod">
          <ac:chgData name="Subash Khatiwada" userId="82ebb907-69e0-4888-9ca7-a664fef6b159" providerId="ADAL" clId="{94BCF920-ABF0-4080-8EB4-E5AA63D45337}" dt="2023-11-27T14:27:26.572" v="4539"/>
          <ac:spMkLst>
            <pc:docMk/>
            <pc:sldMk cId="832626564" sldId="316"/>
            <ac:spMk id="22" creationId="{B0CF00C5-EFFE-9679-B90D-2146489BF7A6}"/>
          </ac:spMkLst>
        </pc:spChg>
        <pc:spChg chg="add del mod">
          <ac:chgData name="Subash Khatiwada" userId="82ebb907-69e0-4888-9ca7-a664fef6b159" providerId="ADAL" clId="{94BCF920-ABF0-4080-8EB4-E5AA63D45337}" dt="2023-11-27T14:27:26.572" v="4539"/>
          <ac:spMkLst>
            <pc:docMk/>
            <pc:sldMk cId="832626564" sldId="316"/>
            <ac:spMk id="23" creationId="{AE10F33E-B706-FAE8-E07C-343BC3F0FC06}"/>
          </ac:spMkLst>
        </pc:spChg>
        <pc:spChg chg="add del mod">
          <ac:chgData name="Subash Khatiwada" userId="82ebb907-69e0-4888-9ca7-a664fef6b159" providerId="ADAL" clId="{94BCF920-ABF0-4080-8EB4-E5AA63D45337}" dt="2023-11-27T14:27:26.572" v="4539"/>
          <ac:spMkLst>
            <pc:docMk/>
            <pc:sldMk cId="832626564" sldId="316"/>
            <ac:spMk id="24" creationId="{F8E89F19-4B94-3533-9821-A46909F95DC9}"/>
          </ac:spMkLst>
        </pc:spChg>
        <pc:spChg chg="add mod">
          <ac:chgData name="Subash Khatiwada" userId="82ebb907-69e0-4888-9ca7-a664fef6b159" providerId="ADAL" clId="{94BCF920-ABF0-4080-8EB4-E5AA63D45337}" dt="2023-11-28T09:36:23.691" v="5020" actId="13926"/>
          <ac:spMkLst>
            <pc:docMk/>
            <pc:sldMk cId="832626564" sldId="316"/>
            <ac:spMk id="25" creationId="{D2912AB6-24F2-0772-FA22-89159B25F536}"/>
          </ac:spMkLst>
        </pc:spChg>
        <pc:spChg chg="add mod">
          <ac:chgData name="Subash Khatiwada" userId="82ebb907-69e0-4888-9ca7-a664fef6b159" providerId="ADAL" clId="{94BCF920-ABF0-4080-8EB4-E5AA63D45337}" dt="2023-11-27T14:28:21.636" v="4548" actId="20577"/>
          <ac:spMkLst>
            <pc:docMk/>
            <pc:sldMk cId="832626564" sldId="316"/>
            <ac:spMk id="26" creationId="{7AF4EC82-85D1-97AC-84DF-66AAC410AF3F}"/>
          </ac:spMkLst>
        </pc:spChg>
        <pc:spChg chg="add mod">
          <ac:chgData name="Subash Khatiwada" userId="82ebb907-69e0-4888-9ca7-a664fef6b159" providerId="ADAL" clId="{94BCF920-ABF0-4080-8EB4-E5AA63D45337}" dt="2023-11-27T14:32:32.659" v="4560" actId="20577"/>
          <ac:spMkLst>
            <pc:docMk/>
            <pc:sldMk cId="832626564" sldId="316"/>
            <ac:spMk id="27" creationId="{55729731-B1A0-22A4-333F-9D943DC026B3}"/>
          </ac:spMkLst>
        </pc:spChg>
        <pc:spChg chg="add mod">
          <ac:chgData name="Subash Khatiwada" userId="82ebb907-69e0-4888-9ca7-a664fef6b159" providerId="ADAL" clId="{94BCF920-ABF0-4080-8EB4-E5AA63D45337}" dt="2023-11-27T14:32:20.804" v="4556"/>
          <ac:spMkLst>
            <pc:docMk/>
            <pc:sldMk cId="832626564" sldId="316"/>
            <ac:spMk id="28" creationId="{E01A9DF2-C39D-BD6B-38D1-174BEBE9FEF7}"/>
          </ac:spMkLst>
        </pc:spChg>
        <pc:spChg chg="add mod">
          <ac:chgData name="Subash Khatiwada" userId="82ebb907-69e0-4888-9ca7-a664fef6b159" providerId="ADAL" clId="{94BCF920-ABF0-4080-8EB4-E5AA63D45337}" dt="2023-11-27T14:28:24.896" v="4550" actId="20577"/>
          <ac:spMkLst>
            <pc:docMk/>
            <pc:sldMk cId="832626564" sldId="316"/>
            <ac:spMk id="29" creationId="{7E77856E-C2EB-9697-EBA2-57FAB18CC7E3}"/>
          </ac:spMkLst>
        </pc:spChg>
        <pc:spChg chg="add mod">
          <ac:chgData name="Subash Khatiwada" userId="82ebb907-69e0-4888-9ca7-a664fef6b159" providerId="ADAL" clId="{94BCF920-ABF0-4080-8EB4-E5AA63D45337}" dt="2023-11-27T14:32:34.068" v="4562" actId="20577"/>
          <ac:spMkLst>
            <pc:docMk/>
            <pc:sldMk cId="832626564" sldId="316"/>
            <ac:spMk id="30" creationId="{47EDB962-53DC-B9C7-CB03-31754C915531}"/>
          </ac:spMkLst>
        </pc:spChg>
        <pc:spChg chg="add mod">
          <ac:chgData name="Subash Khatiwada" userId="82ebb907-69e0-4888-9ca7-a664fef6b159" providerId="ADAL" clId="{94BCF920-ABF0-4080-8EB4-E5AA63D45337}" dt="2023-11-27T14:33:14.151" v="4567" actId="1076"/>
          <ac:spMkLst>
            <pc:docMk/>
            <pc:sldMk cId="832626564" sldId="316"/>
            <ac:spMk id="31" creationId="{054F3525-7F8C-9B21-B6AE-2BC336097A58}"/>
          </ac:spMkLst>
        </pc:spChg>
        <pc:spChg chg="add mod">
          <ac:chgData name="Subash Khatiwada" userId="82ebb907-69e0-4888-9ca7-a664fef6b159" providerId="ADAL" clId="{94BCF920-ABF0-4080-8EB4-E5AA63D45337}" dt="2023-11-28T09:36:10.895" v="5017" actId="13926"/>
          <ac:spMkLst>
            <pc:docMk/>
            <pc:sldMk cId="832626564" sldId="316"/>
            <ac:spMk id="32" creationId="{25F2586D-440F-64E3-118A-F9E0F88F2ED1}"/>
          </ac:spMkLst>
        </pc:spChg>
        <pc:spChg chg="add mod">
          <ac:chgData name="Subash Khatiwada" userId="82ebb907-69e0-4888-9ca7-a664fef6b159" providerId="ADAL" clId="{94BCF920-ABF0-4080-8EB4-E5AA63D45337}" dt="2023-11-28T09:36:17.801" v="5019" actId="13926"/>
          <ac:spMkLst>
            <pc:docMk/>
            <pc:sldMk cId="832626564" sldId="316"/>
            <ac:spMk id="33" creationId="{F71F9D8E-83AA-1DD5-AC2D-804E4D8F7FF8}"/>
          </ac:spMkLst>
        </pc:spChg>
        <pc:spChg chg="add mod">
          <ac:chgData name="Subash Khatiwada" userId="82ebb907-69e0-4888-9ca7-a664fef6b159" providerId="ADAL" clId="{94BCF920-ABF0-4080-8EB4-E5AA63D45337}" dt="2023-11-28T09:36:26.566" v="5021" actId="13926"/>
          <ac:spMkLst>
            <pc:docMk/>
            <pc:sldMk cId="832626564" sldId="316"/>
            <ac:spMk id="34" creationId="{63906D95-FCE7-0027-F1FE-FD3F98158C4D}"/>
          </ac:spMkLst>
        </pc:spChg>
        <pc:grpChg chg="add del mod">
          <ac:chgData name="Subash Khatiwada" userId="82ebb907-69e0-4888-9ca7-a664fef6b159" providerId="ADAL" clId="{94BCF920-ABF0-4080-8EB4-E5AA63D45337}" dt="2023-11-27T14:26:05.263" v="4518" actId="165"/>
          <ac:grpSpMkLst>
            <pc:docMk/>
            <pc:sldMk cId="832626564" sldId="316"/>
            <ac:grpSpMk id="5" creationId="{7F1CF050-648D-594E-C212-819B3C175584}"/>
          </ac:grpSpMkLst>
        </pc:grpChg>
        <pc:picChg chg="add mod">
          <ac:chgData name="Subash Khatiwada" userId="82ebb907-69e0-4888-9ca7-a664fef6b159" providerId="ADAL" clId="{94BCF920-ABF0-4080-8EB4-E5AA63D45337}" dt="2023-11-27T14:36:53.286" v="4590" actId="14100"/>
          <ac:picMkLst>
            <pc:docMk/>
            <pc:sldMk cId="832626564" sldId="316"/>
            <ac:picMk id="4" creationId="{062161DA-573D-F9D3-44E3-31C98D7B6E3F}"/>
          </ac:picMkLst>
        </pc:picChg>
        <pc:cxnChg chg="del mod topLvl">
          <ac:chgData name="Subash Khatiwada" userId="82ebb907-69e0-4888-9ca7-a664fef6b159" providerId="ADAL" clId="{94BCF920-ABF0-4080-8EB4-E5AA63D45337}" dt="2023-11-27T14:26:41.622" v="4525" actId="478"/>
          <ac:cxnSpMkLst>
            <pc:docMk/>
            <pc:sldMk cId="832626564" sldId="316"/>
            <ac:cxnSpMk id="13" creationId="{F0570C0E-9EFF-6982-989D-572BE426DE42}"/>
          </ac:cxnSpMkLst>
        </pc:cxnChg>
      </pc:sldChg>
      <pc:sldChg chg="addSp delSp modSp new mod delAnim modAnim">
        <pc:chgData name="Subash Khatiwada" userId="82ebb907-69e0-4888-9ca7-a664fef6b159" providerId="ADAL" clId="{94BCF920-ABF0-4080-8EB4-E5AA63D45337}" dt="2023-12-04T08:41:02.257" v="6308" actId="20577"/>
        <pc:sldMkLst>
          <pc:docMk/>
          <pc:sldMk cId="3415638594" sldId="317"/>
        </pc:sldMkLst>
        <pc:spChg chg="mod">
          <ac:chgData name="Subash Khatiwada" userId="82ebb907-69e0-4888-9ca7-a664fef6b159" providerId="ADAL" clId="{94BCF920-ABF0-4080-8EB4-E5AA63D45337}" dt="2023-12-04T08:41:02.257" v="6308" actId="20577"/>
          <ac:spMkLst>
            <pc:docMk/>
            <pc:sldMk cId="3415638594" sldId="317"/>
            <ac:spMk id="2" creationId="{7BA9C7D5-578C-1656-13EE-CC98EE66FBA3}"/>
          </ac:spMkLst>
        </pc:spChg>
        <pc:spChg chg="add mod">
          <ac:chgData name="Subash Khatiwada" userId="82ebb907-69e0-4888-9ca7-a664fef6b159" providerId="ADAL" clId="{94BCF920-ABF0-4080-8EB4-E5AA63D45337}" dt="2023-11-28T11:09:29.574" v="6056" actId="113"/>
          <ac:spMkLst>
            <pc:docMk/>
            <pc:sldMk cId="3415638594" sldId="317"/>
            <ac:spMk id="3" creationId="{D34D0A15-9FDB-A061-0BA2-C001807A51BD}"/>
          </ac:spMkLst>
        </pc:spChg>
        <pc:spChg chg="add del mod">
          <ac:chgData name="Subash Khatiwada" userId="82ebb907-69e0-4888-9ca7-a664fef6b159" providerId="ADAL" clId="{94BCF920-ABF0-4080-8EB4-E5AA63D45337}" dt="2023-11-27T15:15:06.264" v="4815" actId="478"/>
          <ac:spMkLst>
            <pc:docMk/>
            <pc:sldMk cId="3415638594" sldId="317"/>
            <ac:spMk id="3" creationId="{F056279A-A82F-DFB4-9DF0-21A5F8B7B3C3}"/>
          </ac:spMkLst>
        </pc:spChg>
        <pc:spChg chg="add del mod">
          <ac:chgData name="Subash Khatiwada" userId="82ebb907-69e0-4888-9ca7-a664fef6b159" providerId="ADAL" clId="{94BCF920-ABF0-4080-8EB4-E5AA63D45337}" dt="2023-11-27T15:14:54.982" v="4811"/>
          <ac:spMkLst>
            <pc:docMk/>
            <pc:sldMk cId="3415638594" sldId="317"/>
            <ac:spMk id="4" creationId="{07627B58-A121-3E6E-C892-77CDE4B65CB4}"/>
          </ac:spMkLst>
        </pc:spChg>
        <pc:spChg chg="add del mod">
          <ac:chgData name="Subash Khatiwada" userId="82ebb907-69e0-4888-9ca7-a664fef6b159" providerId="ADAL" clId="{94BCF920-ABF0-4080-8EB4-E5AA63D45337}" dt="2023-11-27T15:14:54.982" v="4811"/>
          <ac:spMkLst>
            <pc:docMk/>
            <pc:sldMk cId="3415638594" sldId="317"/>
            <ac:spMk id="5" creationId="{F3CD3652-6DFA-82D3-7011-B6936FFF5A58}"/>
          </ac:spMkLst>
        </pc:spChg>
        <pc:spChg chg="add del mod">
          <ac:chgData name="Subash Khatiwada" userId="82ebb907-69e0-4888-9ca7-a664fef6b159" providerId="ADAL" clId="{94BCF920-ABF0-4080-8EB4-E5AA63D45337}" dt="2023-11-27T15:14:54.982" v="4811"/>
          <ac:spMkLst>
            <pc:docMk/>
            <pc:sldMk cId="3415638594" sldId="317"/>
            <ac:spMk id="6" creationId="{B28EAA64-5E7E-4D95-75CF-9FFECF55716D}"/>
          </ac:spMkLst>
        </pc:spChg>
        <pc:spChg chg="add del mod">
          <ac:chgData name="Subash Khatiwada" userId="82ebb907-69e0-4888-9ca7-a664fef6b159" providerId="ADAL" clId="{94BCF920-ABF0-4080-8EB4-E5AA63D45337}" dt="2023-11-27T15:14:54.982" v="4811"/>
          <ac:spMkLst>
            <pc:docMk/>
            <pc:sldMk cId="3415638594" sldId="317"/>
            <ac:spMk id="7" creationId="{2F796377-DE15-3D35-9B54-E46E54EFE7EA}"/>
          </ac:spMkLst>
        </pc:spChg>
        <pc:spChg chg="add del mod">
          <ac:chgData name="Subash Khatiwada" userId="82ebb907-69e0-4888-9ca7-a664fef6b159" providerId="ADAL" clId="{94BCF920-ABF0-4080-8EB4-E5AA63D45337}" dt="2023-11-27T15:14:54.982" v="4811"/>
          <ac:spMkLst>
            <pc:docMk/>
            <pc:sldMk cId="3415638594" sldId="317"/>
            <ac:spMk id="8" creationId="{1BB5AA13-A76C-7528-0D7A-2455874A6680}"/>
          </ac:spMkLst>
        </pc:spChg>
        <pc:spChg chg="add del mod">
          <ac:chgData name="Subash Khatiwada" userId="82ebb907-69e0-4888-9ca7-a664fef6b159" providerId="ADAL" clId="{94BCF920-ABF0-4080-8EB4-E5AA63D45337}" dt="2023-11-27T15:14:54.982" v="4811"/>
          <ac:spMkLst>
            <pc:docMk/>
            <pc:sldMk cId="3415638594" sldId="317"/>
            <ac:spMk id="9" creationId="{D94199B9-4E91-825C-407A-4F23CAE84D43}"/>
          </ac:spMkLst>
        </pc:spChg>
        <pc:spChg chg="mod">
          <ac:chgData name="Subash Khatiwada" userId="82ebb907-69e0-4888-9ca7-a664fef6b159" providerId="ADAL" clId="{94BCF920-ABF0-4080-8EB4-E5AA63D45337}" dt="2023-11-27T15:14:46.702" v="4808"/>
          <ac:spMkLst>
            <pc:docMk/>
            <pc:sldMk cId="3415638594" sldId="317"/>
            <ac:spMk id="11" creationId="{94F83EFF-BA2C-AD9E-4188-D329482A9116}"/>
          </ac:spMkLst>
        </pc:spChg>
        <pc:spChg chg="mod">
          <ac:chgData name="Subash Khatiwada" userId="82ebb907-69e0-4888-9ca7-a664fef6b159" providerId="ADAL" clId="{94BCF920-ABF0-4080-8EB4-E5AA63D45337}" dt="2023-11-27T15:14:46.702" v="4808"/>
          <ac:spMkLst>
            <pc:docMk/>
            <pc:sldMk cId="3415638594" sldId="317"/>
            <ac:spMk id="12" creationId="{2F835BF9-61CA-F243-EE71-56DC838EC328}"/>
          </ac:spMkLst>
        </pc:spChg>
        <pc:spChg chg="mod">
          <ac:chgData name="Subash Khatiwada" userId="82ebb907-69e0-4888-9ca7-a664fef6b159" providerId="ADAL" clId="{94BCF920-ABF0-4080-8EB4-E5AA63D45337}" dt="2023-11-27T15:14:46.702" v="4808"/>
          <ac:spMkLst>
            <pc:docMk/>
            <pc:sldMk cId="3415638594" sldId="317"/>
            <ac:spMk id="13" creationId="{4A912A56-57E4-A6DC-D9B9-0A46423BFB05}"/>
          </ac:spMkLst>
        </pc:spChg>
        <pc:spChg chg="mod">
          <ac:chgData name="Subash Khatiwada" userId="82ebb907-69e0-4888-9ca7-a664fef6b159" providerId="ADAL" clId="{94BCF920-ABF0-4080-8EB4-E5AA63D45337}" dt="2023-11-27T15:14:46.702" v="4808"/>
          <ac:spMkLst>
            <pc:docMk/>
            <pc:sldMk cId="3415638594" sldId="317"/>
            <ac:spMk id="14" creationId="{7F7DFC42-5EEC-7EFF-570D-AD2E539AD991}"/>
          </ac:spMkLst>
        </pc:spChg>
        <pc:spChg chg="mod">
          <ac:chgData name="Subash Khatiwada" userId="82ebb907-69e0-4888-9ca7-a664fef6b159" providerId="ADAL" clId="{94BCF920-ABF0-4080-8EB4-E5AA63D45337}" dt="2023-11-27T15:14:46.702" v="4808"/>
          <ac:spMkLst>
            <pc:docMk/>
            <pc:sldMk cId="3415638594" sldId="317"/>
            <ac:spMk id="15" creationId="{1F30EFA7-76D2-674D-0ACA-0C9049B29ADF}"/>
          </ac:spMkLst>
        </pc:spChg>
        <pc:spChg chg="add del mod">
          <ac:chgData name="Subash Khatiwada" userId="82ebb907-69e0-4888-9ca7-a664fef6b159" providerId="ADAL" clId="{94BCF920-ABF0-4080-8EB4-E5AA63D45337}" dt="2023-11-27T15:14:54.982" v="4811"/>
          <ac:spMkLst>
            <pc:docMk/>
            <pc:sldMk cId="3415638594" sldId="317"/>
            <ac:spMk id="16" creationId="{8DB4C375-5728-F157-DE92-F2B8B1A0C4FF}"/>
          </ac:spMkLst>
        </pc:spChg>
        <pc:spChg chg="add del mod">
          <ac:chgData name="Subash Khatiwada" userId="82ebb907-69e0-4888-9ca7-a664fef6b159" providerId="ADAL" clId="{94BCF920-ABF0-4080-8EB4-E5AA63D45337}" dt="2023-11-27T15:14:54.982" v="4811"/>
          <ac:spMkLst>
            <pc:docMk/>
            <pc:sldMk cId="3415638594" sldId="317"/>
            <ac:spMk id="17" creationId="{75EB70D9-E664-2E91-F155-E9DBF0549D93}"/>
          </ac:spMkLst>
        </pc:spChg>
        <pc:spChg chg="add del mod">
          <ac:chgData name="Subash Khatiwada" userId="82ebb907-69e0-4888-9ca7-a664fef6b159" providerId="ADAL" clId="{94BCF920-ABF0-4080-8EB4-E5AA63D45337}" dt="2023-11-27T15:14:54.982" v="4811"/>
          <ac:spMkLst>
            <pc:docMk/>
            <pc:sldMk cId="3415638594" sldId="317"/>
            <ac:spMk id="19" creationId="{3016DAB9-86A4-FFBA-85A4-3A50300C6B1B}"/>
          </ac:spMkLst>
        </pc:spChg>
        <pc:spChg chg="add del mod">
          <ac:chgData name="Subash Khatiwada" userId="82ebb907-69e0-4888-9ca7-a664fef6b159" providerId="ADAL" clId="{94BCF920-ABF0-4080-8EB4-E5AA63D45337}" dt="2023-11-27T15:14:54.982" v="4811"/>
          <ac:spMkLst>
            <pc:docMk/>
            <pc:sldMk cId="3415638594" sldId="317"/>
            <ac:spMk id="20" creationId="{BA3DD461-31F0-258B-4A89-3848CD40F0FC}"/>
          </ac:spMkLst>
        </pc:spChg>
        <pc:spChg chg="add del mod topLvl">
          <ac:chgData name="Subash Khatiwada" userId="82ebb907-69e0-4888-9ca7-a664fef6b159" providerId="ADAL" clId="{94BCF920-ABF0-4080-8EB4-E5AA63D45337}" dt="2023-11-27T15:19:07.170" v="4863" actId="165"/>
          <ac:spMkLst>
            <pc:docMk/>
            <pc:sldMk cId="3415638594" sldId="317"/>
            <ac:spMk id="21" creationId="{E03A64C4-BCA5-F137-553E-AF5355D65106}"/>
          </ac:spMkLst>
        </pc:spChg>
        <pc:spChg chg="add mod topLvl">
          <ac:chgData name="Subash Khatiwada" userId="82ebb907-69e0-4888-9ca7-a664fef6b159" providerId="ADAL" clId="{94BCF920-ABF0-4080-8EB4-E5AA63D45337}" dt="2023-11-27T15:19:07.170" v="4863" actId="165"/>
          <ac:spMkLst>
            <pc:docMk/>
            <pc:sldMk cId="3415638594" sldId="317"/>
            <ac:spMk id="22" creationId="{4CAD31F6-93AC-F70E-0266-0F46831C8501}"/>
          </ac:spMkLst>
        </pc:spChg>
        <pc:spChg chg="add mod topLvl">
          <ac:chgData name="Subash Khatiwada" userId="82ebb907-69e0-4888-9ca7-a664fef6b159" providerId="ADAL" clId="{94BCF920-ABF0-4080-8EB4-E5AA63D45337}" dt="2023-11-27T15:19:07.170" v="4863" actId="165"/>
          <ac:spMkLst>
            <pc:docMk/>
            <pc:sldMk cId="3415638594" sldId="317"/>
            <ac:spMk id="23" creationId="{D73E2471-BEF4-B553-0787-6C23057A1185}"/>
          </ac:spMkLst>
        </pc:spChg>
        <pc:spChg chg="add del mod topLvl">
          <ac:chgData name="Subash Khatiwada" userId="82ebb907-69e0-4888-9ca7-a664fef6b159" providerId="ADAL" clId="{94BCF920-ABF0-4080-8EB4-E5AA63D45337}" dt="2023-11-27T15:19:07.170" v="4863" actId="165"/>
          <ac:spMkLst>
            <pc:docMk/>
            <pc:sldMk cId="3415638594" sldId="317"/>
            <ac:spMk id="24" creationId="{F62ED288-F4CD-D96F-203A-C067112C48D3}"/>
          </ac:spMkLst>
        </pc:spChg>
        <pc:spChg chg="add mod topLvl">
          <ac:chgData name="Subash Khatiwada" userId="82ebb907-69e0-4888-9ca7-a664fef6b159" providerId="ADAL" clId="{94BCF920-ABF0-4080-8EB4-E5AA63D45337}" dt="2023-11-27T15:19:07.170" v="4863" actId="165"/>
          <ac:spMkLst>
            <pc:docMk/>
            <pc:sldMk cId="3415638594" sldId="317"/>
            <ac:spMk id="25" creationId="{5DF770C0-C2BB-80E0-B509-E3249A584F1B}"/>
          </ac:spMkLst>
        </pc:spChg>
        <pc:spChg chg="add mod topLvl">
          <ac:chgData name="Subash Khatiwada" userId="82ebb907-69e0-4888-9ca7-a664fef6b159" providerId="ADAL" clId="{94BCF920-ABF0-4080-8EB4-E5AA63D45337}" dt="2023-11-27T15:19:07.170" v="4863" actId="165"/>
          <ac:spMkLst>
            <pc:docMk/>
            <pc:sldMk cId="3415638594" sldId="317"/>
            <ac:spMk id="26" creationId="{9BC6B2D3-48A2-EFC4-8CEE-06D369E5F5A5}"/>
          </ac:spMkLst>
        </pc:spChg>
        <pc:spChg chg="mod">
          <ac:chgData name="Subash Khatiwada" userId="82ebb907-69e0-4888-9ca7-a664fef6b159" providerId="ADAL" clId="{94BCF920-ABF0-4080-8EB4-E5AA63D45337}" dt="2023-11-27T15:19:07.170" v="4863" actId="165"/>
          <ac:spMkLst>
            <pc:docMk/>
            <pc:sldMk cId="3415638594" sldId="317"/>
            <ac:spMk id="28" creationId="{782FCD67-04BA-4F07-75D8-E4D641A41880}"/>
          </ac:spMkLst>
        </pc:spChg>
        <pc:spChg chg="mod">
          <ac:chgData name="Subash Khatiwada" userId="82ebb907-69e0-4888-9ca7-a664fef6b159" providerId="ADAL" clId="{94BCF920-ABF0-4080-8EB4-E5AA63D45337}" dt="2023-11-27T15:19:07.170" v="4863" actId="165"/>
          <ac:spMkLst>
            <pc:docMk/>
            <pc:sldMk cId="3415638594" sldId="317"/>
            <ac:spMk id="29" creationId="{84073905-2402-ABC2-4106-1BCF2CA8684E}"/>
          </ac:spMkLst>
        </pc:spChg>
        <pc:spChg chg="mod">
          <ac:chgData name="Subash Khatiwada" userId="82ebb907-69e0-4888-9ca7-a664fef6b159" providerId="ADAL" clId="{94BCF920-ABF0-4080-8EB4-E5AA63D45337}" dt="2023-11-27T15:19:07.170" v="4863" actId="165"/>
          <ac:spMkLst>
            <pc:docMk/>
            <pc:sldMk cId="3415638594" sldId="317"/>
            <ac:spMk id="30" creationId="{EAE5BE3D-3C69-8F27-601A-BE35FF3AB9B0}"/>
          </ac:spMkLst>
        </pc:spChg>
        <pc:spChg chg="mod">
          <ac:chgData name="Subash Khatiwada" userId="82ebb907-69e0-4888-9ca7-a664fef6b159" providerId="ADAL" clId="{94BCF920-ABF0-4080-8EB4-E5AA63D45337}" dt="2023-11-27T15:19:07.170" v="4863" actId="165"/>
          <ac:spMkLst>
            <pc:docMk/>
            <pc:sldMk cId="3415638594" sldId="317"/>
            <ac:spMk id="31" creationId="{692B4983-15D0-868E-7153-F52FC71156D5}"/>
          </ac:spMkLst>
        </pc:spChg>
        <pc:spChg chg="mod">
          <ac:chgData name="Subash Khatiwada" userId="82ebb907-69e0-4888-9ca7-a664fef6b159" providerId="ADAL" clId="{94BCF920-ABF0-4080-8EB4-E5AA63D45337}" dt="2023-11-27T15:19:07.170" v="4863" actId="165"/>
          <ac:spMkLst>
            <pc:docMk/>
            <pc:sldMk cId="3415638594" sldId="317"/>
            <ac:spMk id="32" creationId="{06617FF0-AF98-FA47-1825-E6A38E474664}"/>
          </ac:spMkLst>
        </pc:spChg>
        <pc:spChg chg="add mod topLvl">
          <ac:chgData name="Subash Khatiwada" userId="82ebb907-69e0-4888-9ca7-a664fef6b159" providerId="ADAL" clId="{94BCF920-ABF0-4080-8EB4-E5AA63D45337}" dt="2023-11-27T15:19:18.154" v="4864" actId="164"/>
          <ac:spMkLst>
            <pc:docMk/>
            <pc:sldMk cId="3415638594" sldId="317"/>
            <ac:spMk id="33" creationId="{BA83BC16-2184-4881-3B47-0E50957F8584}"/>
          </ac:spMkLst>
        </pc:spChg>
        <pc:spChg chg="add mod topLvl">
          <ac:chgData name="Subash Khatiwada" userId="82ebb907-69e0-4888-9ca7-a664fef6b159" providerId="ADAL" clId="{94BCF920-ABF0-4080-8EB4-E5AA63D45337}" dt="2023-11-27T15:19:18.154" v="4864" actId="164"/>
          <ac:spMkLst>
            <pc:docMk/>
            <pc:sldMk cId="3415638594" sldId="317"/>
            <ac:spMk id="34" creationId="{E635B896-DAE2-06BA-9FA7-E351DB7EFC86}"/>
          </ac:spMkLst>
        </pc:spChg>
        <pc:spChg chg="add mod topLvl">
          <ac:chgData name="Subash Khatiwada" userId="82ebb907-69e0-4888-9ca7-a664fef6b159" providerId="ADAL" clId="{94BCF920-ABF0-4080-8EB4-E5AA63D45337}" dt="2023-11-27T15:19:07.170" v="4863" actId="165"/>
          <ac:spMkLst>
            <pc:docMk/>
            <pc:sldMk cId="3415638594" sldId="317"/>
            <ac:spMk id="36" creationId="{63936B76-C052-24DC-B399-D886293331EF}"/>
          </ac:spMkLst>
        </pc:spChg>
        <pc:spChg chg="add mod topLvl">
          <ac:chgData name="Subash Khatiwada" userId="82ebb907-69e0-4888-9ca7-a664fef6b159" providerId="ADAL" clId="{94BCF920-ABF0-4080-8EB4-E5AA63D45337}" dt="2023-11-27T15:19:07.170" v="4863" actId="165"/>
          <ac:spMkLst>
            <pc:docMk/>
            <pc:sldMk cId="3415638594" sldId="317"/>
            <ac:spMk id="37" creationId="{E38920A8-7244-F451-2515-207441F4AF29}"/>
          </ac:spMkLst>
        </pc:spChg>
        <pc:spChg chg="add del mod">
          <ac:chgData name="Subash Khatiwada" userId="82ebb907-69e0-4888-9ca7-a664fef6b159" providerId="ADAL" clId="{94BCF920-ABF0-4080-8EB4-E5AA63D45337}" dt="2023-11-27T15:20:07.164" v="4876" actId="21"/>
          <ac:spMkLst>
            <pc:docMk/>
            <pc:sldMk cId="3415638594" sldId="317"/>
            <ac:spMk id="39" creationId="{5A96B8B3-CFD4-1286-B988-5FB25CA8F3CD}"/>
          </ac:spMkLst>
        </pc:spChg>
        <pc:spChg chg="add mod">
          <ac:chgData name="Subash Khatiwada" userId="82ebb907-69e0-4888-9ca7-a664fef6b159" providerId="ADAL" clId="{94BCF920-ABF0-4080-8EB4-E5AA63D45337}" dt="2023-11-27T15:20:17.898" v="4878"/>
          <ac:spMkLst>
            <pc:docMk/>
            <pc:sldMk cId="3415638594" sldId="317"/>
            <ac:spMk id="43" creationId="{81190B6C-16BD-238D-FA9C-E2AFDC4EA2DF}"/>
          </ac:spMkLst>
        </pc:spChg>
        <pc:spChg chg="mod">
          <ac:chgData name="Subash Khatiwada" userId="82ebb907-69e0-4888-9ca7-a664fef6b159" providerId="ADAL" clId="{94BCF920-ABF0-4080-8EB4-E5AA63D45337}" dt="2023-11-27T15:20:36.608" v="4880"/>
          <ac:spMkLst>
            <pc:docMk/>
            <pc:sldMk cId="3415638594" sldId="317"/>
            <ac:spMk id="45" creationId="{EE7EB588-4FFB-1737-0E19-21F666956AF0}"/>
          </ac:spMkLst>
        </pc:spChg>
        <pc:spChg chg="mod">
          <ac:chgData name="Subash Khatiwada" userId="82ebb907-69e0-4888-9ca7-a664fef6b159" providerId="ADAL" clId="{94BCF920-ABF0-4080-8EB4-E5AA63D45337}" dt="2023-11-27T15:20:54.028" v="4889" actId="1076"/>
          <ac:spMkLst>
            <pc:docMk/>
            <pc:sldMk cId="3415638594" sldId="317"/>
            <ac:spMk id="46" creationId="{D35518DE-3836-93A4-F467-994C1551A17F}"/>
          </ac:spMkLst>
        </pc:spChg>
        <pc:spChg chg="mod">
          <ac:chgData name="Subash Khatiwada" userId="82ebb907-69e0-4888-9ca7-a664fef6b159" providerId="ADAL" clId="{94BCF920-ABF0-4080-8EB4-E5AA63D45337}" dt="2023-11-27T15:23:10.337" v="4895"/>
          <ac:spMkLst>
            <pc:docMk/>
            <pc:sldMk cId="3415638594" sldId="317"/>
            <ac:spMk id="50" creationId="{E50B6E6E-7999-C619-21A9-1DC0BBA71F61}"/>
          </ac:spMkLst>
        </pc:spChg>
        <pc:spChg chg="mod">
          <ac:chgData name="Subash Khatiwada" userId="82ebb907-69e0-4888-9ca7-a664fef6b159" providerId="ADAL" clId="{94BCF920-ABF0-4080-8EB4-E5AA63D45337}" dt="2023-11-27T15:23:10.337" v="4895"/>
          <ac:spMkLst>
            <pc:docMk/>
            <pc:sldMk cId="3415638594" sldId="317"/>
            <ac:spMk id="51" creationId="{BEE25D09-30EE-44A8-0091-062CF95E582B}"/>
          </ac:spMkLst>
        </pc:spChg>
        <pc:spChg chg="add mod">
          <ac:chgData name="Subash Khatiwada" userId="82ebb907-69e0-4888-9ca7-a664fef6b159" providerId="ADAL" clId="{94BCF920-ABF0-4080-8EB4-E5AA63D45337}" dt="2023-11-27T15:25:16.615" v="4904" actId="1036"/>
          <ac:spMkLst>
            <pc:docMk/>
            <pc:sldMk cId="3415638594" sldId="317"/>
            <ac:spMk id="53" creationId="{FD1EFCE0-DE74-8971-5ADE-2B8965CCDE7C}"/>
          </ac:spMkLst>
        </pc:spChg>
        <pc:spChg chg="mod">
          <ac:chgData name="Subash Khatiwada" userId="82ebb907-69e0-4888-9ca7-a664fef6b159" providerId="ADAL" clId="{94BCF920-ABF0-4080-8EB4-E5AA63D45337}" dt="2023-11-27T15:25:25.355" v="4905"/>
          <ac:spMkLst>
            <pc:docMk/>
            <pc:sldMk cId="3415638594" sldId="317"/>
            <ac:spMk id="55" creationId="{E127EA39-1047-77CD-BA08-919AF25DCD02}"/>
          </ac:spMkLst>
        </pc:spChg>
        <pc:spChg chg="mod">
          <ac:chgData name="Subash Khatiwada" userId="82ebb907-69e0-4888-9ca7-a664fef6b159" providerId="ADAL" clId="{94BCF920-ABF0-4080-8EB4-E5AA63D45337}" dt="2023-11-27T15:25:25.355" v="4905"/>
          <ac:spMkLst>
            <pc:docMk/>
            <pc:sldMk cId="3415638594" sldId="317"/>
            <ac:spMk id="56" creationId="{4AE089C2-1A42-B4D3-2335-5E77AB708623}"/>
          </ac:spMkLst>
        </pc:spChg>
        <pc:spChg chg="add mod">
          <ac:chgData name="Subash Khatiwada" userId="82ebb907-69e0-4888-9ca7-a664fef6b159" providerId="ADAL" clId="{94BCF920-ABF0-4080-8EB4-E5AA63D45337}" dt="2023-11-27T15:30:00.192" v="4952" actId="1037"/>
          <ac:spMkLst>
            <pc:docMk/>
            <pc:sldMk cId="3415638594" sldId="317"/>
            <ac:spMk id="58" creationId="{2F263D52-5401-F0F8-4BB3-019FBC797EF1}"/>
          </ac:spMkLst>
        </pc:spChg>
        <pc:spChg chg="mod">
          <ac:chgData name="Subash Khatiwada" userId="82ebb907-69e0-4888-9ca7-a664fef6b159" providerId="ADAL" clId="{94BCF920-ABF0-4080-8EB4-E5AA63D45337}" dt="2023-11-27T15:25:54.235" v="4913"/>
          <ac:spMkLst>
            <pc:docMk/>
            <pc:sldMk cId="3415638594" sldId="317"/>
            <ac:spMk id="60" creationId="{1A05C0B5-F7FB-2663-5195-65530A0F9E6E}"/>
          </ac:spMkLst>
        </pc:spChg>
        <pc:spChg chg="mod">
          <ac:chgData name="Subash Khatiwada" userId="82ebb907-69e0-4888-9ca7-a664fef6b159" providerId="ADAL" clId="{94BCF920-ABF0-4080-8EB4-E5AA63D45337}" dt="2023-11-27T15:25:54.235" v="4913"/>
          <ac:spMkLst>
            <pc:docMk/>
            <pc:sldMk cId="3415638594" sldId="317"/>
            <ac:spMk id="61" creationId="{ACA6709C-66CE-951B-12A0-9649FC50E585}"/>
          </ac:spMkLst>
        </pc:spChg>
        <pc:spChg chg="add mod">
          <ac:chgData name="Subash Khatiwada" userId="82ebb907-69e0-4888-9ca7-a664fef6b159" providerId="ADAL" clId="{94BCF920-ABF0-4080-8EB4-E5AA63D45337}" dt="2023-11-27T15:30:04.532" v="4953" actId="1037"/>
          <ac:spMkLst>
            <pc:docMk/>
            <pc:sldMk cId="3415638594" sldId="317"/>
            <ac:spMk id="63" creationId="{9B336DDD-66BB-5E21-676A-503921B6D562}"/>
          </ac:spMkLst>
        </pc:spChg>
        <pc:spChg chg="mod">
          <ac:chgData name="Subash Khatiwada" userId="82ebb907-69e0-4888-9ca7-a664fef6b159" providerId="ADAL" clId="{94BCF920-ABF0-4080-8EB4-E5AA63D45337}" dt="2023-11-27T15:26:30.755" v="4925"/>
          <ac:spMkLst>
            <pc:docMk/>
            <pc:sldMk cId="3415638594" sldId="317"/>
            <ac:spMk id="65" creationId="{E9682291-6652-CDE2-A0D2-19446F1851FC}"/>
          </ac:spMkLst>
        </pc:spChg>
        <pc:spChg chg="mod">
          <ac:chgData name="Subash Khatiwada" userId="82ebb907-69e0-4888-9ca7-a664fef6b159" providerId="ADAL" clId="{94BCF920-ABF0-4080-8EB4-E5AA63D45337}" dt="2023-11-27T15:26:30.755" v="4925"/>
          <ac:spMkLst>
            <pc:docMk/>
            <pc:sldMk cId="3415638594" sldId="317"/>
            <ac:spMk id="66" creationId="{66400A93-98B4-453F-3255-182C7C0C38BD}"/>
          </ac:spMkLst>
        </pc:spChg>
        <pc:spChg chg="add mod">
          <ac:chgData name="Subash Khatiwada" userId="82ebb907-69e0-4888-9ca7-a664fef6b159" providerId="ADAL" clId="{94BCF920-ABF0-4080-8EB4-E5AA63D45337}" dt="2023-11-27T15:34:45.999" v="4989" actId="20577"/>
          <ac:spMkLst>
            <pc:docMk/>
            <pc:sldMk cId="3415638594" sldId="317"/>
            <ac:spMk id="68" creationId="{61953743-9AED-D961-0A8C-262F536FB237}"/>
          </ac:spMkLst>
        </pc:spChg>
        <pc:grpChg chg="add del mod">
          <ac:chgData name="Subash Khatiwada" userId="82ebb907-69e0-4888-9ca7-a664fef6b159" providerId="ADAL" clId="{94BCF920-ABF0-4080-8EB4-E5AA63D45337}" dt="2023-11-27T15:14:54.982" v="4811"/>
          <ac:grpSpMkLst>
            <pc:docMk/>
            <pc:sldMk cId="3415638594" sldId="317"/>
            <ac:grpSpMk id="10" creationId="{CAC2B22B-95B1-A534-BDE0-10EDE936BFA9}"/>
          </ac:grpSpMkLst>
        </pc:grpChg>
        <pc:grpChg chg="add mod topLvl">
          <ac:chgData name="Subash Khatiwada" userId="82ebb907-69e0-4888-9ca7-a664fef6b159" providerId="ADAL" clId="{94BCF920-ABF0-4080-8EB4-E5AA63D45337}" dt="2023-11-27T15:19:07.170" v="4863" actId="165"/>
          <ac:grpSpMkLst>
            <pc:docMk/>
            <pc:sldMk cId="3415638594" sldId="317"/>
            <ac:grpSpMk id="27" creationId="{B4AA7EA3-7984-E9CB-0C92-6D1261F441AB}"/>
          </ac:grpSpMkLst>
        </pc:grpChg>
        <pc:grpChg chg="add del mod">
          <ac:chgData name="Subash Khatiwada" userId="82ebb907-69e0-4888-9ca7-a664fef6b159" providerId="ADAL" clId="{94BCF920-ABF0-4080-8EB4-E5AA63D45337}" dt="2023-11-27T15:19:07.170" v="4863" actId="165"/>
          <ac:grpSpMkLst>
            <pc:docMk/>
            <pc:sldMk cId="3415638594" sldId="317"/>
            <ac:grpSpMk id="38" creationId="{B7D5F29B-6FCF-07DD-741D-CF9C17CCA818}"/>
          </ac:grpSpMkLst>
        </pc:grpChg>
        <pc:grpChg chg="add mod">
          <ac:chgData name="Subash Khatiwada" userId="82ebb907-69e0-4888-9ca7-a664fef6b159" providerId="ADAL" clId="{94BCF920-ABF0-4080-8EB4-E5AA63D45337}" dt="2023-11-27T15:19:47.149" v="4874" actId="1076"/>
          <ac:grpSpMkLst>
            <pc:docMk/>
            <pc:sldMk cId="3415638594" sldId="317"/>
            <ac:grpSpMk id="40" creationId="{CEA71854-C8C9-2BA3-30C4-FBE528F16EC5}"/>
          </ac:grpSpMkLst>
        </pc:grpChg>
        <pc:grpChg chg="add del mod">
          <ac:chgData name="Subash Khatiwada" userId="82ebb907-69e0-4888-9ca7-a664fef6b159" providerId="ADAL" clId="{94BCF920-ABF0-4080-8EB4-E5AA63D45337}" dt="2023-11-27T15:21:37.708" v="4891" actId="478"/>
          <ac:grpSpMkLst>
            <pc:docMk/>
            <pc:sldMk cId="3415638594" sldId="317"/>
            <ac:grpSpMk id="44" creationId="{BCC336F8-8A6C-C332-839C-E5E1CF9D6BCD}"/>
          </ac:grpSpMkLst>
        </pc:grpChg>
        <pc:grpChg chg="add mod">
          <ac:chgData name="Subash Khatiwada" userId="82ebb907-69e0-4888-9ca7-a664fef6b159" providerId="ADAL" clId="{94BCF920-ABF0-4080-8EB4-E5AA63D45337}" dt="2023-11-27T15:23:17.892" v="4896" actId="1076"/>
          <ac:grpSpMkLst>
            <pc:docMk/>
            <pc:sldMk cId="3415638594" sldId="317"/>
            <ac:grpSpMk id="49" creationId="{DDDC3221-EB06-99EB-3811-5FDAAED0273A}"/>
          </ac:grpSpMkLst>
        </pc:grpChg>
        <pc:grpChg chg="add mod">
          <ac:chgData name="Subash Khatiwada" userId="82ebb907-69e0-4888-9ca7-a664fef6b159" providerId="ADAL" clId="{94BCF920-ABF0-4080-8EB4-E5AA63D45337}" dt="2023-11-27T15:25:35.325" v="4906" actId="1076"/>
          <ac:grpSpMkLst>
            <pc:docMk/>
            <pc:sldMk cId="3415638594" sldId="317"/>
            <ac:grpSpMk id="54" creationId="{663B24C7-4CC3-4C45-A936-6D9BD1E83AAC}"/>
          </ac:grpSpMkLst>
        </pc:grpChg>
        <pc:grpChg chg="add mod">
          <ac:chgData name="Subash Khatiwada" userId="82ebb907-69e0-4888-9ca7-a664fef6b159" providerId="ADAL" clId="{94BCF920-ABF0-4080-8EB4-E5AA63D45337}" dt="2023-11-27T15:25:59.705" v="4914" actId="1076"/>
          <ac:grpSpMkLst>
            <pc:docMk/>
            <pc:sldMk cId="3415638594" sldId="317"/>
            <ac:grpSpMk id="59" creationId="{1D035A6B-4D6E-B479-14C7-B492A4BC7AE9}"/>
          </ac:grpSpMkLst>
        </pc:grpChg>
        <pc:grpChg chg="add mod">
          <ac:chgData name="Subash Khatiwada" userId="82ebb907-69e0-4888-9ca7-a664fef6b159" providerId="ADAL" clId="{94BCF920-ABF0-4080-8EB4-E5AA63D45337}" dt="2023-11-27T15:26:34.174" v="4926" actId="1076"/>
          <ac:grpSpMkLst>
            <pc:docMk/>
            <pc:sldMk cId="3415638594" sldId="317"/>
            <ac:grpSpMk id="64" creationId="{698DAF30-1F8D-8748-098D-F3994CA41D49}"/>
          </ac:grpSpMkLst>
        </pc:grpChg>
        <pc:cxnChg chg="add del mod">
          <ac:chgData name="Subash Khatiwada" userId="82ebb907-69e0-4888-9ca7-a664fef6b159" providerId="ADAL" clId="{94BCF920-ABF0-4080-8EB4-E5AA63D45337}" dt="2023-11-27T15:14:54.982" v="4811"/>
          <ac:cxnSpMkLst>
            <pc:docMk/>
            <pc:sldMk cId="3415638594" sldId="317"/>
            <ac:cxnSpMk id="18" creationId="{4E132230-2845-2620-0611-3740EB490825}"/>
          </ac:cxnSpMkLst>
        </pc:cxnChg>
        <pc:cxnChg chg="add mod topLvl">
          <ac:chgData name="Subash Khatiwada" userId="82ebb907-69e0-4888-9ca7-a664fef6b159" providerId="ADAL" clId="{94BCF920-ABF0-4080-8EB4-E5AA63D45337}" dt="2023-11-27T15:19:50.099" v="4875" actId="14100"/>
          <ac:cxnSpMkLst>
            <pc:docMk/>
            <pc:sldMk cId="3415638594" sldId="317"/>
            <ac:cxnSpMk id="35" creationId="{64BDB5C9-35FB-B970-2C51-47BC379AB45A}"/>
          </ac:cxnSpMkLst>
        </pc:cxnChg>
        <pc:cxnChg chg="mod">
          <ac:chgData name="Subash Khatiwada" userId="82ebb907-69e0-4888-9ca7-a664fef6b159" providerId="ADAL" clId="{94BCF920-ABF0-4080-8EB4-E5AA63D45337}" dt="2023-11-27T15:21:37.708" v="4891" actId="478"/>
          <ac:cxnSpMkLst>
            <pc:docMk/>
            <pc:sldMk cId="3415638594" sldId="317"/>
            <ac:cxnSpMk id="47" creationId="{128B6516-6DCF-A7C9-42E9-774E024948BC}"/>
          </ac:cxnSpMkLst>
        </pc:cxnChg>
        <pc:cxnChg chg="mod">
          <ac:chgData name="Subash Khatiwada" userId="82ebb907-69e0-4888-9ca7-a664fef6b159" providerId="ADAL" clId="{94BCF920-ABF0-4080-8EB4-E5AA63D45337}" dt="2023-11-27T15:23:10.337" v="4895"/>
          <ac:cxnSpMkLst>
            <pc:docMk/>
            <pc:sldMk cId="3415638594" sldId="317"/>
            <ac:cxnSpMk id="52" creationId="{FB2B705A-57E9-7E0B-3239-80E389DBE92B}"/>
          </ac:cxnSpMkLst>
        </pc:cxnChg>
        <pc:cxnChg chg="mod">
          <ac:chgData name="Subash Khatiwada" userId="82ebb907-69e0-4888-9ca7-a664fef6b159" providerId="ADAL" clId="{94BCF920-ABF0-4080-8EB4-E5AA63D45337}" dt="2023-11-27T15:25:25.355" v="4905"/>
          <ac:cxnSpMkLst>
            <pc:docMk/>
            <pc:sldMk cId="3415638594" sldId="317"/>
            <ac:cxnSpMk id="57" creationId="{27B5A069-C917-36FA-6E70-611BFBE4BFEA}"/>
          </ac:cxnSpMkLst>
        </pc:cxnChg>
        <pc:cxnChg chg="mod">
          <ac:chgData name="Subash Khatiwada" userId="82ebb907-69e0-4888-9ca7-a664fef6b159" providerId="ADAL" clId="{94BCF920-ABF0-4080-8EB4-E5AA63D45337}" dt="2023-11-27T15:25:54.235" v="4913"/>
          <ac:cxnSpMkLst>
            <pc:docMk/>
            <pc:sldMk cId="3415638594" sldId="317"/>
            <ac:cxnSpMk id="62" creationId="{E03513A8-5595-4E37-0CF4-0D4943E779BE}"/>
          </ac:cxnSpMkLst>
        </pc:cxnChg>
        <pc:cxnChg chg="mod">
          <ac:chgData name="Subash Khatiwada" userId="82ebb907-69e0-4888-9ca7-a664fef6b159" providerId="ADAL" clId="{94BCF920-ABF0-4080-8EB4-E5AA63D45337}" dt="2023-11-27T15:26:30.755" v="4925"/>
          <ac:cxnSpMkLst>
            <pc:docMk/>
            <pc:sldMk cId="3415638594" sldId="317"/>
            <ac:cxnSpMk id="67" creationId="{629FF48C-F787-1CE3-8BEF-6AD288CA36B3}"/>
          </ac:cxnSpMkLst>
        </pc:cxnChg>
      </pc:sldChg>
      <pc:sldChg chg="addSp delSp modSp new mod modAnim">
        <pc:chgData name="Subash Khatiwada" userId="82ebb907-69e0-4888-9ca7-a664fef6b159" providerId="ADAL" clId="{94BCF920-ABF0-4080-8EB4-E5AA63D45337}" dt="2023-12-04T08:44:13.133" v="6310"/>
        <pc:sldMkLst>
          <pc:docMk/>
          <pc:sldMk cId="953872352" sldId="318"/>
        </pc:sldMkLst>
        <pc:spChg chg="mod">
          <ac:chgData name="Subash Khatiwada" userId="82ebb907-69e0-4888-9ca7-a664fef6b159" providerId="ADAL" clId="{94BCF920-ABF0-4080-8EB4-E5AA63D45337}" dt="2023-11-28T10:36:16.717" v="5745" actId="20577"/>
          <ac:spMkLst>
            <pc:docMk/>
            <pc:sldMk cId="953872352" sldId="318"/>
            <ac:spMk id="2" creationId="{29D33D2A-C2B8-C75C-5064-E3ED788620DF}"/>
          </ac:spMkLst>
        </pc:spChg>
        <pc:spChg chg="del">
          <ac:chgData name="Subash Khatiwada" userId="82ebb907-69e0-4888-9ca7-a664fef6b159" providerId="ADAL" clId="{94BCF920-ABF0-4080-8EB4-E5AA63D45337}" dt="2023-11-27T15:34:04.492" v="4985" actId="478"/>
          <ac:spMkLst>
            <pc:docMk/>
            <pc:sldMk cId="953872352" sldId="318"/>
            <ac:spMk id="3" creationId="{C7404156-FA05-3B6D-9995-47529A6FC363}"/>
          </ac:spMkLst>
        </pc:spChg>
        <pc:spChg chg="add mod">
          <ac:chgData name="Subash Khatiwada" userId="82ebb907-69e0-4888-9ca7-a664fef6b159" providerId="ADAL" clId="{94BCF920-ABF0-4080-8EB4-E5AA63D45337}" dt="2023-11-28T11:09:36.215" v="6057" actId="113"/>
          <ac:spMkLst>
            <pc:docMk/>
            <pc:sldMk cId="953872352" sldId="318"/>
            <ac:spMk id="3" creationId="{F7B62304-7D54-B678-E262-51BFC484350A}"/>
          </ac:spMkLst>
        </pc:spChg>
        <pc:picChg chg="add del mod">
          <ac:chgData name="Subash Khatiwada" userId="82ebb907-69e0-4888-9ca7-a664fef6b159" providerId="ADAL" clId="{94BCF920-ABF0-4080-8EB4-E5AA63D45337}" dt="2023-11-27T15:36:11.875" v="4993" actId="478"/>
          <ac:picMkLst>
            <pc:docMk/>
            <pc:sldMk cId="953872352" sldId="318"/>
            <ac:picMk id="5" creationId="{57D22618-631E-554C-0F6D-106574CAF922}"/>
          </ac:picMkLst>
        </pc:picChg>
        <pc:picChg chg="add mod ord">
          <ac:chgData name="Subash Khatiwada" userId="82ebb907-69e0-4888-9ca7-a664fef6b159" providerId="ADAL" clId="{94BCF920-ABF0-4080-8EB4-E5AA63D45337}" dt="2023-11-27T15:36:24.701" v="4997" actId="166"/>
          <ac:picMkLst>
            <pc:docMk/>
            <pc:sldMk cId="953872352" sldId="318"/>
            <ac:picMk id="7" creationId="{AD607E55-1D58-9CAD-4718-A69D1BB5ABE5}"/>
          </ac:picMkLst>
        </pc:picChg>
        <pc:picChg chg="add mod">
          <ac:chgData name="Subash Khatiwada" userId="82ebb907-69e0-4888-9ca7-a664fef6b159" providerId="ADAL" clId="{94BCF920-ABF0-4080-8EB4-E5AA63D45337}" dt="2023-11-28T10:57:40.533" v="5986" actId="1076"/>
          <ac:picMkLst>
            <pc:docMk/>
            <pc:sldMk cId="953872352" sldId="318"/>
            <ac:picMk id="9" creationId="{67F9A81F-684F-9C26-1F6C-5BCDB76FA07D}"/>
          </ac:picMkLst>
        </pc:picChg>
      </pc:sldChg>
      <pc:sldChg chg="delSp modSp add mod delAnim">
        <pc:chgData name="Subash Khatiwada" userId="82ebb907-69e0-4888-9ca7-a664fef6b159" providerId="ADAL" clId="{94BCF920-ABF0-4080-8EB4-E5AA63D45337}" dt="2023-11-28T11:08:35.717" v="6048" actId="113"/>
        <pc:sldMkLst>
          <pc:docMk/>
          <pc:sldMk cId="815510188" sldId="319"/>
        </pc:sldMkLst>
        <pc:spChg chg="mod">
          <ac:chgData name="Subash Khatiwada" userId="82ebb907-69e0-4888-9ca7-a664fef6b159" providerId="ADAL" clId="{94BCF920-ABF0-4080-8EB4-E5AA63D45337}" dt="2023-11-28T11:04:53.444" v="6045" actId="13926"/>
          <ac:spMkLst>
            <pc:docMk/>
            <pc:sldMk cId="815510188" sldId="319"/>
            <ac:spMk id="8" creationId="{7C391907-F154-4E03-E1CA-9499D0CF4448}"/>
          </ac:spMkLst>
        </pc:spChg>
        <pc:spChg chg="mod">
          <ac:chgData name="Subash Khatiwada" userId="82ebb907-69e0-4888-9ca7-a664fef6b159" providerId="ADAL" clId="{94BCF920-ABF0-4080-8EB4-E5AA63D45337}" dt="2023-11-28T11:04:55.546" v="6046" actId="13926"/>
          <ac:spMkLst>
            <pc:docMk/>
            <pc:sldMk cId="815510188" sldId="319"/>
            <ac:spMk id="18" creationId="{600D8F5D-ACE5-7907-CB1A-624A76C22F01}"/>
          </ac:spMkLst>
        </pc:spChg>
        <pc:spChg chg="del">
          <ac:chgData name="Subash Khatiwada" userId="82ebb907-69e0-4888-9ca7-a664fef6b159" providerId="ADAL" clId="{94BCF920-ABF0-4080-8EB4-E5AA63D45337}" dt="2023-11-28T10:55:49.363" v="5967" actId="478"/>
          <ac:spMkLst>
            <pc:docMk/>
            <pc:sldMk cId="815510188" sldId="319"/>
            <ac:spMk id="20" creationId="{A11871C7-BD05-8ED4-D420-AAADB4D8E8A7}"/>
          </ac:spMkLst>
        </pc:spChg>
        <pc:spChg chg="del">
          <ac:chgData name="Subash Khatiwada" userId="82ebb907-69e0-4888-9ca7-a664fef6b159" providerId="ADAL" clId="{94BCF920-ABF0-4080-8EB4-E5AA63D45337}" dt="2023-11-28T10:55:43.874" v="5965" actId="478"/>
          <ac:spMkLst>
            <pc:docMk/>
            <pc:sldMk cId="815510188" sldId="319"/>
            <ac:spMk id="25" creationId="{97623772-4A12-2F8F-9E48-56C1E24D75B7}"/>
          </ac:spMkLst>
        </pc:spChg>
        <pc:spChg chg="del">
          <ac:chgData name="Subash Khatiwada" userId="82ebb907-69e0-4888-9ca7-a664fef6b159" providerId="ADAL" clId="{94BCF920-ABF0-4080-8EB4-E5AA63D45337}" dt="2023-11-28T10:55:47.139" v="5966" actId="478"/>
          <ac:spMkLst>
            <pc:docMk/>
            <pc:sldMk cId="815510188" sldId="319"/>
            <ac:spMk id="33" creationId="{20F71968-283E-0670-1C6A-F6992DB8FB6C}"/>
          </ac:spMkLst>
        </pc:spChg>
        <pc:spChg chg="del">
          <ac:chgData name="Subash Khatiwada" userId="82ebb907-69e0-4888-9ca7-a664fef6b159" providerId="ADAL" clId="{94BCF920-ABF0-4080-8EB4-E5AA63D45337}" dt="2023-11-28T10:55:43.874" v="5965" actId="478"/>
          <ac:spMkLst>
            <pc:docMk/>
            <pc:sldMk cId="815510188" sldId="319"/>
            <ac:spMk id="36" creationId="{6F77433F-277D-B597-8110-F8DB9E316C7B}"/>
          </ac:spMkLst>
        </pc:spChg>
        <pc:spChg chg="mod">
          <ac:chgData name="Subash Khatiwada" userId="82ebb907-69e0-4888-9ca7-a664fef6b159" providerId="ADAL" clId="{94BCF920-ABF0-4080-8EB4-E5AA63D45337}" dt="2023-11-28T11:08:35.717" v="6048" actId="113"/>
          <ac:spMkLst>
            <pc:docMk/>
            <pc:sldMk cId="815510188" sldId="319"/>
            <ac:spMk id="39" creationId="{E38C3496-471F-B62F-3FFE-2128740490C3}"/>
          </ac:spMkLst>
        </pc:spChg>
      </pc:sldChg>
      <pc:sldChg chg="add del">
        <pc:chgData name="Subash Khatiwada" userId="82ebb907-69e0-4888-9ca7-a664fef6b159" providerId="ADAL" clId="{94BCF920-ABF0-4080-8EB4-E5AA63D45337}" dt="2023-11-28T10:55:35.593" v="5964" actId="47"/>
        <pc:sldMkLst>
          <pc:docMk/>
          <pc:sldMk cId="3951170406" sldId="320"/>
        </pc:sldMkLst>
      </pc:sldChg>
      <pc:sldChg chg="addSp delSp modSp add mod">
        <pc:chgData name="Subash Khatiwada" userId="82ebb907-69e0-4888-9ca7-a664fef6b159" providerId="ADAL" clId="{94BCF920-ABF0-4080-8EB4-E5AA63D45337}" dt="2023-11-28T11:08:48.295" v="6049" actId="113"/>
        <pc:sldMkLst>
          <pc:docMk/>
          <pc:sldMk cId="1208141188" sldId="321"/>
        </pc:sldMkLst>
        <pc:spChg chg="add mod">
          <ac:chgData name="Subash Khatiwada" userId="82ebb907-69e0-4888-9ca7-a664fef6b159" providerId="ADAL" clId="{94BCF920-ABF0-4080-8EB4-E5AA63D45337}" dt="2023-11-28T11:08:48.295" v="6049" actId="113"/>
          <ac:spMkLst>
            <pc:docMk/>
            <pc:sldMk cId="1208141188" sldId="321"/>
            <ac:spMk id="4" creationId="{6411C9E8-1A2D-24FB-0B06-8365407813FE}"/>
          </ac:spMkLst>
        </pc:spChg>
        <pc:spChg chg="del">
          <ac:chgData name="Subash Khatiwada" userId="82ebb907-69e0-4888-9ca7-a664fef6b159" providerId="ADAL" clId="{94BCF920-ABF0-4080-8EB4-E5AA63D45337}" dt="2023-11-28T10:57:15.112" v="5985" actId="478"/>
          <ac:spMkLst>
            <pc:docMk/>
            <pc:sldMk cId="1208141188" sldId="321"/>
            <ac:spMk id="31" creationId="{19A53517-8484-371F-6DEE-A13BEFA96A79}"/>
          </ac:spMkLst>
        </pc:spChg>
      </pc:sldChg>
      <pc:sldChg chg="addSp delSp modSp new mod modAnim chgLayout">
        <pc:chgData name="Subash Khatiwada" userId="82ebb907-69e0-4888-9ca7-a664fef6b159" providerId="ADAL" clId="{94BCF920-ABF0-4080-8EB4-E5AA63D45337}" dt="2023-11-28T11:09:24.700" v="6055" actId="113"/>
        <pc:sldMkLst>
          <pc:docMk/>
          <pc:sldMk cId="1148941858" sldId="322"/>
        </pc:sldMkLst>
        <pc:spChg chg="mod ord">
          <ac:chgData name="Subash Khatiwada" userId="82ebb907-69e0-4888-9ca7-a664fef6b159" providerId="ADAL" clId="{94BCF920-ABF0-4080-8EB4-E5AA63D45337}" dt="2023-11-28T09:48:42.788" v="5411" actId="700"/>
          <ac:spMkLst>
            <pc:docMk/>
            <pc:sldMk cId="1148941858" sldId="322"/>
            <ac:spMk id="2" creationId="{F0638A43-0425-0FD7-8A3A-B55E6501771F}"/>
          </ac:spMkLst>
        </pc:spChg>
        <pc:spChg chg="add mod">
          <ac:chgData name="Subash Khatiwada" userId="82ebb907-69e0-4888-9ca7-a664fef6b159" providerId="ADAL" clId="{94BCF920-ABF0-4080-8EB4-E5AA63D45337}" dt="2023-11-28T11:09:24.700" v="6055" actId="113"/>
          <ac:spMkLst>
            <pc:docMk/>
            <pc:sldMk cId="1148941858" sldId="322"/>
            <ac:spMk id="3" creationId="{0D11AE60-88F5-8296-B205-02EA71E798A2}"/>
          </ac:spMkLst>
        </pc:spChg>
        <pc:spChg chg="del mod">
          <ac:chgData name="Subash Khatiwada" userId="82ebb907-69e0-4888-9ca7-a664fef6b159" providerId="ADAL" clId="{94BCF920-ABF0-4080-8EB4-E5AA63D45337}" dt="2023-11-28T09:48:05.086" v="5352" actId="478"/>
          <ac:spMkLst>
            <pc:docMk/>
            <pc:sldMk cId="1148941858" sldId="322"/>
            <ac:spMk id="3" creationId="{E8860D5C-3570-E511-082B-6D7079D100A7}"/>
          </ac:spMkLst>
        </pc:spChg>
        <pc:spChg chg="add mod ord">
          <ac:chgData name="Subash Khatiwada" userId="82ebb907-69e0-4888-9ca7-a664fef6b159" providerId="ADAL" clId="{94BCF920-ABF0-4080-8EB4-E5AA63D45337}" dt="2023-11-28T10:21:23.022" v="5656" actId="13926"/>
          <ac:spMkLst>
            <pc:docMk/>
            <pc:sldMk cId="1148941858" sldId="322"/>
            <ac:spMk id="5" creationId="{B79053DA-427C-6823-1630-2C2EC436B100}"/>
          </ac:spMkLst>
        </pc:spChg>
        <pc:picChg chg="add mod">
          <ac:chgData name="Subash Khatiwada" userId="82ebb907-69e0-4888-9ca7-a664fef6b159" providerId="ADAL" clId="{94BCF920-ABF0-4080-8EB4-E5AA63D45337}" dt="2023-11-28T10:20:52.148" v="5654" actId="1076"/>
          <ac:picMkLst>
            <pc:docMk/>
            <pc:sldMk cId="1148941858" sldId="322"/>
            <ac:picMk id="4" creationId="{07DF1EE1-14D8-3EF0-CE26-9AD156CAF576}"/>
          </ac:picMkLst>
        </pc:picChg>
      </pc:sldChg>
      <pc:sldChg chg="delSp modSp add mod">
        <pc:chgData name="Subash Khatiwada" userId="82ebb907-69e0-4888-9ca7-a664fef6b159" providerId="ADAL" clId="{94BCF920-ABF0-4080-8EB4-E5AA63D45337}" dt="2023-11-28T10:26:59.433" v="5670" actId="478"/>
        <pc:sldMkLst>
          <pc:docMk/>
          <pc:sldMk cId="1243025628" sldId="323"/>
        </pc:sldMkLst>
        <pc:spChg chg="mod">
          <ac:chgData name="Subash Khatiwada" userId="82ebb907-69e0-4888-9ca7-a664fef6b159" providerId="ADAL" clId="{94BCF920-ABF0-4080-8EB4-E5AA63D45337}" dt="2023-11-28T10:26:54.636" v="5668"/>
          <ac:spMkLst>
            <pc:docMk/>
            <pc:sldMk cId="1243025628" sldId="323"/>
            <ac:spMk id="84" creationId="{00000000-0000-0000-0000-000000000000}"/>
          </ac:spMkLst>
        </pc:spChg>
        <pc:spChg chg="del mod">
          <ac:chgData name="Subash Khatiwada" userId="82ebb907-69e0-4888-9ca7-a664fef6b159" providerId="ADAL" clId="{94BCF920-ABF0-4080-8EB4-E5AA63D45337}" dt="2023-11-28T10:26:59.433" v="5670" actId="478"/>
          <ac:spMkLst>
            <pc:docMk/>
            <pc:sldMk cId="1243025628" sldId="323"/>
            <ac:spMk id="85" creationId="{00000000-0000-0000-0000-000000000000}"/>
          </ac:spMkLst>
        </pc:spChg>
      </pc:sldChg>
      <pc:sldChg chg="delSp add del delDesignElem">
        <pc:chgData name="Subash Khatiwada" userId="82ebb907-69e0-4888-9ca7-a664fef6b159" providerId="ADAL" clId="{94BCF920-ABF0-4080-8EB4-E5AA63D45337}" dt="2023-11-27T13:34:05.978" v="3797" actId="47"/>
        <pc:sldMkLst>
          <pc:docMk/>
          <pc:sldMk cId="4250576602" sldId="323"/>
        </pc:sldMkLst>
        <pc:spChg chg="del">
          <ac:chgData name="Subash Khatiwada" userId="82ebb907-69e0-4888-9ca7-a664fef6b159" providerId="ADAL" clId="{94BCF920-ABF0-4080-8EB4-E5AA63D45337}" dt="2023-11-27T13:32:29.435" v="3795"/>
          <ac:spMkLst>
            <pc:docMk/>
            <pc:sldMk cId="4250576602" sldId="323"/>
            <ac:spMk id="5" creationId="{B7C208F4-0207-410E-A2C5-7E0F23C03B08}"/>
          </ac:spMkLst>
        </pc:spChg>
        <pc:spChg chg="del">
          <ac:chgData name="Subash Khatiwada" userId="82ebb907-69e0-4888-9ca7-a664fef6b159" providerId="ADAL" clId="{94BCF920-ABF0-4080-8EB4-E5AA63D45337}" dt="2023-11-27T13:32:29.435" v="3795"/>
          <ac:spMkLst>
            <pc:docMk/>
            <pc:sldMk cId="4250576602" sldId="323"/>
            <ac:spMk id="7" creationId="{D4EBDD3F-EA81-C2C0-B47B-667AFD22DD8E}"/>
          </ac:spMkLst>
        </pc:spChg>
        <pc:spChg chg="del">
          <ac:chgData name="Subash Khatiwada" userId="82ebb907-69e0-4888-9ca7-a664fef6b159" providerId="ADAL" clId="{94BCF920-ABF0-4080-8EB4-E5AA63D45337}" dt="2023-11-27T13:32:29.435" v="3795"/>
          <ac:spMkLst>
            <pc:docMk/>
            <pc:sldMk cId="4250576602" sldId="323"/>
            <ac:spMk id="9" creationId="{04F10264-C639-4B97-6DE6-354FC4AA6349}"/>
          </ac:spMkLst>
        </pc:spChg>
        <pc:spChg chg="del">
          <ac:chgData name="Subash Khatiwada" userId="82ebb907-69e0-4888-9ca7-a664fef6b159" providerId="ADAL" clId="{94BCF920-ABF0-4080-8EB4-E5AA63D45337}" dt="2023-11-27T13:32:29.435" v="3795"/>
          <ac:spMkLst>
            <pc:docMk/>
            <pc:sldMk cId="4250576602" sldId="323"/>
            <ac:spMk id="10" creationId="{ED8F7B3A-6892-2E8F-7E35-FB528A95E9CA}"/>
          </ac:spMkLst>
        </pc:spChg>
      </pc:sldChg>
      <pc:sldChg chg="addSp delSp modSp add del setBg modAnim delDesignElem">
        <pc:chgData name="Subash Khatiwada" userId="82ebb907-69e0-4888-9ca7-a664fef6b159" providerId="ADAL" clId="{94BCF920-ABF0-4080-8EB4-E5AA63D45337}" dt="2023-11-27T13:34:59.883" v="3806" actId="47"/>
        <pc:sldMkLst>
          <pc:docMk/>
          <pc:sldMk cId="1695321017" sldId="324"/>
        </pc:sldMkLst>
        <pc:spChg chg="add del mod">
          <ac:chgData name="Subash Khatiwada" userId="82ebb907-69e0-4888-9ca7-a664fef6b159" providerId="ADAL" clId="{94BCF920-ABF0-4080-8EB4-E5AA63D45337}" dt="2023-11-27T13:34:48.196" v="3803"/>
          <ac:spMkLst>
            <pc:docMk/>
            <pc:sldMk cId="1695321017" sldId="324"/>
            <ac:spMk id="3" creationId="{99E7C36E-8311-BF94-04E1-BBD407F74CD8}"/>
          </ac:spMkLst>
        </pc:spChg>
        <pc:spChg chg="add del mod">
          <ac:chgData name="Subash Khatiwada" userId="82ebb907-69e0-4888-9ca7-a664fef6b159" providerId="ADAL" clId="{94BCF920-ABF0-4080-8EB4-E5AA63D45337}" dt="2023-11-27T13:34:48.196" v="3803"/>
          <ac:spMkLst>
            <pc:docMk/>
            <pc:sldMk cId="1695321017" sldId="324"/>
            <ac:spMk id="4" creationId="{894A1534-F777-5888-F9ED-3A38F742F20F}"/>
          </ac:spMkLst>
        </pc:spChg>
        <pc:spChg chg="add del mod">
          <ac:chgData name="Subash Khatiwada" userId="82ebb907-69e0-4888-9ca7-a664fef6b159" providerId="ADAL" clId="{94BCF920-ABF0-4080-8EB4-E5AA63D45337}" dt="2023-11-27T13:34:48.196" v="3803"/>
          <ac:spMkLst>
            <pc:docMk/>
            <pc:sldMk cId="1695321017" sldId="324"/>
            <ac:spMk id="5" creationId="{CE216BD2-058D-AB7E-A85A-7975257ED229}"/>
          </ac:spMkLst>
        </pc:spChg>
        <pc:spChg chg="del">
          <ac:chgData name="Subash Khatiwada" userId="82ebb907-69e0-4888-9ca7-a664fef6b159" providerId="ADAL" clId="{94BCF920-ABF0-4080-8EB4-E5AA63D45337}" dt="2023-11-27T13:34:33.181" v="3801"/>
          <ac:spMkLst>
            <pc:docMk/>
            <pc:sldMk cId="1695321017" sldId="324"/>
            <ac:spMk id="17" creationId="{66B332A4-D438-4773-A77F-5ED49A448D9D}"/>
          </ac:spMkLst>
        </pc:spChg>
        <pc:spChg chg="del">
          <ac:chgData name="Subash Khatiwada" userId="82ebb907-69e0-4888-9ca7-a664fef6b159" providerId="ADAL" clId="{94BCF920-ABF0-4080-8EB4-E5AA63D45337}" dt="2023-11-27T13:34:33.181" v="3801"/>
          <ac:spMkLst>
            <pc:docMk/>
            <pc:sldMk cId="1695321017" sldId="324"/>
            <ac:spMk id="19" creationId="{DF9AD32D-FF05-44F4-BD4D-9CEE89B71EB9}"/>
          </ac:spMkLst>
        </pc:spChg>
      </pc:sldChg>
      <pc:sldChg chg="new del">
        <pc:chgData name="Subash Khatiwada" userId="82ebb907-69e0-4888-9ca7-a664fef6b159" providerId="ADAL" clId="{94BCF920-ABF0-4080-8EB4-E5AA63D45337}" dt="2023-11-28T10:29:32.715" v="5680" actId="47"/>
        <pc:sldMkLst>
          <pc:docMk/>
          <pc:sldMk cId="2401033647" sldId="324"/>
        </pc:sldMkLst>
      </pc:sldChg>
      <pc:sldChg chg="delSp add del setBg delDesignElem">
        <pc:chgData name="Subash Khatiwada" userId="82ebb907-69e0-4888-9ca7-a664fef6b159" providerId="ADAL" clId="{94BCF920-ABF0-4080-8EB4-E5AA63D45337}" dt="2023-11-27T13:35:00.726" v="3807" actId="47"/>
        <pc:sldMkLst>
          <pc:docMk/>
          <pc:sldMk cId="1383374575" sldId="325"/>
        </pc:sldMkLst>
        <pc:spChg chg="del">
          <ac:chgData name="Subash Khatiwada" userId="82ebb907-69e0-4888-9ca7-a664fef6b159" providerId="ADAL" clId="{94BCF920-ABF0-4080-8EB4-E5AA63D45337}" dt="2023-11-27T13:34:55.477" v="3805"/>
          <ac:spMkLst>
            <pc:docMk/>
            <pc:sldMk cId="1383374575" sldId="325"/>
            <ac:spMk id="17" creationId="{66B332A4-D438-4773-A77F-5ED49A448D9D}"/>
          </ac:spMkLst>
        </pc:spChg>
        <pc:spChg chg="del">
          <ac:chgData name="Subash Khatiwada" userId="82ebb907-69e0-4888-9ca7-a664fef6b159" providerId="ADAL" clId="{94BCF920-ABF0-4080-8EB4-E5AA63D45337}" dt="2023-11-27T13:34:55.477" v="3805"/>
          <ac:spMkLst>
            <pc:docMk/>
            <pc:sldMk cId="1383374575" sldId="325"/>
            <ac:spMk id="19" creationId="{DF9AD32D-FF05-44F4-BD4D-9CEE89B71EB9}"/>
          </ac:spMkLst>
        </pc:spChg>
      </pc:sldChg>
      <pc:sldChg chg="addSp delSp modSp add mod">
        <pc:chgData name="Subash Khatiwada" userId="82ebb907-69e0-4888-9ca7-a664fef6b159" providerId="ADAL" clId="{94BCF920-ABF0-4080-8EB4-E5AA63D45337}" dt="2023-11-28T11:10:02.875" v="6061" actId="113"/>
        <pc:sldMkLst>
          <pc:docMk/>
          <pc:sldMk cId="1990525031" sldId="325"/>
        </pc:sldMkLst>
        <pc:spChg chg="add mod">
          <ac:chgData name="Subash Khatiwada" userId="82ebb907-69e0-4888-9ca7-a664fef6b159" providerId="ADAL" clId="{94BCF920-ABF0-4080-8EB4-E5AA63D45337}" dt="2023-11-28T11:10:02.875" v="6061" actId="113"/>
          <ac:spMkLst>
            <pc:docMk/>
            <pc:sldMk cId="1990525031" sldId="325"/>
            <ac:spMk id="2" creationId="{39DCFD6B-8561-36B5-72E6-915053812742}"/>
          </ac:spMkLst>
        </pc:spChg>
        <pc:spChg chg="del mod">
          <ac:chgData name="Subash Khatiwada" userId="82ebb907-69e0-4888-9ca7-a664fef6b159" providerId="ADAL" clId="{94BCF920-ABF0-4080-8EB4-E5AA63D45337}" dt="2023-11-28T11:02:29.339" v="6001" actId="478"/>
          <ac:spMkLst>
            <pc:docMk/>
            <pc:sldMk cId="1990525031" sldId="325"/>
            <ac:spMk id="14" creationId="{6364C532-107C-8557-8997-4F85CEB20BFB}"/>
          </ac:spMkLst>
        </pc:spChg>
      </pc:sldChg>
      <pc:sldChg chg="addSp delSp modSp add mod">
        <pc:chgData name="Subash Khatiwada" userId="82ebb907-69e0-4888-9ca7-a664fef6b159" providerId="ADAL" clId="{94BCF920-ABF0-4080-8EB4-E5AA63D45337}" dt="2023-11-28T11:10:13.406" v="6063" actId="113"/>
        <pc:sldMkLst>
          <pc:docMk/>
          <pc:sldMk cId="383877782" sldId="326"/>
        </pc:sldMkLst>
        <pc:spChg chg="del mod">
          <ac:chgData name="Subash Khatiwada" userId="82ebb907-69e0-4888-9ca7-a664fef6b159" providerId="ADAL" clId="{94BCF920-ABF0-4080-8EB4-E5AA63D45337}" dt="2023-11-28T11:02:39.573" v="6005" actId="478"/>
          <ac:spMkLst>
            <pc:docMk/>
            <pc:sldMk cId="383877782" sldId="326"/>
            <ac:spMk id="3" creationId="{8040527D-E8D2-FDC3-AFD0-7C9002D8E2AF}"/>
          </ac:spMkLst>
        </pc:spChg>
        <pc:spChg chg="add mod">
          <ac:chgData name="Subash Khatiwada" userId="82ebb907-69e0-4888-9ca7-a664fef6b159" providerId="ADAL" clId="{94BCF920-ABF0-4080-8EB4-E5AA63D45337}" dt="2023-11-28T11:10:13.406" v="6063" actId="113"/>
          <ac:spMkLst>
            <pc:docMk/>
            <pc:sldMk cId="383877782" sldId="326"/>
            <ac:spMk id="5" creationId="{A440E3B8-705A-CB4C-01AA-CD2569462159}"/>
          </ac:spMkLst>
        </pc:spChg>
      </pc:sldChg>
      <pc:sldChg chg="addSp delSp modSp add mod">
        <pc:chgData name="Subash Khatiwada" userId="82ebb907-69e0-4888-9ca7-a664fef6b159" providerId="ADAL" clId="{94BCF920-ABF0-4080-8EB4-E5AA63D45337}" dt="2023-11-28T11:15:52.895" v="6099" actId="113"/>
        <pc:sldMkLst>
          <pc:docMk/>
          <pc:sldMk cId="2876163144" sldId="327"/>
        </pc:sldMkLst>
        <pc:spChg chg="add mod">
          <ac:chgData name="Subash Khatiwada" userId="82ebb907-69e0-4888-9ca7-a664fef6b159" providerId="ADAL" clId="{94BCF920-ABF0-4080-8EB4-E5AA63D45337}" dt="2023-11-28T11:15:52.895" v="6099" actId="113"/>
          <ac:spMkLst>
            <pc:docMk/>
            <pc:sldMk cId="2876163144" sldId="327"/>
            <ac:spMk id="4" creationId="{B72C3553-90A3-A5A0-1B11-04A22D7106B7}"/>
          </ac:spMkLst>
        </pc:spChg>
        <pc:spChg chg="del mod">
          <ac:chgData name="Subash Khatiwada" userId="82ebb907-69e0-4888-9ca7-a664fef6b159" providerId="ADAL" clId="{94BCF920-ABF0-4080-8EB4-E5AA63D45337}" dt="2023-11-28T11:02:45.144" v="6007" actId="478"/>
          <ac:spMkLst>
            <pc:docMk/>
            <pc:sldMk cId="2876163144" sldId="327"/>
            <ac:spMk id="5" creationId="{B5750B7D-7DB4-E440-008B-11BA0EB6E8E7}"/>
          </ac:spMkLst>
        </pc:spChg>
      </pc:sldChg>
      <pc:sldChg chg="addSp delSp modSp add mod">
        <pc:chgData name="Subash Khatiwada" userId="82ebb907-69e0-4888-9ca7-a664fef6b159" providerId="ADAL" clId="{94BCF920-ABF0-4080-8EB4-E5AA63D45337}" dt="2023-11-28T11:10:21.703" v="6064" actId="113"/>
        <pc:sldMkLst>
          <pc:docMk/>
          <pc:sldMk cId="3649097032" sldId="328"/>
        </pc:sldMkLst>
        <pc:spChg chg="mod">
          <ac:chgData name="Subash Khatiwada" userId="82ebb907-69e0-4888-9ca7-a664fef6b159" providerId="ADAL" clId="{94BCF920-ABF0-4080-8EB4-E5AA63D45337}" dt="2023-11-28T10:58:17.090" v="5988" actId="13926"/>
          <ac:spMkLst>
            <pc:docMk/>
            <pc:sldMk cId="3649097032" sldId="328"/>
            <ac:spMk id="3" creationId="{97F54A18-5904-4089-8DD9-ABF153F02FDA}"/>
          </ac:spMkLst>
        </pc:spChg>
        <pc:spChg chg="add mod">
          <ac:chgData name="Subash Khatiwada" userId="82ebb907-69e0-4888-9ca7-a664fef6b159" providerId="ADAL" clId="{94BCF920-ABF0-4080-8EB4-E5AA63D45337}" dt="2023-11-28T11:10:21.703" v="6064" actId="113"/>
          <ac:spMkLst>
            <pc:docMk/>
            <pc:sldMk cId="3649097032" sldId="328"/>
            <ac:spMk id="4" creationId="{2193C02D-B0B2-EFE5-93A1-F18E89668D50}"/>
          </ac:spMkLst>
        </pc:spChg>
        <pc:spChg chg="del mod">
          <ac:chgData name="Subash Khatiwada" userId="82ebb907-69e0-4888-9ca7-a664fef6b159" providerId="ADAL" clId="{94BCF920-ABF0-4080-8EB4-E5AA63D45337}" dt="2023-11-28T11:02:51.667" v="6009" actId="478"/>
          <ac:spMkLst>
            <pc:docMk/>
            <pc:sldMk cId="3649097032" sldId="328"/>
            <ac:spMk id="5" creationId="{8A288B83-3FFB-B523-42EE-06DD5BFD21AE}"/>
          </ac:spMkLst>
        </pc:spChg>
      </pc:sldChg>
      <pc:sldChg chg="addSp delSp add mod">
        <pc:chgData name="Subash Khatiwada" userId="82ebb907-69e0-4888-9ca7-a664fef6b159" providerId="ADAL" clId="{94BCF920-ABF0-4080-8EB4-E5AA63D45337}" dt="2023-11-28T10:58:44.776" v="5990" actId="478"/>
        <pc:sldMkLst>
          <pc:docMk/>
          <pc:sldMk cId="2414709146" sldId="329"/>
        </pc:sldMkLst>
        <pc:picChg chg="add del">
          <ac:chgData name="Subash Khatiwada" userId="82ebb907-69e0-4888-9ca7-a664fef6b159" providerId="ADAL" clId="{94BCF920-ABF0-4080-8EB4-E5AA63D45337}" dt="2023-11-28T10:58:44.776" v="5990" actId="478"/>
          <ac:picMkLst>
            <pc:docMk/>
            <pc:sldMk cId="2414709146" sldId="329"/>
            <ac:picMk id="4" creationId="{CB13A6F2-1A05-B8CA-AFBB-87895F33711D}"/>
          </ac:picMkLst>
        </pc:picChg>
      </pc:sldChg>
      <pc:sldChg chg="new del">
        <pc:chgData name="Subash Khatiwada" userId="82ebb907-69e0-4888-9ca7-a664fef6b159" providerId="ADAL" clId="{94BCF920-ABF0-4080-8EB4-E5AA63D45337}" dt="2023-12-04T08:23:10.397" v="6109" actId="47"/>
        <pc:sldMkLst>
          <pc:docMk/>
          <pc:sldMk cId="1069051239" sldId="330"/>
        </pc:sldMkLst>
      </pc:sldChg>
      <pc:sldMasterChg chg="addSp delSp modSp mod addSldLayout delSldLayout modSldLayout">
        <pc:chgData name="Subash Khatiwada" userId="82ebb907-69e0-4888-9ca7-a664fef6b159" providerId="ADAL" clId="{94BCF920-ABF0-4080-8EB4-E5AA63D45337}" dt="2023-12-04T08:21:54.765" v="6106" actId="47"/>
        <pc:sldMasterMkLst>
          <pc:docMk/>
          <pc:sldMasterMk cId="0" sldId="2147483648"/>
        </pc:sldMasterMkLst>
        <pc:spChg chg="mod">
          <ac:chgData name="Subash Khatiwada" userId="82ebb907-69e0-4888-9ca7-a664fef6b159" providerId="ADAL" clId="{94BCF920-ABF0-4080-8EB4-E5AA63D45337}" dt="2023-11-27T08:31:13.081" v="322" actId="1076"/>
          <ac:spMkLst>
            <pc:docMk/>
            <pc:sldMasterMk cId="0" sldId="2147483648"/>
            <ac:spMk id="6" creationId="{00000000-0000-0000-0000-000000000000}"/>
          </ac:spMkLst>
        </pc:spChg>
        <pc:spChg chg="mod">
          <ac:chgData name="Subash Khatiwada" userId="82ebb907-69e0-4888-9ca7-a664fef6b159" providerId="ADAL" clId="{94BCF920-ABF0-4080-8EB4-E5AA63D45337}" dt="2023-11-27T08:31:16.269" v="323" actId="14100"/>
          <ac:spMkLst>
            <pc:docMk/>
            <pc:sldMasterMk cId="0" sldId="2147483648"/>
            <ac:spMk id="7" creationId="{00000000-0000-0000-0000-000000000000}"/>
          </ac:spMkLst>
        </pc:spChg>
        <pc:spChg chg="add del mod">
          <ac:chgData name="Subash Khatiwada" userId="82ebb907-69e0-4888-9ca7-a664fef6b159" providerId="ADAL" clId="{94BCF920-ABF0-4080-8EB4-E5AA63D45337}" dt="2023-11-27T10:34:40.589" v="2441" actId="21"/>
          <ac:spMkLst>
            <pc:docMk/>
            <pc:sldMasterMk cId="0" sldId="2147483648"/>
            <ac:spMk id="11" creationId="{3A2E0B5B-8D6E-4F93-205A-B42FC6F3DF05}"/>
          </ac:spMkLst>
        </pc:spChg>
        <pc:picChg chg="add mod">
          <ac:chgData name="Subash Khatiwada" userId="82ebb907-69e0-4888-9ca7-a664fef6b159" providerId="ADAL" clId="{94BCF920-ABF0-4080-8EB4-E5AA63D45337}" dt="2023-11-27T08:10:26.294" v="9" actId="29295"/>
          <ac:picMkLst>
            <pc:docMk/>
            <pc:sldMasterMk cId="0" sldId="2147483648"/>
            <ac:picMk id="3" creationId="{0F24CDEE-8B01-41DE-F439-BF082E663C68}"/>
          </ac:picMkLst>
        </pc:picChg>
        <pc:picChg chg="add mod">
          <ac:chgData name="Subash Khatiwada" userId="82ebb907-69e0-4888-9ca7-a664fef6b159" providerId="ADAL" clId="{94BCF920-ABF0-4080-8EB4-E5AA63D45337}" dt="2023-11-27T08:10:40.747" v="14" actId="14100"/>
          <ac:picMkLst>
            <pc:docMk/>
            <pc:sldMasterMk cId="0" sldId="2147483648"/>
            <ac:picMk id="5" creationId="{C1B76940-9596-7BC2-BDAB-A9C314515E16}"/>
          </ac:picMkLst>
        </pc:picChg>
        <pc:sldLayoutChg chg="modSp mod">
          <pc:chgData name="Subash Khatiwada" userId="82ebb907-69e0-4888-9ca7-a664fef6b159" providerId="ADAL" clId="{94BCF920-ABF0-4080-8EB4-E5AA63D45337}" dt="2023-11-27T08:38:56.992" v="360" actId="14100"/>
          <pc:sldLayoutMkLst>
            <pc:docMk/>
            <pc:sldMasterMk cId="0" sldId="2147483648"/>
            <pc:sldLayoutMk cId="0" sldId="2147483651"/>
          </pc:sldLayoutMkLst>
          <pc:spChg chg="mod">
            <ac:chgData name="Subash Khatiwada" userId="82ebb907-69e0-4888-9ca7-a664fef6b159" providerId="ADAL" clId="{94BCF920-ABF0-4080-8EB4-E5AA63D45337}" dt="2023-11-27T08:38:56.992" v="360" actId="14100"/>
            <ac:spMkLst>
              <pc:docMk/>
              <pc:sldMasterMk cId="0" sldId="2147483648"/>
              <pc:sldLayoutMk cId="0" sldId="2147483651"/>
              <ac:spMk id="24" creationId="{00000000-0000-0000-0000-000000000000}"/>
            </ac:spMkLst>
          </pc:spChg>
          <pc:spChg chg="mod">
            <ac:chgData name="Subash Khatiwada" userId="82ebb907-69e0-4888-9ca7-a664fef6b159" providerId="ADAL" clId="{94BCF920-ABF0-4080-8EB4-E5AA63D45337}" dt="2023-11-27T08:38:53.539" v="359" actId="14100"/>
            <ac:spMkLst>
              <pc:docMk/>
              <pc:sldMasterMk cId="0" sldId="2147483648"/>
              <pc:sldLayoutMk cId="0" sldId="2147483651"/>
              <ac:spMk id="25" creationId="{00000000-0000-0000-0000-000000000000}"/>
            </ac:spMkLst>
          </pc:spChg>
        </pc:sldLayoutChg>
        <pc:sldLayoutChg chg="modSp del mod">
          <pc:chgData name="Subash Khatiwada" userId="82ebb907-69e0-4888-9ca7-a664fef6b159" providerId="ADAL" clId="{94BCF920-ABF0-4080-8EB4-E5AA63D45337}" dt="2023-11-27T13:34:05.978" v="3797" actId="47"/>
          <pc:sldLayoutMkLst>
            <pc:docMk/>
            <pc:sldMasterMk cId="0" sldId="2147483648"/>
            <pc:sldLayoutMk cId="0" sldId="2147483652"/>
          </pc:sldLayoutMkLst>
          <pc:spChg chg="mod">
            <ac:chgData name="Subash Khatiwada" userId="82ebb907-69e0-4888-9ca7-a664fef6b159" providerId="ADAL" clId="{94BCF920-ABF0-4080-8EB4-E5AA63D45337}" dt="2023-11-27T08:51:02.955" v="915" actId="1076"/>
            <ac:spMkLst>
              <pc:docMk/>
              <pc:sldMasterMk cId="0" sldId="2147483648"/>
              <pc:sldLayoutMk cId="0" sldId="2147483652"/>
              <ac:spMk id="30" creationId="{00000000-0000-0000-0000-000000000000}"/>
            </ac:spMkLst>
          </pc:spChg>
          <pc:spChg chg="mod">
            <ac:chgData name="Subash Khatiwada" userId="82ebb907-69e0-4888-9ca7-a664fef6b159" providerId="ADAL" clId="{94BCF920-ABF0-4080-8EB4-E5AA63D45337}" dt="2023-11-27T08:51:07.440" v="916" actId="14100"/>
            <ac:spMkLst>
              <pc:docMk/>
              <pc:sldMasterMk cId="0" sldId="2147483648"/>
              <pc:sldLayoutMk cId="0" sldId="2147483652"/>
              <ac:spMk id="31" creationId="{00000000-0000-0000-0000-000000000000}"/>
            </ac:spMkLst>
          </pc:spChg>
        </pc:sldLayoutChg>
        <pc:sldLayoutChg chg="modSp add del mod">
          <pc:chgData name="Subash Khatiwada" userId="82ebb907-69e0-4888-9ca7-a664fef6b159" providerId="ADAL" clId="{94BCF920-ABF0-4080-8EB4-E5AA63D45337}" dt="2023-11-27T14:19:57.356" v="4452" actId="47"/>
          <pc:sldLayoutMkLst>
            <pc:docMk/>
            <pc:sldMasterMk cId="0" sldId="2147483648"/>
            <pc:sldLayoutMk cId="0" sldId="2147483653"/>
          </pc:sldLayoutMkLst>
          <pc:spChg chg="mod">
            <ac:chgData name="Subash Khatiwada" userId="82ebb907-69e0-4888-9ca7-a664fef6b159" providerId="ADAL" clId="{94BCF920-ABF0-4080-8EB4-E5AA63D45337}" dt="2023-11-27T08:51:31.423" v="920" actId="14100"/>
            <ac:spMkLst>
              <pc:docMk/>
              <pc:sldMasterMk cId="0" sldId="2147483648"/>
              <pc:sldLayoutMk cId="0" sldId="2147483653"/>
              <ac:spMk id="37" creationId="{00000000-0000-0000-0000-000000000000}"/>
            </ac:spMkLst>
          </pc:spChg>
          <pc:spChg chg="mod">
            <ac:chgData name="Subash Khatiwada" userId="82ebb907-69e0-4888-9ca7-a664fef6b159" providerId="ADAL" clId="{94BCF920-ABF0-4080-8EB4-E5AA63D45337}" dt="2023-11-27T08:51:27.283" v="919" actId="14100"/>
            <ac:spMkLst>
              <pc:docMk/>
              <pc:sldMasterMk cId="0" sldId="2147483648"/>
              <pc:sldLayoutMk cId="0" sldId="2147483653"/>
              <ac:spMk id="39" creationId="{00000000-0000-0000-0000-000000000000}"/>
            </ac:spMkLst>
          </pc:spChg>
          <pc:spChg chg="mod">
            <ac:chgData name="Subash Khatiwada" userId="82ebb907-69e0-4888-9ca7-a664fef6b159" providerId="ADAL" clId="{94BCF920-ABF0-4080-8EB4-E5AA63D45337}" dt="2023-11-27T08:51:36.564" v="922" actId="14100"/>
            <ac:spMkLst>
              <pc:docMk/>
              <pc:sldMasterMk cId="0" sldId="2147483648"/>
              <pc:sldLayoutMk cId="0" sldId="2147483653"/>
              <ac:spMk id="40" creationId="{00000000-0000-0000-0000-000000000000}"/>
            </ac:spMkLst>
          </pc:spChg>
          <pc:spChg chg="mod">
            <ac:chgData name="Subash Khatiwada" userId="82ebb907-69e0-4888-9ca7-a664fef6b159" providerId="ADAL" clId="{94BCF920-ABF0-4080-8EB4-E5AA63D45337}" dt="2023-11-27T08:51:34.283" v="921" actId="14100"/>
            <ac:spMkLst>
              <pc:docMk/>
              <pc:sldMasterMk cId="0" sldId="2147483648"/>
              <pc:sldLayoutMk cId="0" sldId="2147483653"/>
              <ac:spMk id="41" creationId="{00000000-0000-0000-0000-000000000000}"/>
            </ac:spMkLst>
          </pc:spChg>
        </pc:sldLayoutChg>
        <pc:sldLayoutChg chg="modSp mod">
          <pc:chgData name="Subash Khatiwada" userId="82ebb907-69e0-4888-9ca7-a664fef6b159" providerId="ADAL" clId="{94BCF920-ABF0-4080-8EB4-E5AA63D45337}" dt="2023-11-27T08:51:45.876" v="924" actId="1076"/>
          <pc:sldLayoutMkLst>
            <pc:docMk/>
            <pc:sldMasterMk cId="0" sldId="2147483648"/>
            <pc:sldLayoutMk cId="0" sldId="2147483654"/>
          </pc:sldLayoutMkLst>
          <pc:spChg chg="mod">
            <ac:chgData name="Subash Khatiwada" userId="82ebb907-69e0-4888-9ca7-a664fef6b159" providerId="ADAL" clId="{94BCF920-ABF0-4080-8EB4-E5AA63D45337}" dt="2023-11-27T08:51:45.876" v="924" actId="1076"/>
            <ac:spMkLst>
              <pc:docMk/>
              <pc:sldMasterMk cId="0" sldId="2147483648"/>
              <pc:sldLayoutMk cId="0" sldId="2147483654"/>
              <ac:spMk id="46" creationId="{00000000-0000-0000-0000-000000000000}"/>
            </ac:spMkLst>
          </pc:spChg>
        </pc:sldLayoutChg>
        <pc:sldLayoutChg chg="modSp mod">
          <pc:chgData name="Subash Khatiwada" userId="82ebb907-69e0-4888-9ca7-a664fef6b159" providerId="ADAL" clId="{94BCF920-ABF0-4080-8EB4-E5AA63D45337}" dt="2023-11-27T08:51:56.547" v="926" actId="1076"/>
          <pc:sldLayoutMkLst>
            <pc:docMk/>
            <pc:sldMasterMk cId="0" sldId="2147483648"/>
            <pc:sldLayoutMk cId="0" sldId="2147483658"/>
          </pc:sldLayoutMkLst>
          <pc:spChg chg="mod">
            <ac:chgData name="Subash Khatiwada" userId="82ebb907-69e0-4888-9ca7-a664fef6b159" providerId="ADAL" clId="{94BCF920-ABF0-4080-8EB4-E5AA63D45337}" dt="2023-11-27T08:51:56.547" v="926" actId="1076"/>
            <ac:spMkLst>
              <pc:docMk/>
              <pc:sldMasterMk cId="0" sldId="2147483648"/>
              <pc:sldLayoutMk cId="0" sldId="2147483658"/>
              <ac:spMk id="69" creationId="{00000000-0000-0000-0000-000000000000}"/>
            </ac:spMkLst>
          </pc:spChg>
        </pc:sldLayoutChg>
        <pc:sldLayoutChg chg="del">
          <pc:chgData name="Subash Khatiwada" userId="82ebb907-69e0-4888-9ca7-a664fef6b159" providerId="ADAL" clId="{94BCF920-ABF0-4080-8EB4-E5AA63D45337}" dt="2023-12-04T08:21:54.765" v="6106" actId="47"/>
          <pc:sldLayoutMkLst>
            <pc:docMk/>
            <pc:sldMasterMk cId="0" sldId="2147483648"/>
            <pc:sldLayoutMk cId="2861140957" sldId="2147483660"/>
          </pc:sldLayoutMkLst>
        </pc:sldLayoutChg>
      </pc:sldMasterChg>
    </pc:docChg>
  </pc:docChgLst>
  <pc:docChgLst>
    <pc:chgData name="Subash Khatiwada" userId="82ebb907-69e0-4888-9ca7-a664fef6b159" providerId="ADAL" clId="{AF8BFB9B-CCDE-4BE7-8000-C5C8D6BBB1E9}"/>
    <pc:docChg chg="undo redo custSel addSld delSld modSld">
      <pc:chgData name="Subash Khatiwada" userId="82ebb907-69e0-4888-9ca7-a664fef6b159" providerId="ADAL" clId="{AF8BFB9B-CCDE-4BE7-8000-C5C8D6BBB1E9}" dt="2022-12-13T10:58:31.329" v="79" actId="729"/>
      <pc:docMkLst>
        <pc:docMk/>
      </pc:docMkLst>
      <pc:sldChg chg="addSp delSp modSp mod">
        <pc:chgData name="Subash Khatiwada" userId="82ebb907-69e0-4888-9ca7-a664fef6b159" providerId="ADAL" clId="{AF8BFB9B-CCDE-4BE7-8000-C5C8D6BBB1E9}" dt="2022-12-08T11:04:39.137" v="68" actId="20577"/>
        <pc:sldMkLst>
          <pc:docMk/>
          <pc:sldMk cId="1387686639" sldId="263"/>
        </pc:sldMkLst>
        <pc:spChg chg="mod">
          <ac:chgData name="Subash Khatiwada" userId="82ebb907-69e0-4888-9ca7-a664fef6b159" providerId="ADAL" clId="{AF8BFB9B-CCDE-4BE7-8000-C5C8D6BBB1E9}" dt="2022-12-08T11:03:44.658" v="31" actId="20577"/>
          <ac:spMkLst>
            <pc:docMk/>
            <pc:sldMk cId="1387686639" sldId="263"/>
            <ac:spMk id="149" creationId="{00000000-0000-0000-0000-000000000000}"/>
          </ac:spMkLst>
        </pc:spChg>
        <pc:spChg chg="mod">
          <ac:chgData name="Subash Khatiwada" userId="82ebb907-69e0-4888-9ca7-a664fef6b159" providerId="ADAL" clId="{AF8BFB9B-CCDE-4BE7-8000-C5C8D6BBB1E9}" dt="2022-12-08T11:03:33.057" v="21" actId="14100"/>
          <ac:spMkLst>
            <pc:docMk/>
            <pc:sldMk cId="1387686639" sldId="263"/>
            <ac:spMk id="151" creationId="{00000000-0000-0000-0000-000000000000}"/>
          </ac:spMkLst>
        </pc:spChg>
        <pc:spChg chg="mod">
          <ac:chgData name="Subash Khatiwada" userId="82ebb907-69e0-4888-9ca7-a664fef6b159" providerId="ADAL" clId="{AF8BFB9B-CCDE-4BE7-8000-C5C8D6BBB1E9}" dt="2022-12-08T11:03:51.503" v="33" actId="20577"/>
          <ac:spMkLst>
            <pc:docMk/>
            <pc:sldMk cId="1387686639" sldId="263"/>
            <ac:spMk id="152" creationId="{00000000-0000-0000-0000-000000000000}"/>
          </ac:spMkLst>
        </pc:spChg>
        <pc:spChg chg="mod">
          <ac:chgData name="Subash Khatiwada" userId="82ebb907-69e0-4888-9ca7-a664fef6b159" providerId="ADAL" clId="{AF8BFB9B-CCDE-4BE7-8000-C5C8D6BBB1E9}" dt="2022-12-08T11:03:58.663" v="36" actId="20577"/>
          <ac:spMkLst>
            <pc:docMk/>
            <pc:sldMk cId="1387686639" sldId="263"/>
            <ac:spMk id="153" creationId="{00000000-0000-0000-0000-000000000000}"/>
          </ac:spMkLst>
        </pc:spChg>
        <pc:spChg chg="mod">
          <ac:chgData name="Subash Khatiwada" userId="82ebb907-69e0-4888-9ca7-a664fef6b159" providerId="ADAL" clId="{AF8BFB9B-CCDE-4BE7-8000-C5C8D6BBB1E9}" dt="2022-12-08T11:04:01.935" v="37" actId="20577"/>
          <ac:spMkLst>
            <pc:docMk/>
            <pc:sldMk cId="1387686639" sldId="263"/>
            <ac:spMk id="154" creationId="{00000000-0000-0000-0000-000000000000}"/>
          </ac:spMkLst>
        </pc:spChg>
        <pc:spChg chg="mod">
          <ac:chgData name="Subash Khatiwada" userId="82ebb907-69e0-4888-9ca7-a664fef6b159" providerId="ADAL" clId="{AF8BFB9B-CCDE-4BE7-8000-C5C8D6BBB1E9}" dt="2022-12-08T11:04:05.079" v="38" actId="20577"/>
          <ac:spMkLst>
            <pc:docMk/>
            <pc:sldMk cId="1387686639" sldId="263"/>
            <ac:spMk id="155" creationId="{00000000-0000-0000-0000-000000000000}"/>
          </ac:spMkLst>
        </pc:spChg>
        <pc:spChg chg="mod">
          <ac:chgData name="Subash Khatiwada" userId="82ebb907-69e0-4888-9ca7-a664fef6b159" providerId="ADAL" clId="{AF8BFB9B-CCDE-4BE7-8000-C5C8D6BBB1E9}" dt="2022-12-08T11:04:07.775" v="39" actId="20577"/>
          <ac:spMkLst>
            <pc:docMk/>
            <pc:sldMk cId="1387686639" sldId="263"/>
            <ac:spMk id="156" creationId="{00000000-0000-0000-0000-000000000000}"/>
          </ac:spMkLst>
        </pc:spChg>
        <pc:spChg chg="mod">
          <ac:chgData name="Subash Khatiwada" userId="82ebb907-69e0-4888-9ca7-a664fef6b159" providerId="ADAL" clId="{AF8BFB9B-CCDE-4BE7-8000-C5C8D6BBB1E9}" dt="2022-12-08T11:04:39.137" v="68" actId="20577"/>
          <ac:spMkLst>
            <pc:docMk/>
            <pc:sldMk cId="1387686639" sldId="263"/>
            <ac:spMk id="162" creationId="{00000000-0000-0000-0000-000000000000}"/>
          </ac:spMkLst>
        </pc:spChg>
        <pc:spChg chg="add del">
          <ac:chgData name="Subash Khatiwada" userId="82ebb907-69e0-4888-9ca7-a664fef6b159" providerId="ADAL" clId="{AF8BFB9B-CCDE-4BE7-8000-C5C8D6BBB1E9}" dt="2022-12-08T11:03:33.091" v="22" actId="478"/>
          <ac:spMkLst>
            <pc:docMk/>
            <pc:sldMk cId="1387686639" sldId="263"/>
            <ac:spMk id="163" creationId="{00000000-0000-0000-0000-000000000000}"/>
          </ac:spMkLst>
        </pc:spChg>
        <pc:spChg chg="add del mod">
          <ac:chgData name="Subash Khatiwada" userId="82ebb907-69e0-4888-9ca7-a664fef6b159" providerId="ADAL" clId="{AF8BFB9B-CCDE-4BE7-8000-C5C8D6BBB1E9}" dt="2022-12-08T11:03:33.150" v="24" actId="6549"/>
          <ac:spMkLst>
            <pc:docMk/>
            <pc:sldMk cId="1387686639" sldId="263"/>
            <ac:spMk id="164" creationId="{00000000-0000-0000-0000-000000000000}"/>
          </ac:spMkLst>
        </pc:spChg>
        <pc:grpChg chg="mod">
          <ac:chgData name="Subash Khatiwada" userId="82ebb907-69e0-4888-9ca7-a664fef6b159" providerId="ADAL" clId="{AF8BFB9B-CCDE-4BE7-8000-C5C8D6BBB1E9}" dt="2022-12-08T11:02:43.404" v="4" actId="14100"/>
          <ac:grpSpMkLst>
            <pc:docMk/>
            <pc:sldMk cId="1387686639" sldId="263"/>
            <ac:grpSpMk id="150" creationId="{00000000-0000-0000-0000-000000000000}"/>
          </ac:grpSpMkLst>
        </pc:grpChg>
      </pc:sldChg>
      <pc:sldChg chg="addSp delSp add del mod addAnim delAnim">
        <pc:chgData name="Subash Khatiwada" userId="82ebb907-69e0-4888-9ca7-a664fef6b159" providerId="ADAL" clId="{AF8BFB9B-CCDE-4BE7-8000-C5C8D6BBB1E9}" dt="2022-12-13T10:58:23.347" v="74" actId="47"/>
        <pc:sldMkLst>
          <pc:docMk/>
          <pc:sldMk cId="984888616" sldId="271"/>
        </pc:sldMkLst>
        <pc:spChg chg="add del">
          <ac:chgData name="Subash Khatiwada" userId="82ebb907-69e0-4888-9ca7-a664fef6b159" providerId="ADAL" clId="{AF8BFB9B-CCDE-4BE7-8000-C5C8D6BBB1E9}" dt="2022-12-13T10:56:43.091" v="70" actId="478"/>
          <ac:spMkLst>
            <pc:docMk/>
            <pc:sldMk cId="984888616" sldId="271"/>
            <ac:spMk id="217" creationId="{00000000-0000-0000-0000-000000000000}"/>
          </ac:spMkLst>
        </pc:spChg>
        <pc:spChg chg="add del">
          <ac:chgData name="Subash Khatiwada" userId="82ebb907-69e0-4888-9ca7-a664fef6b159" providerId="ADAL" clId="{AF8BFB9B-CCDE-4BE7-8000-C5C8D6BBB1E9}" dt="2022-12-13T10:56:43.091" v="70" actId="478"/>
          <ac:spMkLst>
            <pc:docMk/>
            <pc:sldMk cId="984888616" sldId="271"/>
            <ac:spMk id="218" creationId="{00000000-0000-0000-0000-000000000000}"/>
          </ac:spMkLst>
        </pc:spChg>
        <pc:spChg chg="add del">
          <ac:chgData name="Subash Khatiwada" userId="82ebb907-69e0-4888-9ca7-a664fef6b159" providerId="ADAL" clId="{AF8BFB9B-CCDE-4BE7-8000-C5C8D6BBB1E9}" dt="2022-12-13T10:56:43.091" v="70" actId="478"/>
          <ac:spMkLst>
            <pc:docMk/>
            <pc:sldMk cId="984888616" sldId="271"/>
            <ac:spMk id="219" creationId="{00000000-0000-0000-0000-000000000000}"/>
          </ac:spMkLst>
        </pc:spChg>
        <pc:spChg chg="add del">
          <ac:chgData name="Subash Khatiwada" userId="82ebb907-69e0-4888-9ca7-a664fef6b159" providerId="ADAL" clId="{AF8BFB9B-CCDE-4BE7-8000-C5C8D6BBB1E9}" dt="2022-12-13T10:56:43.091" v="70" actId="478"/>
          <ac:spMkLst>
            <pc:docMk/>
            <pc:sldMk cId="984888616" sldId="271"/>
            <ac:spMk id="220" creationId="{00000000-0000-0000-0000-000000000000}"/>
          </ac:spMkLst>
        </pc:spChg>
        <pc:spChg chg="add del">
          <ac:chgData name="Subash Khatiwada" userId="82ebb907-69e0-4888-9ca7-a664fef6b159" providerId="ADAL" clId="{AF8BFB9B-CCDE-4BE7-8000-C5C8D6BBB1E9}" dt="2022-12-13T10:56:43.091" v="70" actId="478"/>
          <ac:spMkLst>
            <pc:docMk/>
            <pc:sldMk cId="984888616" sldId="271"/>
            <ac:spMk id="221" creationId="{00000000-0000-0000-0000-000000000000}"/>
          </ac:spMkLst>
        </pc:spChg>
        <pc:spChg chg="add del">
          <ac:chgData name="Subash Khatiwada" userId="82ebb907-69e0-4888-9ca7-a664fef6b159" providerId="ADAL" clId="{AF8BFB9B-CCDE-4BE7-8000-C5C8D6BBB1E9}" dt="2022-12-13T10:56:43.091" v="70" actId="478"/>
          <ac:spMkLst>
            <pc:docMk/>
            <pc:sldMk cId="984888616" sldId="271"/>
            <ac:spMk id="222" creationId="{00000000-0000-0000-0000-000000000000}"/>
          </ac:spMkLst>
        </pc:spChg>
        <pc:spChg chg="add del">
          <ac:chgData name="Subash Khatiwada" userId="82ebb907-69e0-4888-9ca7-a664fef6b159" providerId="ADAL" clId="{AF8BFB9B-CCDE-4BE7-8000-C5C8D6BBB1E9}" dt="2022-12-13T10:56:43.091" v="70" actId="478"/>
          <ac:spMkLst>
            <pc:docMk/>
            <pc:sldMk cId="984888616" sldId="271"/>
            <ac:spMk id="223" creationId="{00000000-0000-0000-0000-000000000000}"/>
          </ac:spMkLst>
        </pc:spChg>
        <pc:spChg chg="add del">
          <ac:chgData name="Subash Khatiwada" userId="82ebb907-69e0-4888-9ca7-a664fef6b159" providerId="ADAL" clId="{AF8BFB9B-CCDE-4BE7-8000-C5C8D6BBB1E9}" dt="2022-12-13T10:56:43.091" v="70" actId="478"/>
          <ac:spMkLst>
            <pc:docMk/>
            <pc:sldMk cId="984888616" sldId="271"/>
            <ac:spMk id="224" creationId="{00000000-0000-0000-0000-000000000000}"/>
          </ac:spMkLst>
        </pc:spChg>
        <pc:spChg chg="add del">
          <ac:chgData name="Subash Khatiwada" userId="82ebb907-69e0-4888-9ca7-a664fef6b159" providerId="ADAL" clId="{AF8BFB9B-CCDE-4BE7-8000-C5C8D6BBB1E9}" dt="2022-12-13T10:56:43.091" v="70" actId="478"/>
          <ac:spMkLst>
            <pc:docMk/>
            <pc:sldMk cId="984888616" sldId="271"/>
            <ac:spMk id="225" creationId="{00000000-0000-0000-0000-000000000000}"/>
          </ac:spMkLst>
        </pc:spChg>
        <pc:spChg chg="add del">
          <ac:chgData name="Subash Khatiwada" userId="82ebb907-69e0-4888-9ca7-a664fef6b159" providerId="ADAL" clId="{AF8BFB9B-CCDE-4BE7-8000-C5C8D6BBB1E9}" dt="2022-12-13T10:56:43.091" v="70" actId="478"/>
          <ac:spMkLst>
            <pc:docMk/>
            <pc:sldMk cId="984888616" sldId="271"/>
            <ac:spMk id="226" creationId="{00000000-0000-0000-0000-000000000000}"/>
          </ac:spMkLst>
        </pc:spChg>
        <pc:spChg chg="add del">
          <ac:chgData name="Subash Khatiwada" userId="82ebb907-69e0-4888-9ca7-a664fef6b159" providerId="ADAL" clId="{AF8BFB9B-CCDE-4BE7-8000-C5C8D6BBB1E9}" dt="2022-12-13T10:56:43.091" v="70" actId="478"/>
          <ac:spMkLst>
            <pc:docMk/>
            <pc:sldMk cId="984888616" sldId="271"/>
            <ac:spMk id="227" creationId="{00000000-0000-0000-0000-000000000000}"/>
          </ac:spMkLst>
        </pc:spChg>
        <pc:spChg chg="add del">
          <ac:chgData name="Subash Khatiwada" userId="82ebb907-69e0-4888-9ca7-a664fef6b159" providerId="ADAL" clId="{AF8BFB9B-CCDE-4BE7-8000-C5C8D6BBB1E9}" dt="2022-12-13T10:56:43.091" v="70" actId="478"/>
          <ac:spMkLst>
            <pc:docMk/>
            <pc:sldMk cId="984888616" sldId="271"/>
            <ac:spMk id="228" creationId="{00000000-0000-0000-0000-000000000000}"/>
          </ac:spMkLst>
        </pc:spChg>
        <pc:spChg chg="add del">
          <ac:chgData name="Subash Khatiwada" userId="82ebb907-69e0-4888-9ca7-a664fef6b159" providerId="ADAL" clId="{AF8BFB9B-CCDE-4BE7-8000-C5C8D6BBB1E9}" dt="2022-12-13T10:56:43.091" v="70" actId="478"/>
          <ac:spMkLst>
            <pc:docMk/>
            <pc:sldMk cId="984888616" sldId="271"/>
            <ac:spMk id="229" creationId="{00000000-0000-0000-0000-000000000000}"/>
          </ac:spMkLst>
        </pc:spChg>
        <pc:spChg chg="add del">
          <ac:chgData name="Subash Khatiwada" userId="82ebb907-69e0-4888-9ca7-a664fef6b159" providerId="ADAL" clId="{AF8BFB9B-CCDE-4BE7-8000-C5C8D6BBB1E9}" dt="2022-12-13T10:56:43.091" v="70" actId="478"/>
          <ac:spMkLst>
            <pc:docMk/>
            <pc:sldMk cId="984888616" sldId="271"/>
            <ac:spMk id="230" creationId="{00000000-0000-0000-0000-000000000000}"/>
          </ac:spMkLst>
        </pc:spChg>
        <pc:spChg chg="add del">
          <ac:chgData name="Subash Khatiwada" userId="82ebb907-69e0-4888-9ca7-a664fef6b159" providerId="ADAL" clId="{AF8BFB9B-CCDE-4BE7-8000-C5C8D6BBB1E9}" dt="2022-12-13T10:56:43.091" v="70" actId="478"/>
          <ac:spMkLst>
            <pc:docMk/>
            <pc:sldMk cId="984888616" sldId="271"/>
            <ac:spMk id="231" creationId="{00000000-0000-0000-0000-000000000000}"/>
          </ac:spMkLst>
        </pc:spChg>
        <pc:spChg chg="add del">
          <ac:chgData name="Subash Khatiwada" userId="82ebb907-69e0-4888-9ca7-a664fef6b159" providerId="ADAL" clId="{AF8BFB9B-CCDE-4BE7-8000-C5C8D6BBB1E9}" dt="2022-12-13T10:56:43.091" v="70" actId="478"/>
          <ac:spMkLst>
            <pc:docMk/>
            <pc:sldMk cId="984888616" sldId="271"/>
            <ac:spMk id="232" creationId="{00000000-0000-0000-0000-000000000000}"/>
          </ac:spMkLst>
        </pc:spChg>
        <pc:spChg chg="add del">
          <ac:chgData name="Subash Khatiwada" userId="82ebb907-69e0-4888-9ca7-a664fef6b159" providerId="ADAL" clId="{AF8BFB9B-CCDE-4BE7-8000-C5C8D6BBB1E9}" dt="2022-12-13T10:56:43.091" v="70" actId="478"/>
          <ac:spMkLst>
            <pc:docMk/>
            <pc:sldMk cId="984888616" sldId="271"/>
            <ac:spMk id="233" creationId="{00000000-0000-0000-0000-000000000000}"/>
          </ac:spMkLst>
        </pc:spChg>
        <pc:spChg chg="add del">
          <ac:chgData name="Subash Khatiwada" userId="82ebb907-69e0-4888-9ca7-a664fef6b159" providerId="ADAL" clId="{AF8BFB9B-CCDE-4BE7-8000-C5C8D6BBB1E9}" dt="2022-12-13T10:56:43.091" v="70" actId="478"/>
          <ac:spMkLst>
            <pc:docMk/>
            <pc:sldMk cId="984888616" sldId="271"/>
            <ac:spMk id="234" creationId="{00000000-0000-0000-0000-000000000000}"/>
          </ac:spMkLst>
        </pc:spChg>
        <pc:graphicFrameChg chg="add del">
          <ac:chgData name="Subash Khatiwada" userId="82ebb907-69e0-4888-9ca7-a664fef6b159" providerId="ADAL" clId="{AF8BFB9B-CCDE-4BE7-8000-C5C8D6BBB1E9}" dt="2022-12-13T10:56:43.091" v="70" actId="478"/>
          <ac:graphicFrameMkLst>
            <pc:docMk/>
            <pc:sldMk cId="984888616" sldId="271"/>
            <ac:graphicFrameMk id="212" creationId="{00000000-0000-0000-0000-000000000000}"/>
          </ac:graphicFrameMkLst>
        </pc:graphicFrameChg>
        <pc:graphicFrameChg chg="add del">
          <ac:chgData name="Subash Khatiwada" userId="82ebb907-69e0-4888-9ca7-a664fef6b159" providerId="ADAL" clId="{AF8BFB9B-CCDE-4BE7-8000-C5C8D6BBB1E9}" dt="2022-12-13T10:56:43.091" v="70" actId="478"/>
          <ac:graphicFrameMkLst>
            <pc:docMk/>
            <pc:sldMk cId="984888616" sldId="271"/>
            <ac:graphicFrameMk id="214" creationId="{00000000-0000-0000-0000-000000000000}"/>
          </ac:graphicFrameMkLst>
        </pc:graphicFrameChg>
        <pc:graphicFrameChg chg="add del">
          <ac:chgData name="Subash Khatiwada" userId="82ebb907-69e0-4888-9ca7-a664fef6b159" providerId="ADAL" clId="{AF8BFB9B-CCDE-4BE7-8000-C5C8D6BBB1E9}" dt="2022-12-13T10:56:43.091" v="70" actId="478"/>
          <ac:graphicFrameMkLst>
            <pc:docMk/>
            <pc:sldMk cId="984888616" sldId="271"/>
            <ac:graphicFrameMk id="215" creationId="{00000000-0000-0000-0000-000000000000}"/>
          </ac:graphicFrameMkLst>
        </pc:graphicFrameChg>
        <pc:graphicFrameChg chg="add del">
          <ac:chgData name="Subash Khatiwada" userId="82ebb907-69e0-4888-9ca7-a664fef6b159" providerId="ADAL" clId="{AF8BFB9B-CCDE-4BE7-8000-C5C8D6BBB1E9}" dt="2022-12-13T10:56:43.091" v="70" actId="478"/>
          <ac:graphicFrameMkLst>
            <pc:docMk/>
            <pc:sldMk cId="984888616" sldId="271"/>
            <ac:graphicFrameMk id="216" creationId="{00000000-0000-0000-0000-000000000000}"/>
          </ac:graphicFrameMkLst>
        </pc:graphicFrameChg>
      </pc:sldChg>
      <pc:sldChg chg="addSp delSp new add del mod modShow">
        <pc:chgData name="Subash Khatiwada" userId="82ebb907-69e0-4888-9ca7-a664fef6b159" providerId="ADAL" clId="{AF8BFB9B-CCDE-4BE7-8000-C5C8D6BBB1E9}" dt="2022-12-13T10:58:31.329" v="79" actId="729"/>
        <pc:sldMkLst>
          <pc:docMk/>
          <pc:sldMk cId="772676662" sldId="275"/>
        </pc:sldMkLst>
        <pc:picChg chg="add del">
          <ac:chgData name="Subash Khatiwada" userId="82ebb907-69e0-4888-9ca7-a664fef6b159" providerId="ADAL" clId="{AF8BFB9B-CCDE-4BE7-8000-C5C8D6BBB1E9}" dt="2022-12-13T10:58:27.041" v="78" actId="22"/>
          <ac:picMkLst>
            <pc:docMk/>
            <pc:sldMk cId="772676662" sldId="275"/>
            <ac:picMk id="5" creationId="{3B951C02-CF46-8CA2-D0EB-8FB95EFA0123}"/>
          </ac:picMkLst>
        </pc:picChg>
      </pc:sldChg>
    </pc:docChg>
  </pc:docChgLst>
  <pc:docChgLst>
    <pc:chgData name="Subash Khatiwada" userId="82ebb907-69e0-4888-9ca7-a664fef6b159" providerId="ADAL" clId="{CCA0CCD7-9BC7-47FD-8CE2-7278EDB90C3F}"/>
    <pc:docChg chg="undo custSel addSld delSld modSld">
      <pc:chgData name="Subash Khatiwada" userId="82ebb907-69e0-4888-9ca7-a664fef6b159" providerId="ADAL" clId="{CCA0CCD7-9BC7-47FD-8CE2-7278EDB90C3F}" dt="2023-12-18T07:00:21.113" v="1768" actId="20577"/>
      <pc:docMkLst>
        <pc:docMk/>
      </pc:docMkLst>
      <pc:sldChg chg="addSp modSp mod">
        <pc:chgData name="Subash Khatiwada" userId="82ebb907-69e0-4888-9ca7-a664fef6b159" providerId="ADAL" clId="{CCA0CCD7-9BC7-47FD-8CE2-7278EDB90C3F}" dt="2023-12-11T04:20:52.923" v="1487" actId="113"/>
        <pc:sldMkLst>
          <pc:docMk/>
          <pc:sldMk cId="1086171958" sldId="257"/>
        </pc:sldMkLst>
        <pc:spChg chg="add mod">
          <ac:chgData name="Subash Khatiwada" userId="82ebb907-69e0-4888-9ca7-a664fef6b159" providerId="ADAL" clId="{CCA0CCD7-9BC7-47FD-8CE2-7278EDB90C3F}" dt="2023-12-11T04:20:52.923" v="1487" actId="113"/>
          <ac:spMkLst>
            <pc:docMk/>
            <pc:sldMk cId="1086171958" sldId="257"/>
            <ac:spMk id="4" creationId="{D2BC9EEF-83CE-409F-5DE2-0394415A726D}"/>
          </ac:spMkLst>
        </pc:spChg>
      </pc:sldChg>
      <pc:sldChg chg="addSp modSp mod">
        <pc:chgData name="Subash Khatiwada" userId="82ebb907-69e0-4888-9ca7-a664fef6b159" providerId="ADAL" clId="{CCA0CCD7-9BC7-47FD-8CE2-7278EDB90C3F}" dt="2023-12-11T04:20:28.314" v="1484" actId="113"/>
        <pc:sldMkLst>
          <pc:docMk/>
          <pc:sldMk cId="1169067328" sldId="260"/>
        </pc:sldMkLst>
        <pc:spChg chg="add mod">
          <ac:chgData name="Subash Khatiwada" userId="82ebb907-69e0-4888-9ca7-a664fef6b159" providerId="ADAL" clId="{CCA0CCD7-9BC7-47FD-8CE2-7278EDB90C3F}" dt="2023-12-11T04:20:28.314" v="1484" actId="113"/>
          <ac:spMkLst>
            <pc:docMk/>
            <pc:sldMk cId="1169067328" sldId="260"/>
            <ac:spMk id="4" creationId="{A1FB860D-EF24-43CC-C863-3394957FD598}"/>
          </ac:spMkLst>
        </pc:spChg>
      </pc:sldChg>
      <pc:sldChg chg="addSp delSp modSp mod">
        <pc:chgData name="Subash Khatiwada" userId="82ebb907-69e0-4888-9ca7-a664fef6b159" providerId="ADAL" clId="{CCA0CCD7-9BC7-47FD-8CE2-7278EDB90C3F}" dt="2023-12-11T04:20:44.861" v="1486" actId="113"/>
        <pc:sldMkLst>
          <pc:docMk/>
          <pc:sldMk cId="3965819561" sldId="262"/>
        </pc:sldMkLst>
        <pc:spChg chg="add del">
          <ac:chgData name="Subash Khatiwada" userId="82ebb907-69e0-4888-9ca7-a664fef6b159" providerId="ADAL" clId="{CCA0CCD7-9BC7-47FD-8CE2-7278EDB90C3F}" dt="2023-12-11T04:19:33.847" v="1469" actId="22"/>
          <ac:spMkLst>
            <pc:docMk/>
            <pc:sldMk cId="3965819561" sldId="262"/>
            <ac:spMk id="4" creationId="{984F6D00-1306-DBE0-2F28-6060500F2EC5}"/>
          </ac:spMkLst>
        </pc:spChg>
        <pc:spChg chg="add mod">
          <ac:chgData name="Subash Khatiwada" userId="82ebb907-69e0-4888-9ca7-a664fef6b159" providerId="ADAL" clId="{CCA0CCD7-9BC7-47FD-8CE2-7278EDB90C3F}" dt="2023-12-11T04:20:44.861" v="1486" actId="113"/>
          <ac:spMkLst>
            <pc:docMk/>
            <pc:sldMk cId="3965819561" sldId="262"/>
            <ac:spMk id="6" creationId="{E7ABAC79-13F4-45E9-D465-E52D67AEA7A8}"/>
          </ac:spMkLst>
        </pc:spChg>
      </pc:sldChg>
      <pc:sldChg chg="addSp modSp mod modAnim">
        <pc:chgData name="Subash Khatiwada" userId="82ebb907-69e0-4888-9ca7-a664fef6b159" providerId="ADAL" clId="{CCA0CCD7-9BC7-47FD-8CE2-7278EDB90C3F}" dt="2023-12-11T04:22:14.233" v="1533"/>
        <pc:sldMkLst>
          <pc:docMk/>
          <pc:sldMk cId="1387686639" sldId="263"/>
        </pc:sldMkLst>
        <pc:spChg chg="add mod">
          <ac:chgData name="Subash Khatiwada" userId="82ebb907-69e0-4888-9ca7-a664fef6b159" providerId="ADAL" clId="{CCA0CCD7-9BC7-47FD-8CE2-7278EDB90C3F}" dt="2023-12-11T04:21:47.109" v="1521" actId="20577"/>
          <ac:spMkLst>
            <pc:docMk/>
            <pc:sldMk cId="1387686639" sldId="263"/>
            <ac:spMk id="4" creationId="{9611B7C4-63B1-73CE-5DC4-E904435A8431}"/>
          </ac:spMkLst>
        </pc:spChg>
        <pc:spChg chg="add mod">
          <ac:chgData name="Subash Khatiwada" userId="82ebb907-69e0-4888-9ca7-a664fef6b159" providerId="ADAL" clId="{CCA0CCD7-9BC7-47FD-8CE2-7278EDB90C3F}" dt="2023-12-11T04:22:12.046" v="1532" actId="1076"/>
          <ac:spMkLst>
            <pc:docMk/>
            <pc:sldMk cId="1387686639" sldId="263"/>
            <ac:spMk id="6" creationId="{D63ADFDF-5A1E-AF1B-63FC-935771B16DFF}"/>
          </ac:spMkLst>
        </pc:spChg>
      </pc:sldChg>
      <pc:sldChg chg="modSp mod">
        <pc:chgData name="Subash Khatiwada" userId="82ebb907-69e0-4888-9ca7-a664fef6b159" providerId="ADAL" clId="{CCA0CCD7-9BC7-47FD-8CE2-7278EDB90C3F}" dt="2023-12-18T06:38:58.202" v="1553" actId="1076"/>
        <pc:sldMkLst>
          <pc:docMk/>
          <pc:sldMk cId="505630978" sldId="264"/>
        </pc:sldMkLst>
        <pc:spChg chg="mod">
          <ac:chgData name="Subash Khatiwada" userId="82ebb907-69e0-4888-9ca7-a664fef6b159" providerId="ADAL" clId="{CCA0CCD7-9BC7-47FD-8CE2-7278EDB90C3F}" dt="2023-12-18T06:38:58.202" v="1553" actId="1076"/>
          <ac:spMkLst>
            <pc:docMk/>
            <pc:sldMk cId="505630978" sldId="264"/>
            <ac:spMk id="3" creationId="{A0932D10-D771-848E-9D14-2AA363897EFA}"/>
          </ac:spMkLst>
        </pc:spChg>
      </pc:sldChg>
      <pc:sldChg chg="addSp modSp mod modAnim">
        <pc:chgData name="Subash Khatiwada" userId="82ebb907-69e0-4888-9ca7-a664fef6b159" providerId="ADAL" clId="{CCA0CCD7-9BC7-47FD-8CE2-7278EDB90C3F}" dt="2023-12-11T04:22:58.966" v="1546" actId="27636"/>
        <pc:sldMkLst>
          <pc:docMk/>
          <pc:sldMk cId="1223055412" sldId="265"/>
        </pc:sldMkLst>
        <pc:spChg chg="add mod">
          <ac:chgData name="Subash Khatiwada" userId="82ebb907-69e0-4888-9ca7-a664fef6b159" providerId="ADAL" clId="{CCA0CCD7-9BC7-47FD-8CE2-7278EDB90C3F}" dt="2023-12-11T04:22:58.966" v="1546" actId="27636"/>
          <ac:spMkLst>
            <pc:docMk/>
            <pc:sldMk cId="1223055412" sldId="265"/>
            <ac:spMk id="4" creationId="{420F2688-AA2E-0160-C3E2-FBEDBE96FD8D}"/>
          </ac:spMkLst>
        </pc:spChg>
      </pc:sldChg>
      <pc:sldChg chg="addSp delSp modSp mod">
        <pc:chgData name="Subash Khatiwada" userId="82ebb907-69e0-4888-9ca7-a664fef6b159" providerId="ADAL" clId="{CCA0CCD7-9BC7-47FD-8CE2-7278EDB90C3F}" dt="2023-12-18T06:56:11.169" v="1698" actId="478"/>
        <pc:sldMkLst>
          <pc:docMk/>
          <pc:sldMk cId="1995093608" sldId="266"/>
        </pc:sldMkLst>
        <pc:spChg chg="mod">
          <ac:chgData name="Subash Khatiwada" userId="82ebb907-69e0-4888-9ca7-a664fef6b159" providerId="ADAL" clId="{CCA0CCD7-9BC7-47FD-8CE2-7278EDB90C3F}" dt="2023-12-04T09:56:31.733" v="0" actId="13926"/>
          <ac:spMkLst>
            <pc:docMk/>
            <pc:sldMk cId="1995093608" sldId="266"/>
            <ac:spMk id="2" creationId="{72170A7A-2FA3-4B3D-4461-8A390DA582A3}"/>
          </ac:spMkLst>
        </pc:spChg>
        <pc:spChg chg="del">
          <ac:chgData name="Subash Khatiwada" userId="82ebb907-69e0-4888-9ca7-a664fef6b159" providerId="ADAL" clId="{CCA0CCD7-9BC7-47FD-8CE2-7278EDB90C3F}" dt="2023-12-18T06:56:11.169" v="1698" actId="478"/>
          <ac:spMkLst>
            <pc:docMk/>
            <pc:sldMk cId="1995093608" sldId="266"/>
            <ac:spMk id="3" creationId="{E16617D8-2B48-A409-EC51-8A60A933F71D}"/>
          </ac:spMkLst>
        </pc:spChg>
        <pc:spChg chg="add mod">
          <ac:chgData name="Subash Khatiwada" userId="82ebb907-69e0-4888-9ca7-a664fef6b159" providerId="ADAL" clId="{CCA0CCD7-9BC7-47FD-8CE2-7278EDB90C3F}" dt="2023-12-11T04:22:38.014" v="1536" actId="113"/>
          <ac:spMkLst>
            <pc:docMk/>
            <pc:sldMk cId="1995093608" sldId="266"/>
            <ac:spMk id="6" creationId="{CAC5BEDB-E942-79E3-FAA8-23AE513B120E}"/>
          </ac:spMkLst>
        </pc:spChg>
        <pc:grpChg chg="mod">
          <ac:chgData name="Subash Khatiwada" userId="82ebb907-69e0-4888-9ca7-a664fef6b159" providerId="ADAL" clId="{CCA0CCD7-9BC7-47FD-8CE2-7278EDB90C3F}" dt="2023-12-18T06:50:19.880" v="1644" actId="1035"/>
          <ac:grpSpMkLst>
            <pc:docMk/>
            <pc:sldMk cId="1995093608" sldId="266"/>
            <ac:grpSpMk id="8" creationId="{8D330326-4E5C-92F4-F915-1DE3D20C9BDB}"/>
          </ac:grpSpMkLst>
        </pc:grpChg>
        <pc:picChg chg="del">
          <ac:chgData name="Subash Khatiwada" userId="82ebb907-69e0-4888-9ca7-a664fef6b159" providerId="ADAL" clId="{CCA0CCD7-9BC7-47FD-8CE2-7278EDB90C3F}" dt="2023-12-18T06:50:00.130" v="1638" actId="478"/>
          <ac:picMkLst>
            <pc:docMk/>
            <pc:sldMk cId="1995093608" sldId="266"/>
            <ac:picMk id="9" creationId="{42E9BCFD-DD4B-E912-C302-C7151AAD2DCD}"/>
          </ac:picMkLst>
        </pc:picChg>
        <pc:picChg chg="add mod ord">
          <ac:chgData name="Subash Khatiwada" userId="82ebb907-69e0-4888-9ca7-a664fef6b159" providerId="ADAL" clId="{CCA0CCD7-9BC7-47FD-8CE2-7278EDB90C3F}" dt="2023-12-18T06:50:07.005" v="1641" actId="167"/>
          <ac:picMkLst>
            <pc:docMk/>
            <pc:sldMk cId="1995093608" sldId="266"/>
            <ac:picMk id="11" creationId="{EF12FCF3-66B1-C973-71C8-C5C502E8552E}"/>
          </ac:picMkLst>
        </pc:picChg>
      </pc:sldChg>
      <pc:sldChg chg="addSp modSp mod chgLayout">
        <pc:chgData name="Subash Khatiwada" userId="82ebb907-69e0-4888-9ca7-a664fef6b159" providerId="ADAL" clId="{CCA0CCD7-9BC7-47FD-8CE2-7278EDB90C3F}" dt="2023-12-11T04:23:04.998" v="1547" actId="113"/>
        <pc:sldMkLst>
          <pc:docMk/>
          <pc:sldMk cId="2364389101" sldId="267"/>
        </pc:sldMkLst>
        <pc:spChg chg="mod ord">
          <ac:chgData name="Subash Khatiwada" userId="82ebb907-69e0-4888-9ca7-a664fef6b159" providerId="ADAL" clId="{CCA0CCD7-9BC7-47FD-8CE2-7278EDB90C3F}" dt="2023-12-04T09:57:15.591" v="3" actId="700"/>
          <ac:spMkLst>
            <pc:docMk/>
            <pc:sldMk cId="2364389101" sldId="267"/>
            <ac:spMk id="2" creationId="{F0E8BC38-3A31-E99B-9521-E2E6F068FD6F}"/>
          </ac:spMkLst>
        </pc:spChg>
        <pc:spChg chg="mod ord">
          <ac:chgData name="Subash Khatiwada" userId="82ebb907-69e0-4888-9ca7-a664fef6b159" providerId="ADAL" clId="{CCA0CCD7-9BC7-47FD-8CE2-7278EDB90C3F}" dt="2023-12-04T09:57:15.591" v="3" actId="700"/>
          <ac:spMkLst>
            <pc:docMk/>
            <pc:sldMk cId="2364389101" sldId="267"/>
            <ac:spMk id="3" creationId="{35B5EF19-F5C1-FCF4-3479-E0BCB6984C36}"/>
          </ac:spMkLst>
        </pc:spChg>
        <pc:spChg chg="add mod">
          <ac:chgData name="Subash Khatiwada" userId="82ebb907-69e0-4888-9ca7-a664fef6b159" providerId="ADAL" clId="{CCA0CCD7-9BC7-47FD-8CE2-7278EDB90C3F}" dt="2023-12-11T04:23:04.998" v="1547" actId="113"/>
          <ac:spMkLst>
            <pc:docMk/>
            <pc:sldMk cId="2364389101" sldId="267"/>
            <ac:spMk id="4" creationId="{680B7C05-61EC-AD4F-7D80-CBD046CBEC14}"/>
          </ac:spMkLst>
        </pc:spChg>
      </pc:sldChg>
      <pc:sldChg chg="addSp modSp mod">
        <pc:chgData name="Subash Khatiwada" userId="82ebb907-69e0-4888-9ca7-a664fef6b159" providerId="ADAL" clId="{CCA0CCD7-9BC7-47FD-8CE2-7278EDB90C3F}" dt="2023-12-11T04:22:29.436" v="1534" actId="113"/>
        <pc:sldMkLst>
          <pc:docMk/>
          <pc:sldMk cId="3271117198" sldId="268"/>
        </pc:sldMkLst>
        <pc:spChg chg="add mod">
          <ac:chgData name="Subash Khatiwada" userId="82ebb907-69e0-4888-9ca7-a664fef6b159" providerId="ADAL" clId="{CCA0CCD7-9BC7-47FD-8CE2-7278EDB90C3F}" dt="2023-12-11T04:22:29.436" v="1534" actId="113"/>
          <ac:spMkLst>
            <pc:docMk/>
            <pc:sldMk cId="3271117198" sldId="268"/>
            <ac:spMk id="4" creationId="{B35B1B75-9EBD-2396-D5AE-0921270CC52A}"/>
          </ac:spMkLst>
        </pc:spChg>
      </pc:sldChg>
      <pc:sldChg chg="addSp delSp modSp mod">
        <pc:chgData name="Subash Khatiwada" userId="82ebb907-69e0-4888-9ca7-a664fef6b159" providerId="ADAL" clId="{CCA0CCD7-9BC7-47FD-8CE2-7278EDB90C3F}" dt="2023-12-18T06:51:54.897" v="1646" actId="478"/>
        <pc:sldMkLst>
          <pc:docMk/>
          <pc:sldMk cId="2426049870" sldId="269"/>
        </pc:sldMkLst>
        <pc:spChg chg="add mod">
          <ac:chgData name="Subash Khatiwada" userId="82ebb907-69e0-4888-9ca7-a664fef6b159" providerId="ADAL" clId="{CCA0CCD7-9BC7-47FD-8CE2-7278EDB90C3F}" dt="2023-12-11T04:22:33.389" v="1535" actId="113"/>
          <ac:spMkLst>
            <pc:docMk/>
            <pc:sldMk cId="2426049870" sldId="269"/>
            <ac:spMk id="4" creationId="{61727EE6-1429-5A97-296E-BAF4AE48E276}"/>
          </ac:spMkLst>
        </pc:spChg>
        <pc:spChg chg="add del mod">
          <ac:chgData name="Subash Khatiwada" userId="82ebb907-69e0-4888-9ca7-a664fef6b159" providerId="ADAL" clId="{CCA0CCD7-9BC7-47FD-8CE2-7278EDB90C3F}" dt="2023-12-18T06:51:54.897" v="1646" actId="478"/>
          <ac:spMkLst>
            <pc:docMk/>
            <pc:sldMk cId="2426049870" sldId="269"/>
            <ac:spMk id="7" creationId="{5F4F072D-5840-28C1-30D1-95313C3334FB}"/>
          </ac:spMkLst>
        </pc:spChg>
        <pc:picChg chg="del">
          <ac:chgData name="Subash Khatiwada" userId="82ebb907-69e0-4888-9ca7-a664fef6b159" providerId="ADAL" clId="{CCA0CCD7-9BC7-47FD-8CE2-7278EDB90C3F}" dt="2023-12-18T06:51:51.005" v="1645" actId="478"/>
          <ac:picMkLst>
            <pc:docMk/>
            <pc:sldMk cId="2426049870" sldId="269"/>
            <ac:picMk id="5" creationId="{C2B4FF64-1645-907D-4EBE-E699E92B31A6}"/>
          </ac:picMkLst>
        </pc:picChg>
      </pc:sldChg>
      <pc:sldChg chg="addSp delSp modSp mod modAnim">
        <pc:chgData name="Subash Khatiwada" userId="82ebb907-69e0-4888-9ca7-a664fef6b159" providerId="ADAL" clId="{CCA0CCD7-9BC7-47FD-8CE2-7278EDB90C3F}" dt="2023-12-04T10:13:26.835" v="314"/>
        <pc:sldMkLst>
          <pc:docMk/>
          <pc:sldMk cId="1717841610" sldId="270"/>
        </pc:sldMkLst>
        <pc:spChg chg="del mod ord">
          <ac:chgData name="Subash Khatiwada" userId="82ebb907-69e0-4888-9ca7-a664fef6b159" providerId="ADAL" clId="{CCA0CCD7-9BC7-47FD-8CE2-7278EDB90C3F}" dt="2023-12-04T09:58:40.855" v="13" actId="21"/>
          <ac:spMkLst>
            <pc:docMk/>
            <pc:sldMk cId="1717841610" sldId="270"/>
            <ac:spMk id="2" creationId="{BE23DB9A-C953-7C32-2541-C145CADF93FE}"/>
          </ac:spMkLst>
        </pc:spChg>
        <pc:spChg chg="add mod">
          <ac:chgData name="Subash Khatiwada" userId="82ebb907-69e0-4888-9ca7-a664fef6b159" providerId="ADAL" clId="{CCA0CCD7-9BC7-47FD-8CE2-7278EDB90C3F}" dt="2023-12-04T10:00:38.320" v="88" actId="13926"/>
          <ac:spMkLst>
            <pc:docMk/>
            <pc:sldMk cId="1717841610" sldId="270"/>
            <ac:spMk id="4" creationId="{DCBB5681-939A-D183-4C44-8B00E46C624C}"/>
          </ac:spMkLst>
        </pc:spChg>
        <pc:spChg chg="add mod">
          <ac:chgData name="Subash Khatiwada" userId="82ebb907-69e0-4888-9ca7-a664fef6b159" providerId="ADAL" clId="{CCA0CCD7-9BC7-47FD-8CE2-7278EDB90C3F}" dt="2023-12-04T10:05:41.441" v="186" actId="164"/>
          <ac:spMkLst>
            <pc:docMk/>
            <pc:sldMk cId="1717841610" sldId="270"/>
            <ac:spMk id="8" creationId="{1098E8F3-5834-6492-B75A-4F88DFBAFEF8}"/>
          </ac:spMkLst>
        </pc:spChg>
        <pc:spChg chg="add mod">
          <ac:chgData name="Subash Khatiwada" userId="82ebb907-69e0-4888-9ca7-a664fef6b159" providerId="ADAL" clId="{CCA0CCD7-9BC7-47FD-8CE2-7278EDB90C3F}" dt="2023-12-04T10:06:19.143" v="194" actId="13926"/>
          <ac:spMkLst>
            <pc:docMk/>
            <pc:sldMk cId="1717841610" sldId="270"/>
            <ac:spMk id="9" creationId="{B39B1F39-EBF7-A99D-F528-9DD156FFBCC5}"/>
          </ac:spMkLst>
        </pc:spChg>
        <pc:spChg chg="mod topLvl">
          <ac:chgData name="Subash Khatiwada" userId="82ebb907-69e0-4888-9ca7-a664fef6b159" providerId="ADAL" clId="{CCA0CCD7-9BC7-47FD-8CE2-7278EDB90C3F}" dt="2023-12-04T10:09:13.388" v="254" actId="208"/>
          <ac:spMkLst>
            <pc:docMk/>
            <pc:sldMk cId="1717841610" sldId="270"/>
            <ac:spMk id="14" creationId="{BB0B07E5-7DED-F030-3C5D-0E5C52F77E53}"/>
          </ac:spMkLst>
        </pc:spChg>
        <pc:spChg chg="del mod topLvl">
          <ac:chgData name="Subash Khatiwada" userId="82ebb907-69e0-4888-9ca7-a664fef6b159" providerId="ADAL" clId="{CCA0CCD7-9BC7-47FD-8CE2-7278EDB90C3F}" dt="2023-12-04T10:07:33.422" v="202" actId="478"/>
          <ac:spMkLst>
            <pc:docMk/>
            <pc:sldMk cId="1717841610" sldId="270"/>
            <ac:spMk id="15" creationId="{43C44FDD-8252-02F1-19C2-C8DEB4D80664}"/>
          </ac:spMkLst>
        </pc:spChg>
        <pc:spChg chg="add mod">
          <ac:chgData name="Subash Khatiwada" userId="82ebb907-69e0-4888-9ca7-a664fef6b159" providerId="ADAL" clId="{CCA0CCD7-9BC7-47FD-8CE2-7278EDB90C3F}" dt="2023-12-04T10:10:08.075" v="270" actId="1076"/>
          <ac:spMkLst>
            <pc:docMk/>
            <pc:sldMk cId="1717841610" sldId="270"/>
            <ac:spMk id="16" creationId="{EC750A41-191D-8645-2814-D84DAD100694}"/>
          </ac:spMkLst>
        </pc:spChg>
        <pc:spChg chg="add mod">
          <ac:chgData name="Subash Khatiwada" userId="82ebb907-69e0-4888-9ca7-a664fef6b159" providerId="ADAL" clId="{CCA0CCD7-9BC7-47FD-8CE2-7278EDB90C3F}" dt="2023-12-04T10:10:20.402" v="274" actId="14100"/>
          <ac:spMkLst>
            <pc:docMk/>
            <pc:sldMk cId="1717841610" sldId="270"/>
            <ac:spMk id="17" creationId="{BD711A6C-06A9-5D1F-97AC-979D32B8E5B4}"/>
          </ac:spMkLst>
        </pc:spChg>
        <pc:spChg chg="add mod">
          <ac:chgData name="Subash Khatiwada" userId="82ebb907-69e0-4888-9ca7-a664fef6b159" providerId="ADAL" clId="{CCA0CCD7-9BC7-47FD-8CE2-7278EDB90C3F}" dt="2023-12-04T10:10:31.918" v="278" actId="14100"/>
          <ac:spMkLst>
            <pc:docMk/>
            <pc:sldMk cId="1717841610" sldId="270"/>
            <ac:spMk id="18" creationId="{14E6591A-DACF-9D9D-4D4C-6254646752C4}"/>
          </ac:spMkLst>
        </pc:spChg>
        <pc:spChg chg="add mod">
          <ac:chgData name="Subash Khatiwada" userId="82ebb907-69e0-4888-9ca7-a664fef6b159" providerId="ADAL" clId="{CCA0CCD7-9BC7-47FD-8CE2-7278EDB90C3F}" dt="2023-12-04T10:10:41.620" v="282" actId="14100"/>
          <ac:spMkLst>
            <pc:docMk/>
            <pc:sldMk cId="1717841610" sldId="270"/>
            <ac:spMk id="19" creationId="{6C2B73CB-F849-A026-B524-57A84747962C}"/>
          </ac:spMkLst>
        </pc:spChg>
        <pc:spChg chg="add mod">
          <ac:chgData name="Subash Khatiwada" userId="82ebb907-69e0-4888-9ca7-a664fef6b159" providerId="ADAL" clId="{CCA0CCD7-9BC7-47FD-8CE2-7278EDB90C3F}" dt="2023-12-04T10:11:13.198" v="288" actId="14100"/>
          <ac:spMkLst>
            <pc:docMk/>
            <pc:sldMk cId="1717841610" sldId="270"/>
            <ac:spMk id="20" creationId="{AABF3FFC-CB87-EC35-DDD8-D55E9E76D2CE}"/>
          </ac:spMkLst>
        </pc:spChg>
        <pc:spChg chg="add mod">
          <ac:chgData name="Subash Khatiwada" userId="82ebb907-69e0-4888-9ca7-a664fef6b159" providerId="ADAL" clId="{CCA0CCD7-9BC7-47FD-8CE2-7278EDB90C3F}" dt="2023-12-04T10:11:33.603" v="294" actId="14100"/>
          <ac:spMkLst>
            <pc:docMk/>
            <pc:sldMk cId="1717841610" sldId="270"/>
            <ac:spMk id="21" creationId="{48B72602-AA2A-8940-3889-CEBC732C4814}"/>
          </ac:spMkLst>
        </pc:spChg>
        <pc:spChg chg="add mod">
          <ac:chgData name="Subash Khatiwada" userId="82ebb907-69e0-4888-9ca7-a664fef6b159" providerId="ADAL" clId="{CCA0CCD7-9BC7-47FD-8CE2-7278EDB90C3F}" dt="2023-12-04T10:11:44.463" v="298" actId="14100"/>
          <ac:spMkLst>
            <pc:docMk/>
            <pc:sldMk cId="1717841610" sldId="270"/>
            <ac:spMk id="22" creationId="{F8F79751-2CEE-8B3C-DD4A-5DD3F62CD05A}"/>
          </ac:spMkLst>
        </pc:spChg>
        <pc:spChg chg="add mod">
          <ac:chgData name="Subash Khatiwada" userId="82ebb907-69e0-4888-9ca7-a664fef6b159" providerId="ADAL" clId="{CCA0CCD7-9BC7-47FD-8CE2-7278EDB90C3F}" dt="2023-12-04T10:11:52.478" v="301" actId="14100"/>
          <ac:spMkLst>
            <pc:docMk/>
            <pc:sldMk cId="1717841610" sldId="270"/>
            <ac:spMk id="23" creationId="{FE522DF0-42A6-50D5-DB81-15B8226A6EB7}"/>
          </ac:spMkLst>
        </pc:spChg>
        <pc:grpChg chg="add mod">
          <ac:chgData name="Subash Khatiwada" userId="82ebb907-69e0-4888-9ca7-a664fef6b159" providerId="ADAL" clId="{CCA0CCD7-9BC7-47FD-8CE2-7278EDB90C3F}" dt="2023-12-04T10:05:41.441" v="186" actId="164"/>
          <ac:grpSpMkLst>
            <pc:docMk/>
            <pc:sldMk cId="1717841610" sldId="270"/>
            <ac:grpSpMk id="12" creationId="{C43E3EE5-8C02-0EC8-93CC-C21058EA8888}"/>
          </ac:grpSpMkLst>
        </pc:grpChg>
        <pc:grpChg chg="add del mod">
          <ac:chgData name="Subash Khatiwada" userId="82ebb907-69e0-4888-9ca7-a664fef6b159" providerId="ADAL" clId="{CCA0CCD7-9BC7-47FD-8CE2-7278EDB90C3F}" dt="2023-12-04T10:07:26.126" v="200" actId="165"/>
          <ac:grpSpMkLst>
            <pc:docMk/>
            <pc:sldMk cId="1717841610" sldId="270"/>
            <ac:grpSpMk id="13" creationId="{8F20AF50-E88D-A6DA-E7DD-0D56C0FA9140}"/>
          </ac:grpSpMkLst>
        </pc:grpChg>
        <pc:picChg chg="mod ord modCrop">
          <ac:chgData name="Subash Khatiwada" userId="82ebb907-69e0-4888-9ca7-a664fef6b159" providerId="ADAL" clId="{CCA0CCD7-9BC7-47FD-8CE2-7278EDB90C3F}" dt="2023-12-04T10:11:37.838" v="296" actId="1076"/>
          <ac:picMkLst>
            <pc:docMk/>
            <pc:sldMk cId="1717841610" sldId="270"/>
            <ac:picMk id="5" creationId="{C8D8F931-FC71-19E9-6D3C-B9C1F7ABAA6B}"/>
          </ac:picMkLst>
        </pc:picChg>
        <pc:picChg chg="add mod modCrop">
          <ac:chgData name="Subash Khatiwada" userId="82ebb907-69e0-4888-9ca7-a664fef6b159" providerId="ADAL" clId="{CCA0CCD7-9BC7-47FD-8CE2-7278EDB90C3F}" dt="2023-12-04T10:01:44.433" v="95" actId="732"/>
          <ac:picMkLst>
            <pc:docMk/>
            <pc:sldMk cId="1717841610" sldId="270"/>
            <ac:picMk id="6" creationId="{7242D404-79AA-B602-4907-47ED82BC2A05}"/>
          </ac:picMkLst>
        </pc:picChg>
        <pc:picChg chg="add mod modCrop">
          <ac:chgData name="Subash Khatiwada" userId="82ebb907-69e0-4888-9ca7-a664fef6b159" providerId="ADAL" clId="{CCA0CCD7-9BC7-47FD-8CE2-7278EDB90C3F}" dt="2023-12-04T10:01:52.440" v="97" actId="732"/>
          <ac:picMkLst>
            <pc:docMk/>
            <pc:sldMk cId="1717841610" sldId="270"/>
            <ac:picMk id="7" creationId="{6FDF0C91-8FB3-C382-6DF1-AAE131F60C81}"/>
          </ac:picMkLst>
        </pc:picChg>
        <pc:cxnChg chg="add del mod">
          <ac:chgData name="Subash Khatiwada" userId="82ebb907-69e0-4888-9ca7-a664fef6b159" providerId="ADAL" clId="{CCA0CCD7-9BC7-47FD-8CE2-7278EDB90C3F}" dt="2023-12-04T10:05:24.598" v="184" actId="11529"/>
          <ac:cxnSpMkLst>
            <pc:docMk/>
            <pc:sldMk cId="1717841610" sldId="270"/>
            <ac:cxnSpMk id="11" creationId="{212D48EA-AC3F-62A2-4588-1681E1E6FEA4}"/>
          </ac:cxnSpMkLst>
        </pc:cxnChg>
      </pc:sldChg>
      <pc:sldChg chg="addSp modSp mod modAnim">
        <pc:chgData name="Subash Khatiwada" userId="82ebb907-69e0-4888-9ca7-a664fef6b159" providerId="ADAL" clId="{CCA0CCD7-9BC7-47FD-8CE2-7278EDB90C3F}" dt="2023-12-11T04:23:16.075" v="1548" actId="113"/>
        <pc:sldMkLst>
          <pc:docMk/>
          <pc:sldMk cId="2835714041" sldId="272"/>
        </pc:sldMkLst>
        <pc:spChg chg="mod">
          <ac:chgData name="Subash Khatiwada" userId="82ebb907-69e0-4888-9ca7-a664fef6b159" providerId="ADAL" clId="{CCA0CCD7-9BC7-47FD-8CE2-7278EDB90C3F}" dt="2023-12-04T10:49:02.649" v="347" actId="5793"/>
          <ac:spMkLst>
            <pc:docMk/>
            <pc:sldMk cId="2835714041" sldId="272"/>
            <ac:spMk id="3" creationId="{4D29B277-F6A7-C916-F760-09BA0868E589}"/>
          </ac:spMkLst>
        </pc:spChg>
        <pc:spChg chg="add mod">
          <ac:chgData name="Subash Khatiwada" userId="82ebb907-69e0-4888-9ca7-a664fef6b159" providerId="ADAL" clId="{CCA0CCD7-9BC7-47FD-8CE2-7278EDB90C3F}" dt="2023-12-11T04:23:16.075" v="1548" actId="113"/>
          <ac:spMkLst>
            <pc:docMk/>
            <pc:sldMk cId="2835714041" sldId="272"/>
            <ac:spMk id="4" creationId="{982FC4C8-FDC4-2BB7-657F-B8411D52D52F}"/>
          </ac:spMkLst>
        </pc:spChg>
        <pc:picChg chg="mod">
          <ac:chgData name="Subash Khatiwada" userId="82ebb907-69e0-4888-9ca7-a664fef6b159" providerId="ADAL" clId="{CCA0CCD7-9BC7-47FD-8CE2-7278EDB90C3F}" dt="2023-12-04T10:48:59.040" v="346" actId="1076"/>
          <ac:picMkLst>
            <pc:docMk/>
            <pc:sldMk cId="2835714041" sldId="272"/>
            <ac:picMk id="8" creationId="{1D9A2941-9524-4A28-1321-D1AE3125CD61}"/>
          </ac:picMkLst>
        </pc:picChg>
        <pc:picChg chg="mod">
          <ac:chgData name="Subash Khatiwada" userId="82ebb907-69e0-4888-9ca7-a664fef6b159" providerId="ADAL" clId="{CCA0CCD7-9BC7-47FD-8CE2-7278EDB90C3F}" dt="2023-12-04T10:48:57.665" v="345" actId="1076"/>
          <ac:picMkLst>
            <pc:docMk/>
            <pc:sldMk cId="2835714041" sldId="272"/>
            <ac:picMk id="10" creationId="{8B8C9D3C-6499-74B0-3EAF-85992AC056C9}"/>
          </ac:picMkLst>
        </pc:picChg>
      </pc:sldChg>
      <pc:sldChg chg="del">
        <pc:chgData name="Subash Khatiwada" userId="82ebb907-69e0-4888-9ca7-a664fef6b159" providerId="ADAL" clId="{CCA0CCD7-9BC7-47FD-8CE2-7278EDB90C3F}" dt="2023-12-04T10:48:41.478" v="342" actId="47"/>
        <pc:sldMkLst>
          <pc:docMk/>
          <pc:sldMk cId="3129531845" sldId="273"/>
        </pc:sldMkLst>
      </pc:sldChg>
      <pc:sldChg chg="del">
        <pc:chgData name="Subash Khatiwada" userId="82ebb907-69e0-4888-9ca7-a664fef6b159" providerId="ADAL" clId="{CCA0CCD7-9BC7-47FD-8CE2-7278EDB90C3F}" dt="2023-12-04T10:48:46.024" v="343" actId="47"/>
        <pc:sldMkLst>
          <pc:docMk/>
          <pc:sldMk cId="1841303760" sldId="274"/>
        </pc:sldMkLst>
      </pc:sldChg>
      <pc:sldChg chg="del">
        <pc:chgData name="Subash Khatiwada" userId="82ebb907-69e0-4888-9ca7-a664fef6b159" providerId="ADAL" clId="{CCA0CCD7-9BC7-47FD-8CE2-7278EDB90C3F}" dt="2023-12-04T10:49:46.273" v="351" actId="47"/>
        <pc:sldMkLst>
          <pc:docMk/>
          <pc:sldMk cId="3476784262" sldId="276"/>
        </pc:sldMkLst>
      </pc:sldChg>
      <pc:sldChg chg="addSp modSp mod">
        <pc:chgData name="Subash Khatiwada" userId="82ebb907-69e0-4888-9ca7-a664fef6b159" providerId="ADAL" clId="{CCA0CCD7-9BC7-47FD-8CE2-7278EDB90C3F}" dt="2023-12-11T04:23:26.997" v="1551" actId="27636"/>
        <pc:sldMkLst>
          <pc:docMk/>
          <pc:sldMk cId="2842981728" sldId="277"/>
        </pc:sldMkLst>
        <pc:spChg chg="mod">
          <ac:chgData name="Subash Khatiwada" userId="82ebb907-69e0-4888-9ca7-a664fef6b159" providerId="ADAL" clId="{CCA0CCD7-9BC7-47FD-8CE2-7278EDB90C3F}" dt="2023-12-05T10:47:22.613" v="615" actId="20577"/>
          <ac:spMkLst>
            <pc:docMk/>
            <pc:sldMk cId="2842981728" sldId="277"/>
            <ac:spMk id="3" creationId="{D0A299A6-F3FB-B9C0-B787-385894E327BB}"/>
          </ac:spMkLst>
        </pc:spChg>
        <pc:spChg chg="add mod">
          <ac:chgData name="Subash Khatiwada" userId="82ebb907-69e0-4888-9ca7-a664fef6b159" providerId="ADAL" clId="{CCA0CCD7-9BC7-47FD-8CE2-7278EDB90C3F}" dt="2023-12-11T04:23:26.997" v="1551" actId="27636"/>
          <ac:spMkLst>
            <pc:docMk/>
            <pc:sldMk cId="2842981728" sldId="277"/>
            <ac:spMk id="4" creationId="{3AD51968-B00C-4901-C37E-32B742AC5F28}"/>
          </ac:spMkLst>
        </pc:spChg>
      </pc:sldChg>
      <pc:sldChg chg="del">
        <pc:chgData name="Subash Khatiwada" userId="82ebb907-69e0-4888-9ca7-a664fef6b159" providerId="ADAL" clId="{CCA0CCD7-9BC7-47FD-8CE2-7278EDB90C3F}" dt="2023-12-04T10:50:52.209" v="355" actId="47"/>
        <pc:sldMkLst>
          <pc:docMk/>
          <pc:sldMk cId="3236900442" sldId="278"/>
        </pc:sldMkLst>
      </pc:sldChg>
      <pc:sldChg chg="del">
        <pc:chgData name="Subash Khatiwada" userId="82ebb907-69e0-4888-9ca7-a664fef6b159" providerId="ADAL" clId="{CCA0CCD7-9BC7-47FD-8CE2-7278EDB90C3F}" dt="2023-12-04T10:50:53.271" v="356" actId="47"/>
        <pc:sldMkLst>
          <pc:docMk/>
          <pc:sldMk cId="2829872072" sldId="279"/>
        </pc:sldMkLst>
      </pc:sldChg>
      <pc:sldChg chg="del">
        <pc:chgData name="Subash Khatiwada" userId="82ebb907-69e0-4888-9ca7-a664fef6b159" providerId="ADAL" clId="{CCA0CCD7-9BC7-47FD-8CE2-7278EDB90C3F}" dt="2023-12-04T10:50:54.615" v="357" actId="47"/>
        <pc:sldMkLst>
          <pc:docMk/>
          <pc:sldMk cId="3531188564" sldId="280"/>
        </pc:sldMkLst>
      </pc:sldChg>
      <pc:sldChg chg="del">
        <pc:chgData name="Subash Khatiwada" userId="82ebb907-69e0-4888-9ca7-a664fef6b159" providerId="ADAL" clId="{CCA0CCD7-9BC7-47FD-8CE2-7278EDB90C3F}" dt="2023-12-04T10:50:55.505" v="358" actId="47"/>
        <pc:sldMkLst>
          <pc:docMk/>
          <pc:sldMk cId="421654315" sldId="281"/>
        </pc:sldMkLst>
      </pc:sldChg>
      <pc:sldChg chg="addSp modSp mod modAnim chgLayout">
        <pc:chgData name="Subash Khatiwada" userId="82ebb907-69e0-4888-9ca7-a664fef6b159" providerId="ADAL" clId="{CCA0CCD7-9BC7-47FD-8CE2-7278EDB90C3F}" dt="2023-12-11T04:23:20.466" v="1549" actId="113"/>
        <pc:sldMkLst>
          <pc:docMk/>
          <pc:sldMk cId="1529200001" sldId="282"/>
        </pc:sldMkLst>
        <pc:spChg chg="mod ord">
          <ac:chgData name="Subash Khatiwada" userId="82ebb907-69e0-4888-9ca7-a664fef6b159" providerId="ADAL" clId="{CCA0CCD7-9BC7-47FD-8CE2-7278EDB90C3F}" dt="2023-12-04T10:50:03.835" v="353" actId="700"/>
          <ac:spMkLst>
            <pc:docMk/>
            <pc:sldMk cId="1529200001" sldId="282"/>
            <ac:spMk id="2" creationId="{7A89FA79-C2D8-26F5-70A5-2259A54CEB30}"/>
          </ac:spMkLst>
        </pc:spChg>
        <pc:spChg chg="add mod ord">
          <ac:chgData name="Subash Khatiwada" userId="82ebb907-69e0-4888-9ca7-a664fef6b159" providerId="ADAL" clId="{CCA0CCD7-9BC7-47FD-8CE2-7278EDB90C3F}" dt="2023-12-04T10:50:03.835" v="353" actId="700"/>
          <ac:spMkLst>
            <pc:docMk/>
            <pc:sldMk cId="1529200001" sldId="282"/>
            <ac:spMk id="3" creationId="{C05B9905-9167-FF9E-4175-F5B9CB33894A}"/>
          </ac:spMkLst>
        </pc:spChg>
        <pc:spChg chg="add mod">
          <ac:chgData name="Subash Khatiwada" userId="82ebb907-69e0-4888-9ca7-a664fef6b159" providerId="ADAL" clId="{CCA0CCD7-9BC7-47FD-8CE2-7278EDB90C3F}" dt="2023-12-04T10:53:31.982" v="376" actId="207"/>
          <ac:spMkLst>
            <pc:docMk/>
            <pc:sldMk cId="1529200001" sldId="282"/>
            <ac:spMk id="8" creationId="{E3B52C2D-4C1B-0890-84C5-7A685FA9CAEC}"/>
          </ac:spMkLst>
        </pc:spChg>
        <pc:spChg chg="add mod">
          <ac:chgData name="Subash Khatiwada" userId="82ebb907-69e0-4888-9ca7-a664fef6b159" providerId="ADAL" clId="{CCA0CCD7-9BC7-47FD-8CE2-7278EDB90C3F}" dt="2023-12-11T04:23:20.466" v="1549" actId="113"/>
          <ac:spMkLst>
            <pc:docMk/>
            <pc:sldMk cId="1529200001" sldId="282"/>
            <ac:spMk id="9" creationId="{D4277A3E-999A-1B5D-2ED4-99D486D5426A}"/>
          </ac:spMkLst>
        </pc:spChg>
        <pc:picChg chg="add mod modCrop">
          <ac:chgData name="Subash Khatiwada" userId="82ebb907-69e0-4888-9ca7-a664fef6b159" providerId="ADAL" clId="{CCA0CCD7-9BC7-47FD-8CE2-7278EDB90C3F}" dt="2023-12-04T10:51:42.038" v="364" actId="732"/>
          <ac:picMkLst>
            <pc:docMk/>
            <pc:sldMk cId="1529200001" sldId="282"/>
            <ac:picMk id="4" creationId="{8090B279-0C46-804F-FDD9-18D2F8FA109B}"/>
          </ac:picMkLst>
        </pc:picChg>
        <pc:picChg chg="mod modCrop">
          <ac:chgData name="Subash Khatiwada" userId="82ebb907-69e0-4888-9ca7-a664fef6b159" providerId="ADAL" clId="{CCA0CCD7-9BC7-47FD-8CE2-7278EDB90C3F}" dt="2023-12-04T10:51:26.364" v="361" actId="732"/>
          <ac:picMkLst>
            <pc:docMk/>
            <pc:sldMk cId="1529200001" sldId="282"/>
            <ac:picMk id="5" creationId="{3F510DA4-6100-FF64-5C04-78F55D4C3ACB}"/>
          </ac:picMkLst>
        </pc:picChg>
        <pc:picChg chg="add mod modCrop">
          <ac:chgData name="Subash Khatiwada" userId="82ebb907-69e0-4888-9ca7-a664fef6b159" providerId="ADAL" clId="{CCA0CCD7-9BC7-47FD-8CE2-7278EDB90C3F}" dt="2023-12-04T10:51:55.032" v="368" actId="732"/>
          <ac:picMkLst>
            <pc:docMk/>
            <pc:sldMk cId="1529200001" sldId="282"/>
            <ac:picMk id="6" creationId="{2B95F66C-26EB-2F1E-1A81-C59230EFD1F7}"/>
          </ac:picMkLst>
        </pc:picChg>
        <pc:picChg chg="add mod modCrop">
          <ac:chgData name="Subash Khatiwada" userId="82ebb907-69e0-4888-9ca7-a664fef6b159" providerId="ADAL" clId="{CCA0CCD7-9BC7-47FD-8CE2-7278EDB90C3F}" dt="2023-12-04T10:52:06.029" v="370" actId="732"/>
          <ac:picMkLst>
            <pc:docMk/>
            <pc:sldMk cId="1529200001" sldId="282"/>
            <ac:picMk id="7" creationId="{7A1D1C75-7428-3F73-8114-994878BDAE02}"/>
          </ac:picMkLst>
        </pc:picChg>
      </pc:sldChg>
      <pc:sldChg chg="modSp mod modAnim">
        <pc:chgData name="Subash Khatiwada" userId="82ebb907-69e0-4888-9ca7-a664fef6b159" providerId="ADAL" clId="{CCA0CCD7-9BC7-47FD-8CE2-7278EDB90C3F}" dt="2023-12-04T10:15:22.316" v="341" actId="13926"/>
        <pc:sldMkLst>
          <pc:docMk/>
          <pc:sldMk cId="409876073" sldId="331"/>
        </pc:sldMkLst>
        <pc:spChg chg="mod">
          <ac:chgData name="Subash Khatiwada" userId="82ebb907-69e0-4888-9ca7-a664fef6b159" providerId="ADAL" clId="{CCA0CCD7-9BC7-47FD-8CE2-7278EDB90C3F}" dt="2023-12-04T10:15:22.316" v="341" actId="13926"/>
          <ac:spMkLst>
            <pc:docMk/>
            <pc:sldMk cId="409876073" sldId="331"/>
            <ac:spMk id="2" creationId="{5550B0BB-7E8E-56A1-F5E6-B0725874DAAA}"/>
          </ac:spMkLst>
        </pc:spChg>
        <pc:picChg chg="mod">
          <ac:chgData name="Subash Khatiwada" userId="82ebb907-69e0-4888-9ca7-a664fef6b159" providerId="ADAL" clId="{CCA0CCD7-9BC7-47FD-8CE2-7278EDB90C3F}" dt="2023-12-04T10:14:59.254" v="339" actId="1038"/>
          <ac:picMkLst>
            <pc:docMk/>
            <pc:sldMk cId="409876073" sldId="331"/>
            <ac:picMk id="5" creationId="{C5A289AD-C81C-E69E-9AE4-9D9A43DFD49F}"/>
          </ac:picMkLst>
        </pc:picChg>
      </pc:sldChg>
      <pc:sldChg chg="addSp modSp mod">
        <pc:chgData name="Subash Khatiwada" userId="82ebb907-69e0-4888-9ca7-a664fef6b159" providerId="ADAL" clId="{CCA0CCD7-9BC7-47FD-8CE2-7278EDB90C3F}" dt="2023-12-11T04:20:56.892" v="1488" actId="113"/>
        <pc:sldMkLst>
          <pc:docMk/>
          <pc:sldMk cId="3743193819" sldId="332"/>
        </pc:sldMkLst>
        <pc:spChg chg="add mod">
          <ac:chgData name="Subash Khatiwada" userId="82ebb907-69e0-4888-9ca7-a664fef6b159" providerId="ADAL" clId="{CCA0CCD7-9BC7-47FD-8CE2-7278EDB90C3F}" dt="2023-12-11T04:20:56.892" v="1488" actId="113"/>
          <ac:spMkLst>
            <pc:docMk/>
            <pc:sldMk cId="3743193819" sldId="332"/>
            <ac:spMk id="4" creationId="{2CB34C23-30E0-AFAE-1F50-5E7D51F20B67}"/>
          </ac:spMkLst>
        </pc:spChg>
      </pc:sldChg>
      <pc:sldChg chg="addSp delSp modSp new mod modAnim chgLayout">
        <pc:chgData name="Subash Khatiwada" userId="82ebb907-69e0-4888-9ca7-a664fef6b159" providerId="ADAL" clId="{CCA0CCD7-9BC7-47FD-8CE2-7278EDB90C3F}" dt="2023-12-11T03:54:42.176" v="1040" actId="1076"/>
        <pc:sldMkLst>
          <pc:docMk/>
          <pc:sldMk cId="3927797301" sldId="333"/>
        </pc:sldMkLst>
        <pc:spChg chg="mod ord">
          <ac:chgData name="Subash Khatiwada" userId="82ebb907-69e0-4888-9ca7-a664fef6b159" providerId="ADAL" clId="{CCA0CCD7-9BC7-47FD-8CE2-7278EDB90C3F}" dt="2023-12-11T03:54:42.176" v="1040" actId="1076"/>
          <ac:spMkLst>
            <pc:docMk/>
            <pc:sldMk cId="3927797301" sldId="333"/>
            <ac:spMk id="2" creationId="{2DA4EE8A-1865-C143-1049-CA84C64818BB}"/>
          </ac:spMkLst>
        </pc:spChg>
        <pc:spChg chg="del mod">
          <ac:chgData name="Subash Khatiwada" userId="82ebb907-69e0-4888-9ca7-a664fef6b159" providerId="ADAL" clId="{CCA0CCD7-9BC7-47FD-8CE2-7278EDB90C3F}" dt="2023-12-05T10:47:50.066" v="619" actId="700"/>
          <ac:spMkLst>
            <pc:docMk/>
            <pc:sldMk cId="3927797301" sldId="333"/>
            <ac:spMk id="3" creationId="{093CD73B-BE03-2AD0-55FC-4A19C561D1DA}"/>
          </ac:spMkLst>
        </pc:spChg>
        <pc:spChg chg="add del mod ord">
          <ac:chgData name="Subash Khatiwada" userId="82ebb907-69e0-4888-9ca7-a664fef6b159" providerId="ADAL" clId="{CCA0CCD7-9BC7-47FD-8CE2-7278EDB90C3F}" dt="2023-12-11T03:28:22.042" v="630" actId="478"/>
          <ac:spMkLst>
            <pc:docMk/>
            <pc:sldMk cId="3927797301" sldId="333"/>
            <ac:spMk id="4" creationId="{591F20D4-8A32-F6BF-8372-BAD2F5C16CE9}"/>
          </ac:spMkLst>
        </pc:spChg>
        <pc:spChg chg="add del mod">
          <ac:chgData name="Subash Khatiwada" userId="82ebb907-69e0-4888-9ca7-a664fef6b159" providerId="ADAL" clId="{CCA0CCD7-9BC7-47FD-8CE2-7278EDB90C3F}" dt="2023-12-11T03:47:00.146" v="862" actId="478"/>
          <ac:spMkLst>
            <pc:docMk/>
            <pc:sldMk cId="3927797301" sldId="333"/>
            <ac:spMk id="30" creationId="{0C2CDC47-8544-E120-2042-D8C2D6C3E6FA}"/>
          </ac:spMkLst>
        </pc:spChg>
        <pc:spChg chg="add del">
          <ac:chgData name="Subash Khatiwada" userId="82ebb907-69e0-4888-9ca7-a664fef6b159" providerId="ADAL" clId="{CCA0CCD7-9BC7-47FD-8CE2-7278EDB90C3F}" dt="2023-12-11T03:47:09.459" v="864" actId="478"/>
          <ac:spMkLst>
            <pc:docMk/>
            <pc:sldMk cId="3927797301" sldId="333"/>
            <ac:spMk id="31" creationId="{50F77973-B85A-7F62-681C-5D7DCEEE7BD4}"/>
          </ac:spMkLst>
        </pc:spChg>
        <pc:spChg chg="add mod">
          <ac:chgData name="Subash Khatiwada" userId="82ebb907-69e0-4888-9ca7-a664fef6b159" providerId="ADAL" clId="{CCA0CCD7-9BC7-47FD-8CE2-7278EDB90C3F}" dt="2023-12-11T03:48:34.097" v="929" actId="403"/>
          <ac:spMkLst>
            <pc:docMk/>
            <pc:sldMk cId="3927797301" sldId="333"/>
            <ac:spMk id="32" creationId="{BCB65DAB-6CA4-7BCD-1E83-939C4662EC0C}"/>
          </ac:spMkLst>
        </pc:spChg>
        <pc:spChg chg="add mod">
          <ac:chgData name="Subash Khatiwada" userId="82ebb907-69e0-4888-9ca7-a664fef6b159" providerId="ADAL" clId="{CCA0CCD7-9BC7-47FD-8CE2-7278EDB90C3F}" dt="2023-12-11T03:52:38.645" v="1033" actId="20577"/>
          <ac:spMkLst>
            <pc:docMk/>
            <pc:sldMk cId="3927797301" sldId="333"/>
            <ac:spMk id="33" creationId="{A565058B-981C-AB20-5101-A2DC135110AB}"/>
          </ac:spMkLst>
        </pc:spChg>
        <pc:grpChg chg="add del mod ord">
          <ac:chgData name="Subash Khatiwada" userId="82ebb907-69e0-4888-9ca7-a664fef6b159" providerId="ADAL" clId="{CCA0CCD7-9BC7-47FD-8CE2-7278EDB90C3F}" dt="2023-12-11T03:49:35.549" v="933" actId="165"/>
          <ac:grpSpMkLst>
            <pc:docMk/>
            <pc:sldMk cId="3927797301" sldId="333"/>
            <ac:grpSpMk id="14" creationId="{78F653CC-159B-34BD-B3E6-D72838359149}"/>
          </ac:grpSpMkLst>
        </pc:grpChg>
        <pc:grpChg chg="add del mod">
          <ac:chgData name="Subash Khatiwada" userId="82ebb907-69e0-4888-9ca7-a664fef6b159" providerId="ADAL" clId="{CCA0CCD7-9BC7-47FD-8CE2-7278EDB90C3F}" dt="2023-12-11T03:51:28.248" v="1022" actId="165"/>
          <ac:grpSpMkLst>
            <pc:docMk/>
            <pc:sldMk cId="3927797301" sldId="333"/>
            <ac:grpSpMk id="29" creationId="{0972FA3E-62CB-C05E-3336-DA0409691B24}"/>
          </ac:grpSpMkLst>
        </pc:grpChg>
        <pc:picChg chg="add mod">
          <ac:chgData name="Subash Khatiwada" userId="82ebb907-69e0-4888-9ca7-a664fef6b159" providerId="ADAL" clId="{CCA0CCD7-9BC7-47FD-8CE2-7278EDB90C3F}" dt="2023-12-11T03:46:00.282" v="857" actId="1036"/>
          <ac:picMkLst>
            <pc:docMk/>
            <pc:sldMk cId="3927797301" sldId="333"/>
            <ac:picMk id="5" creationId="{BDAF47E9-180E-4143-B624-519480CAF4E4}"/>
          </ac:picMkLst>
        </pc:picChg>
        <pc:picChg chg="add mod topLvl">
          <ac:chgData name="Subash Khatiwada" userId="82ebb907-69e0-4888-9ca7-a664fef6b159" providerId="ADAL" clId="{CCA0CCD7-9BC7-47FD-8CE2-7278EDB90C3F}" dt="2023-12-11T03:49:35.549" v="933" actId="165"/>
          <ac:picMkLst>
            <pc:docMk/>
            <pc:sldMk cId="3927797301" sldId="333"/>
            <ac:picMk id="7" creationId="{78F3420D-C277-066A-9F92-3FDE8D38885C}"/>
          </ac:picMkLst>
        </pc:picChg>
        <pc:picChg chg="add mod topLvl">
          <ac:chgData name="Subash Khatiwada" userId="82ebb907-69e0-4888-9ca7-a664fef6b159" providerId="ADAL" clId="{CCA0CCD7-9BC7-47FD-8CE2-7278EDB90C3F}" dt="2023-12-11T03:49:35.549" v="933" actId="165"/>
          <ac:picMkLst>
            <pc:docMk/>
            <pc:sldMk cId="3927797301" sldId="333"/>
            <ac:picMk id="9" creationId="{EED1A0C3-2D27-D2B6-9718-07EF1AAEC33A}"/>
          </ac:picMkLst>
        </pc:picChg>
        <pc:picChg chg="add mod topLvl">
          <ac:chgData name="Subash Khatiwada" userId="82ebb907-69e0-4888-9ca7-a664fef6b159" providerId="ADAL" clId="{CCA0CCD7-9BC7-47FD-8CE2-7278EDB90C3F}" dt="2023-12-11T03:49:35.549" v="933" actId="165"/>
          <ac:picMkLst>
            <pc:docMk/>
            <pc:sldMk cId="3927797301" sldId="333"/>
            <ac:picMk id="11" creationId="{AB6A6C75-0170-13B3-DD6B-100BCDAD939F}"/>
          </ac:picMkLst>
        </pc:picChg>
        <pc:picChg chg="add del mod">
          <ac:chgData name="Subash Khatiwada" userId="82ebb907-69e0-4888-9ca7-a664fef6b159" providerId="ADAL" clId="{CCA0CCD7-9BC7-47FD-8CE2-7278EDB90C3F}" dt="2023-12-11T03:35:37.730" v="673" actId="478"/>
          <ac:picMkLst>
            <pc:docMk/>
            <pc:sldMk cId="3927797301" sldId="333"/>
            <ac:picMk id="13" creationId="{4DB4FFEE-D99D-681B-42FA-6013EC9A1EE7}"/>
          </ac:picMkLst>
        </pc:picChg>
        <pc:picChg chg="add mod topLvl">
          <ac:chgData name="Subash Khatiwada" userId="82ebb907-69e0-4888-9ca7-a664fef6b159" providerId="ADAL" clId="{CCA0CCD7-9BC7-47FD-8CE2-7278EDB90C3F}" dt="2023-12-11T03:51:28.248" v="1022" actId="165"/>
          <ac:picMkLst>
            <pc:docMk/>
            <pc:sldMk cId="3927797301" sldId="333"/>
            <ac:picMk id="16" creationId="{9A758995-B2EF-6F86-7DB9-5E497A09EADD}"/>
          </ac:picMkLst>
        </pc:picChg>
        <pc:picChg chg="add mod ord topLvl">
          <ac:chgData name="Subash Khatiwada" userId="82ebb907-69e0-4888-9ca7-a664fef6b159" providerId="ADAL" clId="{CCA0CCD7-9BC7-47FD-8CE2-7278EDB90C3F}" dt="2023-12-11T03:51:28.248" v="1022" actId="165"/>
          <ac:picMkLst>
            <pc:docMk/>
            <pc:sldMk cId="3927797301" sldId="333"/>
            <ac:picMk id="18" creationId="{21E47F2A-E2C7-A167-2D8B-5B91C1C69A4C}"/>
          </ac:picMkLst>
        </pc:picChg>
        <pc:picChg chg="add mod topLvl">
          <ac:chgData name="Subash Khatiwada" userId="82ebb907-69e0-4888-9ca7-a664fef6b159" providerId="ADAL" clId="{CCA0CCD7-9BC7-47FD-8CE2-7278EDB90C3F}" dt="2023-12-11T03:53:12.128" v="1037" actId="1037"/>
          <ac:picMkLst>
            <pc:docMk/>
            <pc:sldMk cId="3927797301" sldId="333"/>
            <ac:picMk id="20" creationId="{27A39B3A-69F7-AEB3-E05C-4A2B51AAAC49}"/>
          </ac:picMkLst>
        </pc:picChg>
        <pc:picChg chg="add mod topLvl">
          <ac:chgData name="Subash Khatiwada" userId="82ebb907-69e0-4888-9ca7-a664fef6b159" providerId="ADAL" clId="{CCA0CCD7-9BC7-47FD-8CE2-7278EDB90C3F}" dt="2023-12-11T03:51:28.248" v="1022" actId="165"/>
          <ac:picMkLst>
            <pc:docMk/>
            <pc:sldMk cId="3927797301" sldId="333"/>
            <ac:picMk id="22" creationId="{E00F5E18-2856-60EC-424C-48DAFD5F1329}"/>
          </ac:picMkLst>
        </pc:picChg>
        <pc:picChg chg="add mod topLvl">
          <ac:chgData name="Subash Khatiwada" userId="82ebb907-69e0-4888-9ca7-a664fef6b159" providerId="ADAL" clId="{CCA0CCD7-9BC7-47FD-8CE2-7278EDB90C3F}" dt="2023-12-11T03:52:07.860" v="1031" actId="1036"/>
          <ac:picMkLst>
            <pc:docMk/>
            <pc:sldMk cId="3927797301" sldId="333"/>
            <ac:picMk id="24" creationId="{4A891526-8574-CEB2-A688-E5AB98C5DC4C}"/>
          </ac:picMkLst>
        </pc:picChg>
        <pc:picChg chg="add mod topLvl">
          <ac:chgData name="Subash Khatiwada" userId="82ebb907-69e0-4888-9ca7-a664fef6b159" providerId="ADAL" clId="{CCA0CCD7-9BC7-47FD-8CE2-7278EDB90C3F}" dt="2023-12-11T03:52:05.688" v="1030" actId="1036"/>
          <ac:picMkLst>
            <pc:docMk/>
            <pc:sldMk cId="3927797301" sldId="333"/>
            <ac:picMk id="26" creationId="{317CE8F7-50B8-DD9C-E1F5-65996ABACE21}"/>
          </ac:picMkLst>
        </pc:picChg>
        <pc:picChg chg="add mod topLvl">
          <ac:chgData name="Subash Khatiwada" userId="82ebb907-69e0-4888-9ca7-a664fef6b159" providerId="ADAL" clId="{CCA0CCD7-9BC7-47FD-8CE2-7278EDB90C3F}" dt="2023-12-11T03:52:03.750" v="1029" actId="1036"/>
          <ac:picMkLst>
            <pc:docMk/>
            <pc:sldMk cId="3927797301" sldId="333"/>
            <ac:picMk id="28" creationId="{02075E81-AB40-22CF-6C58-36DA8501A398}"/>
          </ac:picMkLst>
        </pc:picChg>
      </pc:sldChg>
      <pc:sldChg chg="addSp delSp modSp new del mod chgLayout">
        <pc:chgData name="Subash Khatiwada" userId="82ebb907-69e0-4888-9ca7-a664fef6b159" providerId="ADAL" clId="{CCA0CCD7-9BC7-47FD-8CE2-7278EDB90C3F}" dt="2023-12-11T03:56:06.484" v="1056" actId="47"/>
        <pc:sldMkLst>
          <pc:docMk/>
          <pc:sldMk cId="966954422" sldId="334"/>
        </pc:sldMkLst>
        <pc:spChg chg="mod ord">
          <ac:chgData name="Subash Khatiwada" userId="82ebb907-69e0-4888-9ca7-a664fef6b159" providerId="ADAL" clId="{CCA0CCD7-9BC7-47FD-8CE2-7278EDB90C3F}" dt="2023-12-11T03:55:02.613" v="1042" actId="1076"/>
          <ac:spMkLst>
            <pc:docMk/>
            <pc:sldMk cId="966954422" sldId="334"/>
            <ac:spMk id="2" creationId="{7EB06F58-0DEB-DC1F-E1CC-CB8E4BAB1E5F}"/>
          </ac:spMkLst>
        </pc:spChg>
        <pc:spChg chg="del mod">
          <ac:chgData name="Subash Khatiwada" userId="82ebb907-69e0-4888-9ca7-a664fef6b159" providerId="ADAL" clId="{CCA0CCD7-9BC7-47FD-8CE2-7278EDB90C3F}" dt="2023-12-05T10:48:01.847" v="620" actId="700"/>
          <ac:spMkLst>
            <pc:docMk/>
            <pc:sldMk cId="966954422" sldId="334"/>
            <ac:spMk id="3" creationId="{FF86A5DE-AA8D-EDD0-BAD7-CBE87908400F}"/>
          </ac:spMkLst>
        </pc:spChg>
        <pc:spChg chg="add mod ord">
          <ac:chgData name="Subash Khatiwada" userId="82ebb907-69e0-4888-9ca7-a664fef6b159" providerId="ADAL" clId="{CCA0CCD7-9BC7-47FD-8CE2-7278EDB90C3F}" dt="2023-12-11T03:53:40.331" v="1039" actId="14100"/>
          <ac:spMkLst>
            <pc:docMk/>
            <pc:sldMk cId="966954422" sldId="334"/>
            <ac:spMk id="4" creationId="{B34BECF4-6D1A-0789-404C-9351250A425A}"/>
          </ac:spMkLst>
        </pc:spChg>
      </pc:sldChg>
      <pc:sldChg chg="modSp new mod">
        <pc:chgData name="Subash Khatiwada" userId="82ebb907-69e0-4888-9ca7-a664fef6b159" providerId="ADAL" clId="{CCA0CCD7-9BC7-47FD-8CE2-7278EDB90C3F}" dt="2023-12-04T11:03:24.680" v="611" actId="403"/>
        <pc:sldMkLst>
          <pc:docMk/>
          <pc:sldMk cId="1989878496" sldId="335"/>
        </pc:sldMkLst>
        <pc:spChg chg="mod">
          <ac:chgData name="Subash Khatiwada" userId="82ebb907-69e0-4888-9ca7-a664fef6b159" providerId="ADAL" clId="{CCA0CCD7-9BC7-47FD-8CE2-7278EDB90C3F}" dt="2023-12-04T11:00:03.861" v="468" actId="1076"/>
          <ac:spMkLst>
            <pc:docMk/>
            <pc:sldMk cId="1989878496" sldId="335"/>
            <ac:spMk id="2" creationId="{6CBA8254-7CF9-1EC9-48F5-B356E586D80D}"/>
          </ac:spMkLst>
        </pc:spChg>
        <pc:spChg chg="mod">
          <ac:chgData name="Subash Khatiwada" userId="82ebb907-69e0-4888-9ca7-a664fef6b159" providerId="ADAL" clId="{CCA0CCD7-9BC7-47FD-8CE2-7278EDB90C3F}" dt="2023-12-04T11:03:24.680" v="611" actId="403"/>
          <ac:spMkLst>
            <pc:docMk/>
            <pc:sldMk cId="1989878496" sldId="335"/>
            <ac:spMk id="3" creationId="{5EEDA660-9FA2-996D-A30F-2238E67128AC}"/>
          </ac:spMkLst>
        </pc:spChg>
      </pc:sldChg>
      <pc:sldChg chg="addSp delSp modSp add mod delAnim modAnim">
        <pc:chgData name="Subash Khatiwada" userId="82ebb907-69e0-4888-9ca7-a664fef6b159" providerId="ADAL" clId="{CCA0CCD7-9BC7-47FD-8CE2-7278EDB90C3F}" dt="2023-12-11T04:07:04.051" v="1079"/>
        <pc:sldMkLst>
          <pc:docMk/>
          <pc:sldMk cId="2099776038" sldId="336"/>
        </pc:sldMkLst>
        <pc:spChg chg="mod">
          <ac:chgData name="Subash Khatiwada" userId="82ebb907-69e0-4888-9ca7-a664fef6b159" providerId="ADAL" clId="{CCA0CCD7-9BC7-47FD-8CE2-7278EDB90C3F}" dt="2023-12-11T03:55:42.460" v="1053" actId="20577"/>
          <ac:spMkLst>
            <pc:docMk/>
            <pc:sldMk cId="2099776038" sldId="336"/>
            <ac:spMk id="2" creationId="{2DA4EE8A-1865-C143-1049-CA84C64818BB}"/>
          </ac:spMkLst>
        </pc:spChg>
        <pc:picChg chg="add mod">
          <ac:chgData name="Subash Khatiwada" userId="82ebb907-69e0-4888-9ca7-a664fef6b159" providerId="ADAL" clId="{CCA0CCD7-9BC7-47FD-8CE2-7278EDB90C3F}" dt="2023-12-11T03:57:02.774" v="1061" actId="1036"/>
          <ac:picMkLst>
            <pc:docMk/>
            <pc:sldMk cId="2099776038" sldId="336"/>
            <ac:picMk id="4" creationId="{AEA05A2E-FE1D-27D9-5EE0-8D2FC05E0073}"/>
          </ac:picMkLst>
        </pc:picChg>
        <pc:picChg chg="add mod">
          <ac:chgData name="Subash Khatiwada" userId="82ebb907-69e0-4888-9ca7-a664fef6b159" providerId="ADAL" clId="{CCA0CCD7-9BC7-47FD-8CE2-7278EDB90C3F}" dt="2023-12-11T03:58:30.053" v="1071" actId="1076"/>
          <ac:picMkLst>
            <pc:docMk/>
            <pc:sldMk cId="2099776038" sldId="336"/>
            <ac:picMk id="8" creationId="{1338BD00-4E51-DBC8-C072-8A5C0D61199B}"/>
          </ac:picMkLst>
        </pc:picChg>
        <pc:picChg chg="del">
          <ac:chgData name="Subash Khatiwada" userId="82ebb907-69e0-4888-9ca7-a664fef6b159" providerId="ADAL" clId="{CCA0CCD7-9BC7-47FD-8CE2-7278EDB90C3F}" dt="2023-12-11T03:56:18.517" v="1057" actId="478"/>
          <ac:picMkLst>
            <pc:docMk/>
            <pc:sldMk cId="2099776038" sldId="336"/>
            <ac:picMk id="11" creationId="{AB6A6C75-0170-13B3-DD6B-100BCDAD939F}"/>
          </ac:picMkLst>
        </pc:picChg>
        <pc:picChg chg="add mod">
          <ac:chgData name="Subash Khatiwada" userId="82ebb907-69e0-4888-9ca7-a664fef6b159" providerId="ADAL" clId="{CCA0CCD7-9BC7-47FD-8CE2-7278EDB90C3F}" dt="2023-12-11T04:06:55.270" v="1077" actId="1076"/>
          <ac:picMkLst>
            <pc:docMk/>
            <pc:sldMk cId="2099776038" sldId="336"/>
            <ac:picMk id="12" creationId="{3FA743A4-CE5D-0B3B-FC4D-C4375687A86C}"/>
          </ac:picMkLst>
        </pc:picChg>
        <pc:picChg chg="del">
          <ac:chgData name="Subash Khatiwada" userId="82ebb907-69e0-4888-9ca7-a664fef6b159" providerId="ADAL" clId="{CCA0CCD7-9BC7-47FD-8CE2-7278EDB90C3F}" dt="2023-12-11T03:57:24.399" v="1064" actId="478"/>
          <ac:picMkLst>
            <pc:docMk/>
            <pc:sldMk cId="2099776038" sldId="336"/>
            <ac:picMk id="16" creationId="{9A758995-B2EF-6F86-7DB9-5E497A09EADD}"/>
          </ac:picMkLst>
        </pc:picChg>
        <pc:picChg chg="del">
          <ac:chgData name="Subash Khatiwada" userId="82ebb907-69e0-4888-9ca7-a664fef6b159" providerId="ADAL" clId="{CCA0CCD7-9BC7-47FD-8CE2-7278EDB90C3F}" dt="2023-12-11T04:06:46.768" v="1074" actId="478"/>
          <ac:picMkLst>
            <pc:docMk/>
            <pc:sldMk cId="2099776038" sldId="336"/>
            <ac:picMk id="24" creationId="{4A891526-8574-CEB2-A688-E5AB98C5DC4C}"/>
          </ac:picMkLst>
        </pc:picChg>
        <pc:picChg chg="del">
          <ac:chgData name="Subash Khatiwada" userId="82ebb907-69e0-4888-9ca7-a664fef6b159" providerId="ADAL" clId="{CCA0CCD7-9BC7-47FD-8CE2-7278EDB90C3F}" dt="2023-12-11T04:06:48.080" v="1075" actId="478"/>
          <ac:picMkLst>
            <pc:docMk/>
            <pc:sldMk cId="2099776038" sldId="336"/>
            <ac:picMk id="26" creationId="{317CE8F7-50B8-DD9C-E1F5-65996ABACE21}"/>
          </ac:picMkLst>
        </pc:picChg>
      </pc:sldChg>
      <pc:sldChg chg="addSp delSp modSp new mod modClrScheme chgLayout">
        <pc:chgData name="Subash Khatiwada" userId="82ebb907-69e0-4888-9ca7-a664fef6b159" providerId="ADAL" clId="{CCA0CCD7-9BC7-47FD-8CE2-7278EDB90C3F}" dt="2023-12-11T04:10:53.888" v="1087" actId="478"/>
        <pc:sldMkLst>
          <pc:docMk/>
          <pc:sldMk cId="3230550663" sldId="337"/>
        </pc:sldMkLst>
        <pc:spChg chg="del mod ord">
          <ac:chgData name="Subash Khatiwada" userId="82ebb907-69e0-4888-9ca7-a664fef6b159" providerId="ADAL" clId="{CCA0CCD7-9BC7-47FD-8CE2-7278EDB90C3F}" dt="2023-12-11T04:10:45.388" v="1083" actId="700"/>
          <ac:spMkLst>
            <pc:docMk/>
            <pc:sldMk cId="3230550663" sldId="337"/>
            <ac:spMk id="2" creationId="{CEA7A8D7-891E-2569-BD57-811F8AFE7A9A}"/>
          </ac:spMkLst>
        </pc:spChg>
        <pc:spChg chg="del mod ord">
          <ac:chgData name="Subash Khatiwada" userId="82ebb907-69e0-4888-9ca7-a664fef6b159" providerId="ADAL" clId="{CCA0CCD7-9BC7-47FD-8CE2-7278EDB90C3F}" dt="2023-12-11T04:10:45.388" v="1083" actId="700"/>
          <ac:spMkLst>
            <pc:docMk/>
            <pc:sldMk cId="3230550663" sldId="337"/>
            <ac:spMk id="3" creationId="{09D1821B-7200-32EC-3FC0-795F64DCC5FB}"/>
          </ac:spMkLst>
        </pc:spChg>
        <pc:spChg chg="add mod ord">
          <ac:chgData name="Subash Khatiwada" userId="82ebb907-69e0-4888-9ca7-a664fef6b159" providerId="ADAL" clId="{CCA0CCD7-9BC7-47FD-8CE2-7278EDB90C3F}" dt="2023-12-11T04:10:48.529" v="1086" actId="20577"/>
          <ac:spMkLst>
            <pc:docMk/>
            <pc:sldMk cId="3230550663" sldId="337"/>
            <ac:spMk id="4" creationId="{897F7A2E-72FC-D691-59F3-EB09257222A2}"/>
          </ac:spMkLst>
        </pc:spChg>
        <pc:spChg chg="add del mod ord">
          <ac:chgData name="Subash Khatiwada" userId="82ebb907-69e0-4888-9ca7-a664fef6b159" providerId="ADAL" clId="{CCA0CCD7-9BC7-47FD-8CE2-7278EDB90C3F}" dt="2023-12-11T04:10:53.888" v="1087" actId="478"/>
          <ac:spMkLst>
            <pc:docMk/>
            <pc:sldMk cId="3230550663" sldId="337"/>
            <ac:spMk id="5" creationId="{0E738885-FFD9-C0E7-2178-27BB128C968A}"/>
          </ac:spMkLst>
        </pc:spChg>
      </pc:sldChg>
      <pc:sldChg chg="add del">
        <pc:chgData name="Subash Khatiwada" userId="82ebb907-69e0-4888-9ca7-a664fef6b159" providerId="ADAL" clId="{CCA0CCD7-9BC7-47FD-8CE2-7278EDB90C3F}" dt="2023-12-11T03:56:05.527" v="1055" actId="47"/>
        <pc:sldMkLst>
          <pc:docMk/>
          <pc:sldMk cId="3434068055" sldId="337"/>
        </pc:sldMkLst>
      </pc:sldChg>
      <pc:sldChg chg="addSp delSp modSp new del mod modClrScheme chgLayout">
        <pc:chgData name="Subash Khatiwada" userId="82ebb907-69e0-4888-9ca7-a664fef6b159" providerId="ADAL" clId="{CCA0CCD7-9BC7-47FD-8CE2-7278EDB90C3F}" dt="2023-12-18T06:41:49.414" v="1637" actId="47"/>
        <pc:sldMkLst>
          <pc:docMk/>
          <pc:sldMk cId="1762874824" sldId="338"/>
        </pc:sldMkLst>
        <pc:spChg chg="add del mod ord">
          <ac:chgData name="Subash Khatiwada" userId="82ebb907-69e0-4888-9ca7-a664fef6b159" providerId="ADAL" clId="{CCA0CCD7-9BC7-47FD-8CE2-7278EDB90C3F}" dt="2023-12-18T06:40:39.967" v="1602" actId="700"/>
          <ac:spMkLst>
            <pc:docMk/>
            <pc:sldMk cId="1762874824" sldId="338"/>
            <ac:spMk id="2" creationId="{DFAA39F0-9263-D8A1-67E6-C83415C25EC1}"/>
          </ac:spMkLst>
        </pc:spChg>
        <pc:spChg chg="add del mod ord">
          <ac:chgData name="Subash Khatiwada" userId="82ebb907-69e0-4888-9ca7-a664fef6b159" providerId="ADAL" clId="{CCA0CCD7-9BC7-47FD-8CE2-7278EDB90C3F}" dt="2023-12-18T06:41:16.514" v="1623" actId="20577"/>
          <ac:spMkLst>
            <pc:docMk/>
            <pc:sldMk cId="1762874824" sldId="338"/>
            <ac:spMk id="3" creationId="{81DDEF78-8080-0FF9-9686-33AAC965E9A3}"/>
          </ac:spMkLst>
        </pc:spChg>
        <pc:spChg chg="add del mod ord">
          <ac:chgData name="Subash Khatiwada" userId="82ebb907-69e0-4888-9ca7-a664fef6b159" providerId="ADAL" clId="{CCA0CCD7-9BC7-47FD-8CE2-7278EDB90C3F}" dt="2023-12-18T06:40:39.967" v="1602" actId="700"/>
          <ac:spMkLst>
            <pc:docMk/>
            <pc:sldMk cId="1762874824" sldId="338"/>
            <ac:spMk id="4" creationId="{5FD32C5C-06C5-A9B5-F259-9DE4D0530686}"/>
          </ac:spMkLst>
        </pc:spChg>
        <pc:spChg chg="add del mod ord">
          <ac:chgData name="Subash Khatiwada" userId="82ebb907-69e0-4888-9ca7-a664fef6b159" providerId="ADAL" clId="{CCA0CCD7-9BC7-47FD-8CE2-7278EDB90C3F}" dt="2023-12-18T06:40:39.967" v="1602" actId="700"/>
          <ac:spMkLst>
            <pc:docMk/>
            <pc:sldMk cId="1762874824" sldId="338"/>
            <ac:spMk id="5" creationId="{9D52CDF7-6D85-FF93-DF2D-58827057119A}"/>
          </ac:spMkLst>
        </pc:spChg>
        <pc:spChg chg="add del mod ord">
          <ac:chgData name="Subash Khatiwada" userId="82ebb907-69e0-4888-9ca7-a664fef6b159" providerId="ADAL" clId="{CCA0CCD7-9BC7-47FD-8CE2-7278EDB90C3F}" dt="2023-12-18T06:40:39.967" v="1602" actId="700"/>
          <ac:spMkLst>
            <pc:docMk/>
            <pc:sldMk cId="1762874824" sldId="338"/>
            <ac:spMk id="6" creationId="{5E4E58D0-DF94-BA19-2B84-A7D97112D54E}"/>
          </ac:spMkLst>
        </pc:spChg>
        <pc:spChg chg="add mod">
          <ac:chgData name="Subash Khatiwada" userId="82ebb907-69e0-4888-9ca7-a664fef6b159" providerId="ADAL" clId="{CCA0CCD7-9BC7-47FD-8CE2-7278EDB90C3F}" dt="2023-12-18T06:41:28.405" v="1636" actId="20577"/>
          <ac:spMkLst>
            <pc:docMk/>
            <pc:sldMk cId="1762874824" sldId="338"/>
            <ac:spMk id="7" creationId="{C034B946-2470-FE46-3D3E-1B1679ADA3B0}"/>
          </ac:spMkLst>
        </pc:spChg>
      </pc:sldChg>
      <pc:sldChg chg="add del">
        <pc:chgData name="Subash Khatiwada" userId="82ebb907-69e0-4888-9ca7-a664fef6b159" providerId="ADAL" clId="{CCA0CCD7-9BC7-47FD-8CE2-7278EDB90C3F}" dt="2023-12-11T04:19:46.972" v="1473"/>
        <pc:sldMkLst>
          <pc:docMk/>
          <pc:sldMk cId="3079903169" sldId="338"/>
        </pc:sldMkLst>
      </pc:sldChg>
      <pc:sldChg chg="addSp modSp new mod modAnim">
        <pc:chgData name="Subash Khatiwada" userId="82ebb907-69e0-4888-9ca7-a664fef6b159" providerId="ADAL" clId="{CCA0CCD7-9BC7-47FD-8CE2-7278EDB90C3F}" dt="2023-12-18T07:00:21.113" v="1768" actId="20577"/>
        <pc:sldMkLst>
          <pc:docMk/>
          <pc:sldMk cId="3334504392" sldId="338"/>
        </pc:sldMkLst>
        <pc:spChg chg="mod">
          <ac:chgData name="Subash Khatiwada" userId="82ebb907-69e0-4888-9ca7-a664fef6b159" providerId="ADAL" clId="{CCA0CCD7-9BC7-47FD-8CE2-7278EDB90C3F}" dt="2023-12-18T07:00:21.113" v="1768" actId="20577"/>
          <ac:spMkLst>
            <pc:docMk/>
            <pc:sldMk cId="3334504392" sldId="338"/>
            <ac:spMk id="2" creationId="{EF0AA402-5019-FA6C-BC98-859339A05F48}"/>
          </ac:spMkLst>
        </pc:spChg>
        <pc:spChg chg="mod">
          <ac:chgData name="Subash Khatiwada" userId="82ebb907-69e0-4888-9ca7-a664fef6b159" providerId="ADAL" clId="{CCA0CCD7-9BC7-47FD-8CE2-7278EDB90C3F}" dt="2023-12-18T06:54:09.781" v="1693" actId="5793"/>
          <ac:spMkLst>
            <pc:docMk/>
            <pc:sldMk cId="3334504392" sldId="338"/>
            <ac:spMk id="3" creationId="{00FFAC5A-9250-2CAB-E2AC-9934AB00EF21}"/>
          </ac:spMkLst>
        </pc:spChg>
        <pc:spChg chg="add mod">
          <ac:chgData name="Subash Khatiwada" userId="82ebb907-69e0-4888-9ca7-a664fef6b159" providerId="ADAL" clId="{CCA0CCD7-9BC7-47FD-8CE2-7278EDB90C3F}" dt="2023-12-18T06:58:13.977" v="1740" actId="14100"/>
          <ac:spMkLst>
            <pc:docMk/>
            <pc:sldMk cId="3334504392" sldId="338"/>
            <ac:spMk id="8" creationId="{17A2428E-B915-B597-3AC4-6A272AB15EB9}"/>
          </ac:spMkLst>
        </pc:spChg>
        <pc:spChg chg="add mod">
          <ac:chgData name="Subash Khatiwada" userId="82ebb907-69e0-4888-9ca7-a664fef6b159" providerId="ADAL" clId="{CCA0CCD7-9BC7-47FD-8CE2-7278EDB90C3F}" dt="2023-12-18T06:58:52.960" v="1750" actId="208"/>
          <ac:spMkLst>
            <pc:docMk/>
            <pc:sldMk cId="3334504392" sldId="338"/>
            <ac:spMk id="9" creationId="{5B067408-775D-F183-1512-7CFFC6CA23D2}"/>
          </ac:spMkLst>
        </pc:spChg>
        <pc:spChg chg="add mod">
          <ac:chgData name="Subash Khatiwada" userId="82ebb907-69e0-4888-9ca7-a664fef6b159" providerId="ADAL" clId="{CCA0CCD7-9BC7-47FD-8CE2-7278EDB90C3F}" dt="2023-12-18T07:00:13.739" v="1766" actId="14100"/>
          <ac:spMkLst>
            <pc:docMk/>
            <pc:sldMk cId="3334504392" sldId="338"/>
            <ac:spMk id="10" creationId="{47D2B377-0C3D-5E1F-4C73-F6EA3CBA1267}"/>
          </ac:spMkLst>
        </pc:spChg>
        <pc:picChg chg="add mod">
          <ac:chgData name="Subash Khatiwada" userId="82ebb907-69e0-4888-9ca7-a664fef6b159" providerId="ADAL" clId="{CCA0CCD7-9BC7-47FD-8CE2-7278EDB90C3F}" dt="2023-12-18T06:58:24.461" v="1742" actId="1076"/>
          <ac:picMkLst>
            <pc:docMk/>
            <pc:sldMk cId="3334504392" sldId="338"/>
            <ac:picMk id="5" creationId="{342A6D4F-F5D8-330B-9597-CAFE459FBA86}"/>
          </ac:picMkLst>
        </pc:picChg>
        <pc:picChg chg="add mod">
          <ac:chgData name="Subash Khatiwada" userId="82ebb907-69e0-4888-9ca7-a664fef6b159" providerId="ADAL" clId="{CCA0CCD7-9BC7-47FD-8CE2-7278EDB90C3F}" dt="2023-12-18T06:56:39.246" v="1704" actId="14100"/>
          <ac:picMkLst>
            <pc:docMk/>
            <pc:sldMk cId="3334504392" sldId="338"/>
            <ac:picMk id="6" creationId="{635402C6-E6A4-6B14-246F-EAAA889FCD82}"/>
          </ac:picMkLst>
        </pc:picChg>
        <pc:picChg chg="add mod">
          <ac:chgData name="Subash Khatiwada" userId="82ebb907-69e0-4888-9ca7-a664fef6b159" providerId="ADAL" clId="{CCA0CCD7-9BC7-47FD-8CE2-7278EDB90C3F}" dt="2023-12-18T06:56:40.871" v="1705" actId="1076"/>
          <ac:picMkLst>
            <pc:docMk/>
            <pc:sldMk cId="3334504392" sldId="338"/>
            <ac:picMk id="7" creationId="{6EC2128B-77AF-8C15-16BD-D03B6D3421EB}"/>
          </ac:picMkLst>
        </pc:picChg>
      </pc:sldChg>
    </pc:docChg>
  </pc:docChgLst>
  <pc:docChgLst>
    <pc:chgData name="Shah, Sumit" userId="5bfdb72b-a572-4577-ab55-70d3c28ab583" providerId="ADAL" clId="{AEEA36A3-AAAF-41D3-9F72-CB998D4103A6}"/>
    <pc:docChg chg="modSld">
      <pc:chgData name="Shah, Sumit" userId="5bfdb72b-a572-4577-ab55-70d3c28ab583" providerId="ADAL" clId="{AEEA36A3-AAAF-41D3-9F72-CB998D4103A6}" dt="2023-12-28T07:41:05.585" v="0" actId="1038"/>
      <pc:docMkLst>
        <pc:docMk/>
      </pc:docMkLst>
      <pc:sldChg chg="modSp mod">
        <pc:chgData name="Shah, Sumit" userId="5bfdb72b-a572-4577-ab55-70d3c28ab583" providerId="ADAL" clId="{AEEA36A3-AAAF-41D3-9F72-CB998D4103A6}" dt="2023-12-28T07:41:05.585" v="0" actId="1038"/>
        <pc:sldMkLst>
          <pc:docMk/>
          <pc:sldMk cId="1717841610" sldId="270"/>
        </pc:sldMkLst>
        <pc:picChg chg="mod">
          <ac:chgData name="Shah, Sumit" userId="5bfdb72b-a572-4577-ab55-70d3c28ab583" providerId="ADAL" clId="{AEEA36A3-AAAF-41D3-9F72-CB998D4103A6}" dt="2023-12-28T07:41:05.585" v="0" actId="1038"/>
          <ac:picMkLst>
            <pc:docMk/>
            <pc:sldMk cId="1717841610" sldId="270"/>
            <ac:picMk id="5" creationId="{C8D8F931-FC71-19E9-6D3C-B9C1F7ABAA6B}"/>
          </ac:picMkLst>
        </pc:picChg>
      </pc:sldChg>
    </pc:docChg>
  </pc:docChgLst>
  <pc:docChgLst>
    <pc:chgData name="Subash Khatiwada" userId="82ebb907-69e0-4888-9ca7-a664fef6b159" providerId="ADAL" clId="{DDAD89EF-F4E2-4A62-A4E7-7C8148946C0E}"/>
    <pc:docChg chg="undo custSel addSld delSld modSld sldOrd">
      <pc:chgData name="Subash Khatiwada" userId="82ebb907-69e0-4888-9ca7-a664fef6b159" providerId="ADAL" clId="{DDAD89EF-F4E2-4A62-A4E7-7C8148946C0E}" dt="2023-12-04T09:54:35.649" v="706" actId="13926"/>
      <pc:docMkLst>
        <pc:docMk/>
      </pc:docMkLst>
      <pc:sldChg chg="modSp mod">
        <pc:chgData name="Subash Khatiwada" userId="82ebb907-69e0-4888-9ca7-a664fef6b159" providerId="ADAL" clId="{DDAD89EF-F4E2-4A62-A4E7-7C8148946C0E}" dt="2023-12-04T09:17:09.528" v="17"/>
        <pc:sldMkLst>
          <pc:docMk/>
          <pc:sldMk cId="0" sldId="256"/>
        </pc:sldMkLst>
        <pc:spChg chg="mod">
          <ac:chgData name="Subash Khatiwada" userId="82ebb907-69e0-4888-9ca7-a664fef6b159" providerId="ADAL" clId="{DDAD89EF-F4E2-4A62-A4E7-7C8148946C0E}" dt="2023-12-04T09:17:09.528" v="17"/>
          <ac:spMkLst>
            <pc:docMk/>
            <pc:sldMk cId="0" sldId="256"/>
            <ac:spMk id="84" creationId="{00000000-0000-0000-0000-000000000000}"/>
          </ac:spMkLst>
        </pc:spChg>
        <pc:spChg chg="mod">
          <ac:chgData name="Subash Khatiwada" userId="82ebb907-69e0-4888-9ca7-a664fef6b159" providerId="ADAL" clId="{DDAD89EF-F4E2-4A62-A4E7-7C8148946C0E}" dt="2023-12-04T09:16:39.464" v="5" actId="20577"/>
          <ac:spMkLst>
            <pc:docMk/>
            <pc:sldMk cId="0" sldId="256"/>
            <ac:spMk id="85" creationId="{00000000-0000-0000-0000-000000000000}"/>
          </ac:spMkLst>
        </pc:spChg>
      </pc:sldChg>
      <pc:sldChg chg="modSp add mod modAnim">
        <pc:chgData name="Subash Khatiwada" userId="82ebb907-69e0-4888-9ca7-a664fef6b159" providerId="ADAL" clId="{DDAD89EF-F4E2-4A62-A4E7-7C8148946C0E}" dt="2023-12-04T09:32:18.805" v="333" actId="207"/>
        <pc:sldMkLst>
          <pc:docMk/>
          <pc:sldMk cId="1086171958" sldId="257"/>
        </pc:sldMkLst>
        <pc:spChg chg="mod">
          <ac:chgData name="Subash Khatiwada" userId="82ebb907-69e0-4888-9ca7-a664fef6b159" providerId="ADAL" clId="{DDAD89EF-F4E2-4A62-A4E7-7C8148946C0E}" dt="2023-12-04T09:32:18.805" v="333" actId="207"/>
          <ac:spMkLst>
            <pc:docMk/>
            <pc:sldMk cId="1086171958" sldId="257"/>
            <ac:spMk id="3" creationId="{E70F88D5-634A-29E8-1B6C-86CEA1A5AC6A}"/>
          </ac:spMkLst>
        </pc:spChg>
      </pc:sldChg>
      <pc:sldChg chg="modSp add mod modAnim">
        <pc:chgData name="Subash Khatiwada" userId="82ebb907-69e0-4888-9ca7-a664fef6b159" providerId="ADAL" clId="{DDAD89EF-F4E2-4A62-A4E7-7C8148946C0E}" dt="2023-12-04T09:23:29.056" v="179"/>
        <pc:sldMkLst>
          <pc:docMk/>
          <pc:sldMk cId="1169067328" sldId="260"/>
        </pc:sldMkLst>
        <pc:spChg chg="mod">
          <ac:chgData name="Subash Khatiwada" userId="82ebb907-69e0-4888-9ca7-a664fef6b159" providerId="ADAL" clId="{DDAD89EF-F4E2-4A62-A4E7-7C8148946C0E}" dt="2023-12-04T09:22:56.207" v="174" actId="113"/>
          <ac:spMkLst>
            <pc:docMk/>
            <pc:sldMk cId="1169067328" sldId="260"/>
            <ac:spMk id="3" creationId="{82F3570B-33B9-FE65-1C7C-D187FC3E3B12}"/>
          </ac:spMkLst>
        </pc:spChg>
      </pc:sldChg>
      <pc:sldChg chg="addSp delSp modSp add mod modAnim chgLayout">
        <pc:chgData name="Subash Khatiwada" userId="82ebb907-69e0-4888-9ca7-a664fef6b159" providerId="ADAL" clId="{DDAD89EF-F4E2-4A62-A4E7-7C8148946C0E}" dt="2023-12-04T09:25:43.597" v="198" actId="2711"/>
        <pc:sldMkLst>
          <pc:docMk/>
          <pc:sldMk cId="3965819561" sldId="262"/>
        </pc:sldMkLst>
        <pc:spChg chg="mod ord">
          <ac:chgData name="Subash Khatiwada" userId="82ebb907-69e0-4888-9ca7-a664fef6b159" providerId="ADAL" clId="{DDAD89EF-F4E2-4A62-A4E7-7C8148946C0E}" dt="2023-12-04T09:25:20.020" v="193" actId="113"/>
          <ac:spMkLst>
            <pc:docMk/>
            <pc:sldMk cId="3965819561" sldId="262"/>
            <ac:spMk id="2" creationId="{79F923C2-B718-ADAE-E3AD-53180637215F}"/>
          </ac:spMkLst>
        </pc:spChg>
        <pc:spChg chg="add del mod ord">
          <ac:chgData name="Subash Khatiwada" userId="82ebb907-69e0-4888-9ca7-a664fef6b159" providerId="ADAL" clId="{DDAD89EF-F4E2-4A62-A4E7-7C8148946C0E}" dt="2023-12-04T09:23:54.839" v="181" actId="478"/>
          <ac:spMkLst>
            <pc:docMk/>
            <pc:sldMk cId="3965819561" sldId="262"/>
            <ac:spMk id="3" creationId="{9532B83F-FB93-28C5-77A6-AA5CDAA9EB5F}"/>
          </ac:spMkLst>
        </pc:spChg>
        <pc:spChg chg="mod">
          <ac:chgData name="Subash Khatiwada" userId="82ebb907-69e0-4888-9ca7-a664fef6b159" providerId="ADAL" clId="{DDAD89EF-F4E2-4A62-A4E7-7C8148946C0E}" dt="2023-12-04T09:25:43.597" v="198" actId="2711"/>
          <ac:spMkLst>
            <pc:docMk/>
            <pc:sldMk cId="3965819561" sldId="262"/>
            <ac:spMk id="5" creationId="{13090054-B1E4-3427-B3A4-23507492EE86}"/>
          </ac:spMkLst>
        </pc:spChg>
        <pc:grpChg chg="mod">
          <ac:chgData name="Subash Khatiwada" userId="82ebb907-69e0-4888-9ca7-a664fef6b159" providerId="ADAL" clId="{DDAD89EF-F4E2-4A62-A4E7-7C8148946C0E}" dt="2023-12-04T09:24:04.841" v="184" actId="1076"/>
          <ac:grpSpMkLst>
            <pc:docMk/>
            <pc:sldMk cId="3965819561" sldId="262"/>
            <ac:grpSpMk id="42" creationId="{CC0B4002-4119-495F-4CAA-AB67F5EE2163}"/>
          </ac:grpSpMkLst>
        </pc:grpChg>
        <pc:grpChg chg="mod">
          <ac:chgData name="Subash Khatiwada" userId="82ebb907-69e0-4888-9ca7-a664fef6b159" providerId="ADAL" clId="{DDAD89EF-F4E2-4A62-A4E7-7C8148946C0E}" dt="2023-12-04T09:24:19.473" v="186" actId="1076"/>
          <ac:grpSpMkLst>
            <pc:docMk/>
            <pc:sldMk cId="3965819561" sldId="262"/>
            <ac:grpSpMk id="43" creationId="{C74E74FF-BF3B-B794-5B46-7DCD88E21CDC}"/>
          </ac:grpSpMkLst>
        </pc:grpChg>
      </pc:sldChg>
      <pc:sldChg chg="addSp modSp add mod modAnim">
        <pc:chgData name="Subash Khatiwada" userId="82ebb907-69e0-4888-9ca7-a664fef6b159" providerId="ADAL" clId="{DDAD89EF-F4E2-4A62-A4E7-7C8148946C0E}" dt="2023-12-04T09:42:42.028" v="481"/>
        <pc:sldMkLst>
          <pc:docMk/>
          <pc:sldMk cId="1387686639" sldId="263"/>
        </pc:sldMkLst>
        <pc:spChg chg="mod">
          <ac:chgData name="Subash Khatiwada" userId="82ebb907-69e0-4888-9ca7-a664fef6b159" providerId="ADAL" clId="{DDAD89EF-F4E2-4A62-A4E7-7C8148946C0E}" dt="2023-12-04T09:38:59.244" v="449" actId="20577"/>
          <ac:spMkLst>
            <pc:docMk/>
            <pc:sldMk cId="1387686639" sldId="263"/>
            <ac:spMk id="2" creationId="{8787CCE4-1018-9FF7-102A-F6C0FDB35AC3}"/>
          </ac:spMkLst>
        </pc:spChg>
        <pc:spChg chg="mod">
          <ac:chgData name="Subash Khatiwada" userId="82ebb907-69e0-4888-9ca7-a664fef6b159" providerId="ADAL" clId="{DDAD89EF-F4E2-4A62-A4E7-7C8148946C0E}" dt="2023-12-04T09:36:43.800" v="426" actId="164"/>
          <ac:spMkLst>
            <pc:docMk/>
            <pc:sldMk cId="1387686639" sldId="263"/>
            <ac:spMk id="11" creationId="{24A25230-6D53-C054-29E4-0E1EA8AA8343}"/>
          </ac:spMkLst>
        </pc:spChg>
        <pc:spChg chg="mod">
          <ac:chgData name="Subash Khatiwada" userId="82ebb907-69e0-4888-9ca7-a664fef6b159" providerId="ADAL" clId="{DDAD89EF-F4E2-4A62-A4E7-7C8148946C0E}" dt="2023-12-04T09:37:11.092" v="431" actId="403"/>
          <ac:spMkLst>
            <pc:docMk/>
            <pc:sldMk cId="1387686639" sldId="263"/>
            <ac:spMk id="12" creationId="{38555614-CE71-2D4A-01E8-6C2CD320893D}"/>
          </ac:spMkLst>
        </pc:spChg>
        <pc:spChg chg="mod">
          <ac:chgData name="Subash Khatiwada" userId="82ebb907-69e0-4888-9ca7-a664fef6b159" providerId="ADAL" clId="{DDAD89EF-F4E2-4A62-A4E7-7C8148946C0E}" dt="2023-12-04T09:37:33.589" v="445" actId="1076"/>
          <ac:spMkLst>
            <pc:docMk/>
            <pc:sldMk cId="1387686639" sldId="263"/>
            <ac:spMk id="13" creationId="{1BD24DC2-37AA-0746-CF97-399F714CF8F0}"/>
          </ac:spMkLst>
        </pc:spChg>
        <pc:grpChg chg="add mod">
          <ac:chgData name="Subash Khatiwada" userId="82ebb907-69e0-4888-9ca7-a664fef6b159" providerId="ADAL" clId="{DDAD89EF-F4E2-4A62-A4E7-7C8148946C0E}" dt="2023-12-04T09:37:21.120" v="442" actId="1037"/>
          <ac:grpSpMkLst>
            <pc:docMk/>
            <pc:sldMk cId="1387686639" sldId="263"/>
            <ac:grpSpMk id="3" creationId="{3EF30D8B-AA67-AE0C-4312-9A31733A85D9}"/>
          </ac:grpSpMkLst>
        </pc:grpChg>
        <pc:picChg chg="mod">
          <ac:chgData name="Subash Khatiwada" userId="82ebb907-69e0-4888-9ca7-a664fef6b159" providerId="ADAL" clId="{DDAD89EF-F4E2-4A62-A4E7-7C8148946C0E}" dt="2023-12-04T09:36:53.958" v="428" actId="1076"/>
          <ac:picMkLst>
            <pc:docMk/>
            <pc:sldMk cId="1387686639" sldId="263"/>
            <ac:picMk id="9" creationId="{DEF1202E-D159-0A41-4AD5-D69FDD821E86}"/>
          </ac:picMkLst>
        </pc:picChg>
        <pc:picChg chg="mod">
          <ac:chgData name="Subash Khatiwada" userId="82ebb907-69e0-4888-9ca7-a664fef6b159" providerId="ADAL" clId="{DDAD89EF-F4E2-4A62-A4E7-7C8148946C0E}" dt="2023-12-04T09:37:26.325" v="443" actId="1076"/>
          <ac:picMkLst>
            <pc:docMk/>
            <pc:sldMk cId="1387686639" sldId="263"/>
            <ac:picMk id="15" creationId="{C6850536-3AAC-CDC9-15D5-8E8D051C9A23}"/>
          </ac:picMkLst>
        </pc:picChg>
      </pc:sldChg>
      <pc:sldChg chg="addSp modSp add mod ord modAnim chgLayout">
        <pc:chgData name="Subash Khatiwada" userId="82ebb907-69e0-4888-9ca7-a664fef6b159" providerId="ADAL" clId="{DDAD89EF-F4E2-4A62-A4E7-7C8148946C0E}" dt="2023-12-04T09:29:57.127" v="226"/>
        <pc:sldMkLst>
          <pc:docMk/>
          <pc:sldMk cId="505630978" sldId="264"/>
        </pc:sldMkLst>
        <pc:spChg chg="add mod ord">
          <ac:chgData name="Subash Khatiwada" userId="82ebb907-69e0-4888-9ca7-a664fef6b159" providerId="ADAL" clId="{DDAD89EF-F4E2-4A62-A4E7-7C8148946C0E}" dt="2023-12-04T09:28:31.277" v="222" actId="5793"/>
          <ac:spMkLst>
            <pc:docMk/>
            <pc:sldMk cId="505630978" sldId="264"/>
            <ac:spMk id="3" creationId="{A0932D10-D771-848E-9D14-2AA363897EFA}"/>
          </ac:spMkLst>
        </pc:spChg>
        <pc:spChg chg="mod ord">
          <ac:chgData name="Subash Khatiwada" userId="82ebb907-69e0-4888-9ca7-a664fef6b159" providerId="ADAL" clId="{DDAD89EF-F4E2-4A62-A4E7-7C8148946C0E}" dt="2023-12-04T09:28:23.064" v="219" actId="14100"/>
          <ac:spMkLst>
            <pc:docMk/>
            <pc:sldMk cId="505630978" sldId="264"/>
            <ac:spMk id="4" creationId="{5CE5B599-51F3-E9E0-9B79-AB1077CD50E9}"/>
          </ac:spMkLst>
        </pc:spChg>
        <pc:spChg chg="mod">
          <ac:chgData name="Subash Khatiwada" userId="82ebb907-69e0-4888-9ca7-a664fef6b159" providerId="ADAL" clId="{DDAD89EF-F4E2-4A62-A4E7-7C8148946C0E}" dt="2023-12-04T09:28:03.667" v="213" actId="164"/>
          <ac:spMkLst>
            <pc:docMk/>
            <pc:sldMk cId="505630978" sldId="264"/>
            <ac:spMk id="190" creationId="{3DAC799F-ECD5-DBBA-A221-28E5E1D6C5BF}"/>
          </ac:spMkLst>
        </pc:spChg>
        <pc:spChg chg="mod">
          <ac:chgData name="Subash Khatiwada" userId="82ebb907-69e0-4888-9ca7-a664fef6b159" providerId="ADAL" clId="{DDAD89EF-F4E2-4A62-A4E7-7C8148946C0E}" dt="2023-12-04T09:26:19.737" v="202" actId="14100"/>
          <ac:spMkLst>
            <pc:docMk/>
            <pc:sldMk cId="505630978" sldId="264"/>
            <ac:spMk id="205" creationId="{0049D245-02A4-8793-501F-AD0AD7755737}"/>
          </ac:spMkLst>
        </pc:spChg>
        <pc:spChg chg="mod">
          <ac:chgData name="Subash Khatiwada" userId="82ebb907-69e0-4888-9ca7-a664fef6b159" providerId="ADAL" clId="{DDAD89EF-F4E2-4A62-A4E7-7C8148946C0E}" dt="2023-12-04T09:28:03.667" v="213" actId="164"/>
          <ac:spMkLst>
            <pc:docMk/>
            <pc:sldMk cId="505630978" sldId="264"/>
            <ac:spMk id="260" creationId="{6E07E306-4734-8F76-54DE-634BDCB97B04}"/>
          </ac:spMkLst>
        </pc:spChg>
        <pc:grpChg chg="add mod">
          <ac:chgData name="Subash Khatiwada" userId="82ebb907-69e0-4888-9ca7-a664fef6b159" providerId="ADAL" clId="{DDAD89EF-F4E2-4A62-A4E7-7C8148946C0E}" dt="2023-12-04T09:29:01.444" v="224" actId="1076"/>
          <ac:grpSpMkLst>
            <pc:docMk/>
            <pc:sldMk cId="505630978" sldId="264"/>
            <ac:grpSpMk id="2" creationId="{D5C8EF60-3D04-4D8A-B1F9-E0699300024C}"/>
          </ac:grpSpMkLst>
        </pc:grpChg>
        <pc:grpChg chg="mod">
          <ac:chgData name="Subash Khatiwada" userId="82ebb907-69e0-4888-9ca7-a664fef6b159" providerId="ADAL" clId="{DDAD89EF-F4E2-4A62-A4E7-7C8148946C0E}" dt="2023-12-04T09:28:03.667" v="213" actId="164"/>
          <ac:grpSpMkLst>
            <pc:docMk/>
            <pc:sldMk cId="505630978" sldId="264"/>
            <ac:grpSpMk id="192" creationId="{0C67A21A-329E-AF42-4D1B-C98D17CA8490}"/>
          </ac:grpSpMkLst>
        </pc:grpChg>
        <pc:grpChg chg="mod">
          <ac:chgData name="Subash Khatiwada" userId="82ebb907-69e0-4888-9ca7-a664fef6b159" providerId="ADAL" clId="{DDAD89EF-F4E2-4A62-A4E7-7C8148946C0E}" dt="2023-12-04T09:28:03.667" v="213" actId="164"/>
          <ac:grpSpMkLst>
            <pc:docMk/>
            <pc:sldMk cId="505630978" sldId="264"/>
            <ac:grpSpMk id="193" creationId="{70078C5B-A70E-875F-E347-28D1F3797D57}"/>
          </ac:grpSpMkLst>
        </pc:grpChg>
        <pc:grpChg chg="mod">
          <ac:chgData name="Subash Khatiwada" userId="82ebb907-69e0-4888-9ca7-a664fef6b159" providerId="ADAL" clId="{DDAD89EF-F4E2-4A62-A4E7-7C8148946C0E}" dt="2023-12-04T09:28:03.667" v="213" actId="164"/>
          <ac:grpSpMkLst>
            <pc:docMk/>
            <pc:sldMk cId="505630978" sldId="264"/>
            <ac:grpSpMk id="194" creationId="{AD20519E-CA5E-E2CB-4DAF-34726F744F49}"/>
          </ac:grpSpMkLst>
        </pc:grpChg>
        <pc:grpChg chg="mod">
          <ac:chgData name="Subash Khatiwada" userId="82ebb907-69e0-4888-9ca7-a664fef6b159" providerId="ADAL" clId="{DDAD89EF-F4E2-4A62-A4E7-7C8148946C0E}" dt="2023-12-04T09:28:03.667" v="213" actId="164"/>
          <ac:grpSpMkLst>
            <pc:docMk/>
            <pc:sldMk cId="505630978" sldId="264"/>
            <ac:grpSpMk id="195" creationId="{E04A2E3F-DEA8-4D92-57E3-3DC86A5E701C}"/>
          </ac:grpSpMkLst>
        </pc:grpChg>
      </pc:sldChg>
      <pc:sldChg chg="modSp add mod chgLayout">
        <pc:chgData name="Subash Khatiwada" userId="82ebb907-69e0-4888-9ca7-a664fef6b159" providerId="ADAL" clId="{DDAD89EF-F4E2-4A62-A4E7-7C8148946C0E}" dt="2023-12-04T09:54:35.649" v="706" actId="13926"/>
        <pc:sldMkLst>
          <pc:docMk/>
          <pc:sldMk cId="1223055412" sldId="265"/>
        </pc:sldMkLst>
        <pc:spChg chg="mod ord">
          <ac:chgData name="Subash Khatiwada" userId="82ebb907-69e0-4888-9ca7-a664fef6b159" providerId="ADAL" clId="{DDAD89EF-F4E2-4A62-A4E7-7C8148946C0E}" dt="2023-12-04T09:50:55.962" v="606" actId="700"/>
          <ac:spMkLst>
            <pc:docMk/>
            <pc:sldMk cId="1223055412" sldId="265"/>
            <ac:spMk id="2" creationId="{59EE3752-C2D2-2D92-EC97-AE7860E4120C}"/>
          </ac:spMkLst>
        </pc:spChg>
        <pc:spChg chg="mod ord">
          <ac:chgData name="Subash Khatiwada" userId="82ebb907-69e0-4888-9ca7-a664fef6b159" providerId="ADAL" clId="{DDAD89EF-F4E2-4A62-A4E7-7C8148946C0E}" dt="2023-12-04T09:54:35.649" v="706" actId="13926"/>
          <ac:spMkLst>
            <pc:docMk/>
            <pc:sldMk cId="1223055412" sldId="265"/>
            <ac:spMk id="3" creationId="{16660976-799F-C2C9-F851-C7B73C14CAD3}"/>
          </ac:spMkLst>
        </pc:spChg>
        <pc:grpChg chg="mod">
          <ac:chgData name="Subash Khatiwada" userId="82ebb907-69e0-4888-9ca7-a664fef6b159" providerId="ADAL" clId="{DDAD89EF-F4E2-4A62-A4E7-7C8148946C0E}" dt="2023-12-04T09:53:15.328" v="695" actId="1036"/>
          <ac:grpSpMkLst>
            <pc:docMk/>
            <pc:sldMk cId="1223055412" sldId="265"/>
            <ac:grpSpMk id="15" creationId="{8ECD2784-432B-A44F-74EB-BDD6399ED4BE}"/>
          </ac:grpSpMkLst>
        </pc:grpChg>
      </pc:sldChg>
      <pc:sldChg chg="addSp modSp add mod modAnim chgLayout">
        <pc:chgData name="Subash Khatiwada" userId="82ebb907-69e0-4888-9ca7-a664fef6b159" providerId="ADAL" clId="{DDAD89EF-F4E2-4A62-A4E7-7C8148946C0E}" dt="2023-12-04T09:50:35.535" v="605"/>
        <pc:sldMkLst>
          <pc:docMk/>
          <pc:sldMk cId="1995093608" sldId="266"/>
        </pc:sldMkLst>
        <pc:spChg chg="mod ord">
          <ac:chgData name="Subash Khatiwada" userId="82ebb907-69e0-4888-9ca7-a664fef6b159" providerId="ADAL" clId="{DDAD89EF-F4E2-4A62-A4E7-7C8148946C0E}" dt="2023-12-04T09:43:27.911" v="484" actId="700"/>
          <ac:spMkLst>
            <pc:docMk/>
            <pc:sldMk cId="1995093608" sldId="266"/>
            <ac:spMk id="2" creationId="{72170A7A-2FA3-4B3D-4461-8A390DA582A3}"/>
          </ac:spMkLst>
        </pc:spChg>
        <pc:spChg chg="add mod ord">
          <ac:chgData name="Subash Khatiwada" userId="82ebb907-69e0-4888-9ca7-a664fef6b159" providerId="ADAL" clId="{DDAD89EF-F4E2-4A62-A4E7-7C8148946C0E}" dt="2023-12-04T09:49:30.404" v="591"/>
          <ac:spMkLst>
            <pc:docMk/>
            <pc:sldMk cId="1995093608" sldId="266"/>
            <ac:spMk id="3" creationId="{E16617D8-2B48-A409-EC51-8A60A933F71D}"/>
          </ac:spMkLst>
        </pc:spChg>
        <pc:spChg chg="add mod">
          <ac:chgData name="Subash Khatiwada" userId="82ebb907-69e0-4888-9ca7-a664fef6b159" providerId="ADAL" clId="{DDAD89EF-F4E2-4A62-A4E7-7C8148946C0E}" dt="2023-12-04T09:50:32.411" v="604" actId="164"/>
          <ac:spMkLst>
            <pc:docMk/>
            <pc:sldMk cId="1995093608" sldId="266"/>
            <ac:spMk id="4" creationId="{174B1572-D17B-8993-86B2-E6EE975B4A7D}"/>
          </ac:spMkLst>
        </pc:spChg>
        <pc:spChg chg="add mod">
          <ac:chgData name="Subash Khatiwada" userId="82ebb907-69e0-4888-9ca7-a664fef6b159" providerId="ADAL" clId="{DDAD89EF-F4E2-4A62-A4E7-7C8148946C0E}" dt="2023-12-04T09:50:32.411" v="604" actId="164"/>
          <ac:spMkLst>
            <pc:docMk/>
            <pc:sldMk cId="1995093608" sldId="266"/>
            <ac:spMk id="5" creationId="{3D10C33B-DF0B-5C00-B671-8CAD9314B29D}"/>
          </ac:spMkLst>
        </pc:spChg>
        <pc:grpChg chg="add mod">
          <ac:chgData name="Subash Khatiwada" userId="82ebb907-69e0-4888-9ca7-a664fef6b159" providerId="ADAL" clId="{DDAD89EF-F4E2-4A62-A4E7-7C8148946C0E}" dt="2023-12-04T09:50:32.411" v="604" actId="164"/>
          <ac:grpSpMkLst>
            <pc:docMk/>
            <pc:sldMk cId="1995093608" sldId="266"/>
            <ac:grpSpMk id="8" creationId="{8D330326-4E5C-92F4-F915-1DE3D20C9BDB}"/>
          </ac:grpSpMkLst>
        </pc:grpChg>
        <pc:picChg chg="mod modCrop">
          <ac:chgData name="Subash Khatiwada" userId="82ebb907-69e0-4888-9ca7-a664fef6b159" providerId="ADAL" clId="{DDAD89EF-F4E2-4A62-A4E7-7C8148946C0E}" dt="2023-12-04T09:48:33.937" v="580" actId="14100"/>
          <ac:picMkLst>
            <pc:docMk/>
            <pc:sldMk cId="1995093608" sldId="266"/>
            <ac:picMk id="9" creationId="{42E9BCFD-DD4B-E912-C302-C7151AAD2DCD}"/>
          </ac:picMkLst>
        </pc:picChg>
        <pc:picChg chg="mod">
          <ac:chgData name="Subash Khatiwada" userId="82ebb907-69e0-4888-9ca7-a664fef6b159" providerId="ADAL" clId="{DDAD89EF-F4E2-4A62-A4E7-7C8148946C0E}" dt="2023-12-04T09:48:34.345" v="581" actId="14100"/>
          <ac:picMkLst>
            <pc:docMk/>
            <pc:sldMk cId="1995093608" sldId="266"/>
            <ac:picMk id="14" creationId="{92FC15A1-F9CA-7943-4DF0-5B1788BAEF84}"/>
          </ac:picMkLst>
        </pc:picChg>
        <pc:cxnChg chg="add mod">
          <ac:chgData name="Subash Khatiwada" userId="82ebb907-69e0-4888-9ca7-a664fef6b159" providerId="ADAL" clId="{DDAD89EF-F4E2-4A62-A4E7-7C8148946C0E}" dt="2023-12-04T09:50:32.411" v="604" actId="164"/>
          <ac:cxnSpMkLst>
            <pc:docMk/>
            <pc:sldMk cId="1995093608" sldId="266"/>
            <ac:cxnSpMk id="7" creationId="{CF7ABACC-993E-335B-1993-D2B8E1E11345}"/>
          </ac:cxnSpMkLst>
        </pc:cxnChg>
      </pc:sldChg>
      <pc:sldChg chg="add">
        <pc:chgData name="Subash Khatiwada" userId="82ebb907-69e0-4888-9ca7-a664fef6b159" providerId="ADAL" clId="{DDAD89EF-F4E2-4A62-A4E7-7C8148946C0E}" dt="2023-12-04T09:16:14.426" v="0"/>
        <pc:sldMkLst>
          <pc:docMk/>
          <pc:sldMk cId="2364389101" sldId="267"/>
        </pc:sldMkLst>
      </pc:sldChg>
      <pc:sldChg chg="modSp add mod modAnim">
        <pc:chgData name="Subash Khatiwada" userId="82ebb907-69e0-4888-9ca7-a664fef6b159" providerId="ADAL" clId="{DDAD89EF-F4E2-4A62-A4E7-7C8148946C0E}" dt="2023-12-04T09:42:07.436" v="477"/>
        <pc:sldMkLst>
          <pc:docMk/>
          <pc:sldMk cId="3271117198" sldId="268"/>
        </pc:sldMkLst>
        <pc:spChg chg="mod">
          <ac:chgData name="Subash Khatiwada" userId="82ebb907-69e0-4888-9ca7-a664fef6b159" providerId="ADAL" clId="{DDAD89EF-F4E2-4A62-A4E7-7C8148946C0E}" dt="2023-12-04T09:41:54.505" v="475" actId="15"/>
          <ac:spMkLst>
            <pc:docMk/>
            <pc:sldMk cId="3271117198" sldId="268"/>
            <ac:spMk id="3" creationId="{328068F9-5796-236A-1158-17CF0B36A88B}"/>
          </ac:spMkLst>
        </pc:spChg>
      </pc:sldChg>
      <pc:sldChg chg="addSp modSp add mod modAnim">
        <pc:chgData name="Subash Khatiwada" userId="82ebb907-69e0-4888-9ca7-a664fef6b159" providerId="ADAL" clId="{DDAD89EF-F4E2-4A62-A4E7-7C8148946C0E}" dt="2023-12-04T09:46:39.307" v="576"/>
        <pc:sldMkLst>
          <pc:docMk/>
          <pc:sldMk cId="2426049870" sldId="269"/>
        </pc:sldMkLst>
        <pc:spChg chg="mod">
          <ac:chgData name="Subash Khatiwada" userId="82ebb907-69e0-4888-9ca7-a664fef6b159" providerId="ADAL" clId="{DDAD89EF-F4E2-4A62-A4E7-7C8148946C0E}" dt="2023-12-04T09:44:30.515" v="494" actId="13926"/>
          <ac:spMkLst>
            <pc:docMk/>
            <pc:sldMk cId="2426049870" sldId="269"/>
            <ac:spMk id="2" creationId="{3B26070A-BB76-AFA7-D927-A81279E6D1D3}"/>
          </ac:spMkLst>
        </pc:spChg>
        <pc:spChg chg="add mod">
          <ac:chgData name="Subash Khatiwada" userId="82ebb907-69e0-4888-9ca7-a664fef6b159" providerId="ADAL" clId="{DDAD89EF-F4E2-4A62-A4E7-7C8148946C0E}" dt="2023-12-04T09:46:00.952" v="575" actId="121"/>
          <ac:spMkLst>
            <pc:docMk/>
            <pc:sldMk cId="2426049870" sldId="269"/>
            <ac:spMk id="3" creationId="{D619D94B-A1AD-7266-D746-78D46ECB6F5C}"/>
          </ac:spMkLst>
        </pc:spChg>
        <pc:picChg chg="mod">
          <ac:chgData name="Subash Khatiwada" userId="82ebb907-69e0-4888-9ca7-a664fef6b159" providerId="ADAL" clId="{DDAD89EF-F4E2-4A62-A4E7-7C8148946C0E}" dt="2023-12-04T09:43:02.740" v="483" actId="1076"/>
          <ac:picMkLst>
            <pc:docMk/>
            <pc:sldMk cId="2426049870" sldId="269"/>
            <ac:picMk id="5" creationId="{C2B4FF64-1645-907D-4EBE-E699E92B31A6}"/>
          </ac:picMkLst>
        </pc:picChg>
        <pc:picChg chg="mod">
          <ac:chgData name="Subash Khatiwada" userId="82ebb907-69e0-4888-9ca7-a664fef6b159" providerId="ADAL" clId="{DDAD89EF-F4E2-4A62-A4E7-7C8148946C0E}" dt="2023-12-04T09:42:53.740" v="482" actId="1076"/>
          <ac:picMkLst>
            <pc:docMk/>
            <pc:sldMk cId="2426049870" sldId="269"/>
            <ac:picMk id="15" creationId="{5DC06728-F7D9-4A2E-DA49-88E23C3246A2}"/>
          </ac:picMkLst>
        </pc:picChg>
      </pc:sldChg>
      <pc:sldChg chg="add">
        <pc:chgData name="Subash Khatiwada" userId="82ebb907-69e0-4888-9ca7-a664fef6b159" providerId="ADAL" clId="{DDAD89EF-F4E2-4A62-A4E7-7C8148946C0E}" dt="2023-12-04T09:16:14.426" v="0"/>
        <pc:sldMkLst>
          <pc:docMk/>
          <pc:sldMk cId="1717841610" sldId="270"/>
        </pc:sldMkLst>
      </pc:sldChg>
      <pc:sldChg chg="del">
        <pc:chgData name="Subash Khatiwada" userId="82ebb907-69e0-4888-9ca7-a664fef6b159" providerId="ADAL" clId="{DDAD89EF-F4E2-4A62-A4E7-7C8148946C0E}" dt="2023-12-04T09:16:26.213" v="3" actId="47"/>
        <pc:sldMkLst>
          <pc:docMk/>
          <pc:sldMk cId="984888616" sldId="271"/>
        </pc:sldMkLst>
      </pc:sldChg>
      <pc:sldChg chg="add">
        <pc:chgData name="Subash Khatiwada" userId="82ebb907-69e0-4888-9ca7-a664fef6b159" providerId="ADAL" clId="{DDAD89EF-F4E2-4A62-A4E7-7C8148946C0E}" dt="2023-12-04T09:16:14.426" v="0"/>
        <pc:sldMkLst>
          <pc:docMk/>
          <pc:sldMk cId="2835714041" sldId="272"/>
        </pc:sldMkLst>
      </pc:sldChg>
      <pc:sldChg chg="add">
        <pc:chgData name="Subash Khatiwada" userId="82ebb907-69e0-4888-9ca7-a664fef6b159" providerId="ADAL" clId="{DDAD89EF-F4E2-4A62-A4E7-7C8148946C0E}" dt="2023-12-04T09:16:14.426" v="0"/>
        <pc:sldMkLst>
          <pc:docMk/>
          <pc:sldMk cId="3129531845" sldId="273"/>
        </pc:sldMkLst>
      </pc:sldChg>
      <pc:sldChg chg="add">
        <pc:chgData name="Subash Khatiwada" userId="82ebb907-69e0-4888-9ca7-a664fef6b159" providerId="ADAL" clId="{DDAD89EF-F4E2-4A62-A4E7-7C8148946C0E}" dt="2023-12-04T09:16:14.426" v="0"/>
        <pc:sldMkLst>
          <pc:docMk/>
          <pc:sldMk cId="1841303760" sldId="274"/>
        </pc:sldMkLst>
      </pc:sldChg>
      <pc:sldChg chg="add">
        <pc:chgData name="Subash Khatiwada" userId="82ebb907-69e0-4888-9ca7-a664fef6b159" providerId="ADAL" clId="{DDAD89EF-F4E2-4A62-A4E7-7C8148946C0E}" dt="2023-12-04T09:16:14.426" v="0"/>
        <pc:sldMkLst>
          <pc:docMk/>
          <pc:sldMk cId="3476784262" sldId="276"/>
        </pc:sldMkLst>
      </pc:sldChg>
      <pc:sldChg chg="add">
        <pc:chgData name="Subash Khatiwada" userId="82ebb907-69e0-4888-9ca7-a664fef6b159" providerId="ADAL" clId="{DDAD89EF-F4E2-4A62-A4E7-7C8148946C0E}" dt="2023-12-04T09:16:14.426" v="0"/>
        <pc:sldMkLst>
          <pc:docMk/>
          <pc:sldMk cId="2842981728" sldId="277"/>
        </pc:sldMkLst>
      </pc:sldChg>
      <pc:sldChg chg="add">
        <pc:chgData name="Subash Khatiwada" userId="82ebb907-69e0-4888-9ca7-a664fef6b159" providerId="ADAL" clId="{DDAD89EF-F4E2-4A62-A4E7-7C8148946C0E}" dt="2023-12-04T09:16:14.426" v="0"/>
        <pc:sldMkLst>
          <pc:docMk/>
          <pc:sldMk cId="3236900442" sldId="278"/>
        </pc:sldMkLst>
      </pc:sldChg>
      <pc:sldChg chg="add">
        <pc:chgData name="Subash Khatiwada" userId="82ebb907-69e0-4888-9ca7-a664fef6b159" providerId="ADAL" clId="{DDAD89EF-F4E2-4A62-A4E7-7C8148946C0E}" dt="2023-12-04T09:16:14.426" v="0"/>
        <pc:sldMkLst>
          <pc:docMk/>
          <pc:sldMk cId="2829872072" sldId="279"/>
        </pc:sldMkLst>
      </pc:sldChg>
      <pc:sldChg chg="add">
        <pc:chgData name="Subash Khatiwada" userId="82ebb907-69e0-4888-9ca7-a664fef6b159" providerId="ADAL" clId="{DDAD89EF-F4E2-4A62-A4E7-7C8148946C0E}" dt="2023-12-04T09:16:14.426" v="0"/>
        <pc:sldMkLst>
          <pc:docMk/>
          <pc:sldMk cId="3531188564" sldId="280"/>
        </pc:sldMkLst>
      </pc:sldChg>
      <pc:sldChg chg="add">
        <pc:chgData name="Subash Khatiwada" userId="82ebb907-69e0-4888-9ca7-a664fef6b159" providerId="ADAL" clId="{DDAD89EF-F4E2-4A62-A4E7-7C8148946C0E}" dt="2023-12-04T09:16:14.426" v="0"/>
        <pc:sldMkLst>
          <pc:docMk/>
          <pc:sldMk cId="421654315" sldId="281"/>
        </pc:sldMkLst>
      </pc:sldChg>
      <pc:sldChg chg="add">
        <pc:chgData name="Subash Khatiwada" userId="82ebb907-69e0-4888-9ca7-a664fef6b159" providerId="ADAL" clId="{DDAD89EF-F4E2-4A62-A4E7-7C8148946C0E}" dt="2023-12-04T09:16:14.426" v="0"/>
        <pc:sldMkLst>
          <pc:docMk/>
          <pc:sldMk cId="1529200001" sldId="282"/>
        </pc:sldMkLst>
      </pc:sldChg>
      <pc:sldChg chg="del">
        <pc:chgData name="Subash Khatiwada" userId="82ebb907-69e0-4888-9ca7-a664fef6b159" providerId="ADAL" clId="{DDAD89EF-F4E2-4A62-A4E7-7C8148946C0E}" dt="2023-12-04T09:16:26.213" v="3" actId="47"/>
        <pc:sldMkLst>
          <pc:docMk/>
          <pc:sldMk cId="2776702630" sldId="287"/>
        </pc:sldMkLst>
      </pc:sldChg>
      <pc:sldChg chg="del">
        <pc:chgData name="Subash Khatiwada" userId="82ebb907-69e0-4888-9ca7-a664fef6b159" providerId="ADAL" clId="{DDAD89EF-F4E2-4A62-A4E7-7C8148946C0E}" dt="2023-12-04T09:16:26.213" v="3" actId="47"/>
        <pc:sldMkLst>
          <pc:docMk/>
          <pc:sldMk cId="3078903235" sldId="289"/>
        </pc:sldMkLst>
      </pc:sldChg>
      <pc:sldChg chg="del">
        <pc:chgData name="Subash Khatiwada" userId="82ebb907-69e0-4888-9ca7-a664fef6b159" providerId="ADAL" clId="{DDAD89EF-F4E2-4A62-A4E7-7C8148946C0E}" dt="2023-12-04T09:16:26.213" v="3" actId="47"/>
        <pc:sldMkLst>
          <pc:docMk/>
          <pc:sldMk cId="2876867139" sldId="290"/>
        </pc:sldMkLst>
      </pc:sldChg>
      <pc:sldChg chg="del">
        <pc:chgData name="Subash Khatiwada" userId="82ebb907-69e0-4888-9ca7-a664fef6b159" providerId="ADAL" clId="{DDAD89EF-F4E2-4A62-A4E7-7C8148946C0E}" dt="2023-12-04T09:16:26.213" v="3" actId="47"/>
        <pc:sldMkLst>
          <pc:docMk/>
          <pc:sldMk cId="775524055" sldId="295"/>
        </pc:sldMkLst>
      </pc:sldChg>
      <pc:sldChg chg="del">
        <pc:chgData name="Subash Khatiwada" userId="82ebb907-69e0-4888-9ca7-a664fef6b159" providerId="ADAL" clId="{DDAD89EF-F4E2-4A62-A4E7-7C8148946C0E}" dt="2023-12-04T09:16:26.213" v="3" actId="47"/>
        <pc:sldMkLst>
          <pc:docMk/>
          <pc:sldMk cId="4035628369" sldId="296"/>
        </pc:sldMkLst>
      </pc:sldChg>
      <pc:sldChg chg="del">
        <pc:chgData name="Subash Khatiwada" userId="82ebb907-69e0-4888-9ca7-a664fef6b159" providerId="ADAL" clId="{DDAD89EF-F4E2-4A62-A4E7-7C8148946C0E}" dt="2023-12-04T09:16:26.213" v="3" actId="47"/>
        <pc:sldMkLst>
          <pc:docMk/>
          <pc:sldMk cId="2414482462" sldId="298"/>
        </pc:sldMkLst>
      </pc:sldChg>
      <pc:sldChg chg="del">
        <pc:chgData name="Subash Khatiwada" userId="82ebb907-69e0-4888-9ca7-a664fef6b159" providerId="ADAL" clId="{DDAD89EF-F4E2-4A62-A4E7-7C8148946C0E}" dt="2023-12-04T09:16:26.213" v="3" actId="47"/>
        <pc:sldMkLst>
          <pc:docMk/>
          <pc:sldMk cId="3277568803" sldId="303"/>
        </pc:sldMkLst>
      </pc:sldChg>
      <pc:sldChg chg="del">
        <pc:chgData name="Subash Khatiwada" userId="82ebb907-69e0-4888-9ca7-a664fef6b159" providerId="ADAL" clId="{DDAD89EF-F4E2-4A62-A4E7-7C8148946C0E}" dt="2023-12-04T09:16:26.213" v="3" actId="47"/>
        <pc:sldMkLst>
          <pc:docMk/>
          <pc:sldMk cId="263784652" sldId="307"/>
        </pc:sldMkLst>
      </pc:sldChg>
      <pc:sldChg chg="del">
        <pc:chgData name="Subash Khatiwada" userId="82ebb907-69e0-4888-9ca7-a664fef6b159" providerId="ADAL" clId="{DDAD89EF-F4E2-4A62-A4E7-7C8148946C0E}" dt="2023-12-04T09:16:26.213" v="3" actId="47"/>
        <pc:sldMkLst>
          <pc:docMk/>
          <pc:sldMk cId="3137277061" sldId="308"/>
        </pc:sldMkLst>
      </pc:sldChg>
      <pc:sldChg chg="del">
        <pc:chgData name="Subash Khatiwada" userId="82ebb907-69e0-4888-9ca7-a664fef6b159" providerId="ADAL" clId="{DDAD89EF-F4E2-4A62-A4E7-7C8148946C0E}" dt="2023-12-04T09:16:26.213" v="3" actId="47"/>
        <pc:sldMkLst>
          <pc:docMk/>
          <pc:sldMk cId="3453651489" sldId="309"/>
        </pc:sldMkLst>
      </pc:sldChg>
      <pc:sldChg chg="del">
        <pc:chgData name="Subash Khatiwada" userId="82ebb907-69e0-4888-9ca7-a664fef6b159" providerId="ADAL" clId="{DDAD89EF-F4E2-4A62-A4E7-7C8148946C0E}" dt="2023-12-04T09:16:26.213" v="3" actId="47"/>
        <pc:sldMkLst>
          <pc:docMk/>
          <pc:sldMk cId="4185330699" sldId="310"/>
        </pc:sldMkLst>
      </pc:sldChg>
      <pc:sldChg chg="del">
        <pc:chgData name="Subash Khatiwada" userId="82ebb907-69e0-4888-9ca7-a664fef6b159" providerId="ADAL" clId="{DDAD89EF-F4E2-4A62-A4E7-7C8148946C0E}" dt="2023-12-04T09:16:26.213" v="3" actId="47"/>
        <pc:sldMkLst>
          <pc:docMk/>
          <pc:sldMk cId="988234615" sldId="311"/>
        </pc:sldMkLst>
      </pc:sldChg>
      <pc:sldChg chg="del">
        <pc:chgData name="Subash Khatiwada" userId="82ebb907-69e0-4888-9ca7-a664fef6b159" providerId="ADAL" clId="{DDAD89EF-F4E2-4A62-A4E7-7C8148946C0E}" dt="2023-12-04T09:16:26.213" v="3" actId="47"/>
        <pc:sldMkLst>
          <pc:docMk/>
          <pc:sldMk cId="3307710467" sldId="312"/>
        </pc:sldMkLst>
      </pc:sldChg>
      <pc:sldChg chg="del">
        <pc:chgData name="Subash Khatiwada" userId="82ebb907-69e0-4888-9ca7-a664fef6b159" providerId="ADAL" clId="{DDAD89EF-F4E2-4A62-A4E7-7C8148946C0E}" dt="2023-12-04T09:16:26.213" v="3" actId="47"/>
        <pc:sldMkLst>
          <pc:docMk/>
          <pc:sldMk cId="3130631315" sldId="314"/>
        </pc:sldMkLst>
      </pc:sldChg>
      <pc:sldChg chg="del">
        <pc:chgData name="Subash Khatiwada" userId="82ebb907-69e0-4888-9ca7-a664fef6b159" providerId="ADAL" clId="{DDAD89EF-F4E2-4A62-A4E7-7C8148946C0E}" dt="2023-12-04T09:16:26.213" v="3" actId="47"/>
        <pc:sldMkLst>
          <pc:docMk/>
          <pc:sldMk cId="1596800107" sldId="315"/>
        </pc:sldMkLst>
      </pc:sldChg>
      <pc:sldChg chg="del">
        <pc:chgData name="Subash Khatiwada" userId="82ebb907-69e0-4888-9ca7-a664fef6b159" providerId="ADAL" clId="{DDAD89EF-F4E2-4A62-A4E7-7C8148946C0E}" dt="2023-12-04T09:16:26.213" v="3" actId="47"/>
        <pc:sldMkLst>
          <pc:docMk/>
          <pc:sldMk cId="832626564" sldId="316"/>
        </pc:sldMkLst>
      </pc:sldChg>
      <pc:sldChg chg="del">
        <pc:chgData name="Subash Khatiwada" userId="82ebb907-69e0-4888-9ca7-a664fef6b159" providerId="ADAL" clId="{DDAD89EF-F4E2-4A62-A4E7-7C8148946C0E}" dt="2023-12-04T09:16:26.213" v="3" actId="47"/>
        <pc:sldMkLst>
          <pc:docMk/>
          <pc:sldMk cId="3415638594" sldId="317"/>
        </pc:sldMkLst>
      </pc:sldChg>
      <pc:sldChg chg="del">
        <pc:chgData name="Subash Khatiwada" userId="82ebb907-69e0-4888-9ca7-a664fef6b159" providerId="ADAL" clId="{DDAD89EF-F4E2-4A62-A4E7-7C8148946C0E}" dt="2023-12-04T09:16:26.213" v="3" actId="47"/>
        <pc:sldMkLst>
          <pc:docMk/>
          <pc:sldMk cId="953872352" sldId="318"/>
        </pc:sldMkLst>
      </pc:sldChg>
      <pc:sldChg chg="del">
        <pc:chgData name="Subash Khatiwada" userId="82ebb907-69e0-4888-9ca7-a664fef6b159" providerId="ADAL" clId="{DDAD89EF-F4E2-4A62-A4E7-7C8148946C0E}" dt="2023-12-04T09:16:26.213" v="3" actId="47"/>
        <pc:sldMkLst>
          <pc:docMk/>
          <pc:sldMk cId="815510188" sldId="319"/>
        </pc:sldMkLst>
      </pc:sldChg>
      <pc:sldChg chg="del">
        <pc:chgData name="Subash Khatiwada" userId="82ebb907-69e0-4888-9ca7-a664fef6b159" providerId="ADAL" clId="{DDAD89EF-F4E2-4A62-A4E7-7C8148946C0E}" dt="2023-12-04T09:16:26.213" v="3" actId="47"/>
        <pc:sldMkLst>
          <pc:docMk/>
          <pc:sldMk cId="1208141188" sldId="321"/>
        </pc:sldMkLst>
      </pc:sldChg>
      <pc:sldChg chg="del">
        <pc:chgData name="Subash Khatiwada" userId="82ebb907-69e0-4888-9ca7-a664fef6b159" providerId="ADAL" clId="{DDAD89EF-F4E2-4A62-A4E7-7C8148946C0E}" dt="2023-12-04T09:16:26.213" v="3" actId="47"/>
        <pc:sldMkLst>
          <pc:docMk/>
          <pc:sldMk cId="1148941858" sldId="322"/>
        </pc:sldMkLst>
      </pc:sldChg>
      <pc:sldChg chg="del">
        <pc:chgData name="Subash Khatiwada" userId="82ebb907-69e0-4888-9ca7-a664fef6b159" providerId="ADAL" clId="{DDAD89EF-F4E2-4A62-A4E7-7C8148946C0E}" dt="2023-12-04T09:16:26.213" v="3" actId="47"/>
        <pc:sldMkLst>
          <pc:docMk/>
          <pc:sldMk cId="1243025628" sldId="323"/>
        </pc:sldMkLst>
      </pc:sldChg>
      <pc:sldChg chg="del">
        <pc:chgData name="Subash Khatiwada" userId="82ebb907-69e0-4888-9ca7-a664fef6b159" providerId="ADAL" clId="{DDAD89EF-F4E2-4A62-A4E7-7C8148946C0E}" dt="2023-12-04T09:16:26.213" v="3" actId="47"/>
        <pc:sldMkLst>
          <pc:docMk/>
          <pc:sldMk cId="1990525031" sldId="325"/>
        </pc:sldMkLst>
      </pc:sldChg>
      <pc:sldChg chg="del">
        <pc:chgData name="Subash Khatiwada" userId="82ebb907-69e0-4888-9ca7-a664fef6b159" providerId="ADAL" clId="{DDAD89EF-F4E2-4A62-A4E7-7C8148946C0E}" dt="2023-12-04T09:16:26.213" v="3" actId="47"/>
        <pc:sldMkLst>
          <pc:docMk/>
          <pc:sldMk cId="383877782" sldId="326"/>
        </pc:sldMkLst>
      </pc:sldChg>
      <pc:sldChg chg="del">
        <pc:chgData name="Subash Khatiwada" userId="82ebb907-69e0-4888-9ca7-a664fef6b159" providerId="ADAL" clId="{DDAD89EF-F4E2-4A62-A4E7-7C8148946C0E}" dt="2023-12-04T09:16:26.213" v="3" actId="47"/>
        <pc:sldMkLst>
          <pc:docMk/>
          <pc:sldMk cId="2876163144" sldId="327"/>
        </pc:sldMkLst>
      </pc:sldChg>
      <pc:sldChg chg="del">
        <pc:chgData name="Subash Khatiwada" userId="82ebb907-69e0-4888-9ca7-a664fef6b159" providerId="ADAL" clId="{DDAD89EF-F4E2-4A62-A4E7-7C8148946C0E}" dt="2023-12-04T09:16:26.213" v="3" actId="47"/>
        <pc:sldMkLst>
          <pc:docMk/>
          <pc:sldMk cId="3649097032" sldId="328"/>
        </pc:sldMkLst>
      </pc:sldChg>
      <pc:sldChg chg="del">
        <pc:chgData name="Subash Khatiwada" userId="82ebb907-69e0-4888-9ca7-a664fef6b159" providerId="ADAL" clId="{DDAD89EF-F4E2-4A62-A4E7-7C8148946C0E}" dt="2023-12-04T09:16:26.213" v="3" actId="47"/>
        <pc:sldMkLst>
          <pc:docMk/>
          <pc:sldMk cId="2414709146" sldId="329"/>
        </pc:sldMkLst>
      </pc:sldChg>
      <pc:sldChg chg="addSp delSp modSp add del mod">
        <pc:chgData name="Subash Khatiwada" userId="82ebb907-69e0-4888-9ca7-a664fef6b159" providerId="ADAL" clId="{DDAD89EF-F4E2-4A62-A4E7-7C8148946C0E}" dt="2023-12-04T09:17:12.178" v="18" actId="47"/>
        <pc:sldMkLst>
          <pc:docMk/>
          <pc:sldMk cId="1373440673" sldId="330"/>
        </pc:sldMkLst>
        <pc:spChg chg="mod">
          <ac:chgData name="Subash Khatiwada" userId="82ebb907-69e0-4888-9ca7-a664fef6b159" providerId="ADAL" clId="{DDAD89EF-F4E2-4A62-A4E7-7C8148946C0E}" dt="2023-12-04T09:17:07.239" v="16" actId="21"/>
          <ac:spMkLst>
            <pc:docMk/>
            <pc:sldMk cId="1373440673" sldId="330"/>
            <ac:spMk id="2" creationId="{FD015872-B68C-8C67-900A-4B85F26C73E3}"/>
          </ac:spMkLst>
        </pc:spChg>
        <pc:spChg chg="del">
          <ac:chgData name="Subash Khatiwada" userId="82ebb907-69e0-4888-9ca7-a664fef6b159" providerId="ADAL" clId="{DDAD89EF-F4E2-4A62-A4E7-7C8148946C0E}" dt="2023-12-04T09:16:52.825" v="6" actId="478"/>
          <ac:spMkLst>
            <pc:docMk/>
            <pc:sldMk cId="1373440673" sldId="330"/>
            <ac:spMk id="3" creationId="{088EBE68-6877-0F2C-2E59-744F3DBE8801}"/>
          </ac:spMkLst>
        </pc:spChg>
        <pc:spChg chg="add mod">
          <ac:chgData name="Subash Khatiwada" userId="82ebb907-69e0-4888-9ca7-a664fef6b159" providerId="ADAL" clId="{DDAD89EF-F4E2-4A62-A4E7-7C8148946C0E}" dt="2023-12-04T09:16:52.825" v="6" actId="478"/>
          <ac:spMkLst>
            <pc:docMk/>
            <pc:sldMk cId="1373440673" sldId="330"/>
            <ac:spMk id="5" creationId="{5F8FE706-101B-DDBE-9139-3817BC7E86D6}"/>
          </ac:spMkLst>
        </pc:spChg>
      </pc:sldChg>
      <pc:sldChg chg="add">
        <pc:chgData name="Subash Khatiwada" userId="82ebb907-69e0-4888-9ca7-a664fef6b159" providerId="ADAL" clId="{DDAD89EF-F4E2-4A62-A4E7-7C8148946C0E}" dt="2023-12-04T09:16:14.426" v="0"/>
        <pc:sldMkLst>
          <pc:docMk/>
          <pc:sldMk cId="409876073" sldId="331"/>
        </pc:sldMkLst>
      </pc:sldChg>
      <pc:sldChg chg="modSp new mod modAnim">
        <pc:chgData name="Subash Khatiwada" userId="82ebb907-69e0-4888-9ca7-a664fef6b159" providerId="ADAL" clId="{DDAD89EF-F4E2-4A62-A4E7-7C8148946C0E}" dt="2023-12-04T09:36:10.805" v="425" actId="20577"/>
        <pc:sldMkLst>
          <pc:docMk/>
          <pc:sldMk cId="3743193819" sldId="332"/>
        </pc:sldMkLst>
        <pc:spChg chg="mod">
          <ac:chgData name="Subash Khatiwada" userId="82ebb907-69e0-4888-9ca7-a664fef6b159" providerId="ADAL" clId="{DDAD89EF-F4E2-4A62-A4E7-7C8148946C0E}" dt="2023-12-04T09:32:37.140" v="369" actId="5793"/>
          <ac:spMkLst>
            <pc:docMk/>
            <pc:sldMk cId="3743193819" sldId="332"/>
            <ac:spMk id="2" creationId="{4A002CD0-B4F6-0DC6-5D55-783F714201E1}"/>
          </ac:spMkLst>
        </pc:spChg>
        <pc:spChg chg="mod">
          <ac:chgData name="Subash Khatiwada" userId="82ebb907-69e0-4888-9ca7-a664fef6b159" providerId="ADAL" clId="{DDAD89EF-F4E2-4A62-A4E7-7C8148946C0E}" dt="2023-12-04T09:36:10.805" v="425" actId="20577"/>
          <ac:spMkLst>
            <pc:docMk/>
            <pc:sldMk cId="3743193819" sldId="332"/>
            <ac:spMk id="3" creationId="{2E2DFBDF-C223-1A75-73E9-B5E409F19B6C}"/>
          </ac:spMkLst>
        </pc:spChg>
      </pc:sldChg>
      <pc:sldMasterChg chg="delSldLayout">
        <pc:chgData name="Subash Khatiwada" userId="82ebb907-69e0-4888-9ca7-a664fef6b159" providerId="ADAL" clId="{DDAD89EF-F4E2-4A62-A4E7-7C8148946C0E}" dt="2023-12-04T09:17:12.178" v="18" actId="47"/>
        <pc:sldMasterMkLst>
          <pc:docMk/>
          <pc:sldMasterMk cId="0" sldId="2147483648"/>
        </pc:sldMasterMkLst>
        <pc:sldLayoutChg chg="del">
          <pc:chgData name="Subash Khatiwada" userId="82ebb907-69e0-4888-9ca7-a664fef6b159" providerId="ADAL" clId="{DDAD89EF-F4E2-4A62-A4E7-7C8148946C0E}" dt="2023-12-04T09:17:12.178" v="18" actId="47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Subash Khatiwada" userId="82ebb907-69e0-4888-9ca7-a664fef6b159" providerId="ADAL" clId="{DDAD89EF-F4E2-4A62-A4E7-7C8148946C0E}" dt="2023-12-04T09:16:26.213" v="3" actId="47"/>
          <pc:sldLayoutMkLst>
            <pc:docMk/>
            <pc:sldMasterMk cId="0" sldId="2147483648"/>
            <pc:sldLayoutMk cId="344935567" sldId="214748366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413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4"/>
          <p:cNvSpPr txBox="1">
            <a:spLocks noGrp="1"/>
          </p:cNvSpPr>
          <p:nvPr>
            <p:ph type="title"/>
          </p:nvPr>
        </p:nvSpPr>
        <p:spPr>
          <a:xfrm>
            <a:off x="3581399" y="136525"/>
            <a:ext cx="81534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4"/>
          <p:cNvSpPr txBox="1">
            <a:spLocks noGrp="1"/>
          </p:cNvSpPr>
          <p:nvPr>
            <p:ph type="body" idx="1"/>
          </p:nvPr>
        </p:nvSpPr>
        <p:spPr>
          <a:xfrm>
            <a:off x="3581399" y="1625600"/>
            <a:ext cx="815340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>
            <a:spLocks noGrp="1"/>
          </p:cNvSpPr>
          <p:nvPr>
            <p:ph type="title"/>
          </p:nvPr>
        </p:nvSpPr>
        <p:spPr>
          <a:xfrm>
            <a:off x="3581400" y="136525"/>
            <a:ext cx="77724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1"/>
          <p:cNvSpPr txBox="1">
            <a:spLocks noGrp="1"/>
          </p:cNvSpPr>
          <p:nvPr>
            <p:ph type="title"/>
          </p:nvPr>
        </p:nvSpPr>
        <p:spPr>
          <a:xfrm>
            <a:off x="3581400" y="136525"/>
            <a:ext cx="77724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0" name="Google Shape;70;p3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>
            <a:spLocks noGrp="1"/>
          </p:cNvSpPr>
          <p:nvPr>
            <p:ph type="title"/>
          </p:nvPr>
        </p:nvSpPr>
        <p:spPr>
          <a:xfrm>
            <a:off x="3577580" y="158675"/>
            <a:ext cx="84157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7" name="Google Shape;7;p21"/>
          <p:cNvSpPr txBox="1">
            <a:spLocks noGrp="1"/>
          </p:cNvSpPr>
          <p:nvPr>
            <p:ph type="body" idx="1"/>
          </p:nvPr>
        </p:nvSpPr>
        <p:spPr>
          <a:xfrm>
            <a:off x="3581400" y="1632857"/>
            <a:ext cx="8415766" cy="4544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" name="Picture 2" descr="A green and black logo&#10;&#10;Description automatically generated">
            <a:extLst>
              <a:ext uri="{FF2B5EF4-FFF2-40B4-BE49-F238E27FC236}">
                <a16:creationId xmlns:a16="http://schemas.microsoft.com/office/drawing/2014/main" id="{0F24CDEE-8B01-41DE-F439-BF082E663C68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alphaModFix amt="70000"/>
          </a:blip>
          <a:stretch>
            <a:fillRect/>
          </a:stretch>
        </p:blipFill>
        <p:spPr>
          <a:xfrm>
            <a:off x="10358846" y="136525"/>
            <a:ext cx="1638320" cy="689820"/>
          </a:xfrm>
          <a:prstGeom prst="rect">
            <a:avLst/>
          </a:prstGeom>
        </p:spPr>
      </p:pic>
      <p:pic>
        <p:nvPicPr>
          <p:cNvPr id="5" name="Picture 4" descr="A black background with green rectangles&#10;&#10;Description automatically generated">
            <a:extLst>
              <a:ext uri="{FF2B5EF4-FFF2-40B4-BE49-F238E27FC236}">
                <a16:creationId xmlns:a16="http://schemas.microsoft.com/office/drawing/2014/main" id="{C1B76940-9596-7BC2-BDAB-A9C314515E16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7785463" y="2468413"/>
            <a:ext cx="4406537" cy="4389588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8.png"/><Relationship Id="rId7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30.png"/><Relationship Id="rId5" Type="http://schemas.openxmlformats.org/officeDocument/2006/relationships/image" Target="../media/image21.png"/><Relationship Id="rId10" Type="http://schemas.openxmlformats.org/officeDocument/2006/relationships/image" Target="../media/image29.png"/><Relationship Id="rId4" Type="http://schemas.openxmlformats.org/officeDocument/2006/relationships/image" Target="../media/image19.png"/><Relationship Id="rId9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dirty="0"/>
              <a:t>Structure</a:t>
            </a:r>
            <a:endParaRPr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US" dirty="0"/>
              <a:t>Week 05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US" dirty="0"/>
              <a:t>Compiled by Subash Khatiwada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F12FCF3-66B1-C973-71C8-C5C502E85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598" y="4423190"/>
            <a:ext cx="2943225" cy="10572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170A7A-2FA3-4B3D-4461-8A390DA58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structure variable </a:t>
            </a:r>
            <a:r>
              <a:rPr lang="en-US" dirty="0">
                <a:highlight>
                  <a:srgbClr val="FFFF00"/>
                </a:highlight>
              </a:rPr>
              <a:t>after definition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2FC15A1-F9CA-7943-4DF0-5B1788BAE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6003" y="1623219"/>
            <a:ext cx="4181475" cy="249555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8D330326-4E5C-92F4-F915-1DE3D20C9BDB}"/>
              </a:ext>
            </a:extLst>
          </p:cNvPr>
          <p:cNvGrpSpPr/>
          <p:nvPr/>
        </p:nvGrpSpPr>
        <p:grpSpPr>
          <a:xfrm>
            <a:off x="4332849" y="2852797"/>
            <a:ext cx="5948289" cy="2209532"/>
            <a:chOff x="4332849" y="2897041"/>
            <a:chExt cx="5948289" cy="220953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74B1572-D17B-8993-86B2-E6EE975B4A7D}"/>
                </a:ext>
              </a:extLst>
            </p:cNvPr>
            <p:cNvSpPr/>
            <p:nvPr/>
          </p:nvSpPr>
          <p:spPr>
            <a:xfrm>
              <a:off x="4332849" y="4797083"/>
              <a:ext cx="2447778" cy="30949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D10C33B-DF0B-5C00-B671-8CAD9314B29D}"/>
                </a:ext>
              </a:extLst>
            </p:cNvPr>
            <p:cNvSpPr/>
            <p:nvPr/>
          </p:nvSpPr>
          <p:spPr>
            <a:xfrm>
              <a:off x="7427742" y="2897041"/>
              <a:ext cx="2853396" cy="7324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Defining structure variable after definition 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F7ABACC-993E-335B-1993-D2B8E1E11345}"/>
                </a:ext>
              </a:extLst>
            </p:cNvPr>
            <p:cNvCxnSpPr>
              <a:stCxn id="4" idx="3"/>
            </p:cNvCxnSpPr>
            <p:nvPr/>
          </p:nvCxnSpPr>
          <p:spPr>
            <a:xfrm flipV="1">
              <a:off x="6780627" y="3576516"/>
              <a:ext cx="2011681" cy="13753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C5BEDB-E942-79E3-FAA8-23AE513B120E}"/>
              </a:ext>
            </a:extLst>
          </p:cNvPr>
          <p:cNvSpPr txBox="1">
            <a:spLocks/>
          </p:cNvSpPr>
          <p:nvPr/>
        </p:nvSpPr>
        <p:spPr>
          <a:xfrm>
            <a:off x="117987" y="132735"/>
            <a:ext cx="3330608" cy="65777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u="sng" dirty="0"/>
          </a:p>
          <a:p>
            <a:pPr marL="0" indent="0">
              <a:buNone/>
            </a:pPr>
            <a:r>
              <a:rPr lang="en-US" sz="3200" b="1" dirty="0"/>
              <a:t>Navigation Table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Revise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Primitive data types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Derived data types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User defined types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Structure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Creating a structure datatype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Creating a structure variable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along with structure definition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1" dirty="0"/>
              <a:t>After the definition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Accessing the members of structure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Using dot operator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Using arrow operator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Array of structure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Structure of structure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Structure and the function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Call by value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Call by reference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9509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AA402-5019-FA6C-BC98-859339A05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685" y="136525"/>
            <a:ext cx="11130116" cy="1325563"/>
          </a:xfrm>
        </p:spPr>
        <p:txBody>
          <a:bodyPr/>
          <a:lstStyle/>
          <a:p>
            <a:r>
              <a:rPr lang="en-US" dirty="0"/>
              <a:t>Typedef keyword in 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FAC5A-9250-2CAB-E2AC-9934AB00E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4685" y="1625600"/>
            <a:ext cx="11130116" cy="4351338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typedef, which can be used to give a type a new name.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2A6D4F-F5D8-330B-9597-CAFE459FB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439" y="2487497"/>
            <a:ext cx="3079048" cy="36529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5402C6-E6A4-6B14-246F-EAAA889FC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484" y="5324733"/>
            <a:ext cx="2674387" cy="9607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C2128B-77AF-8C15-16BD-D03B6D3421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484" y="2665671"/>
            <a:ext cx="4181475" cy="24955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7A2428E-B915-B597-3AC4-6A272AB15EB9}"/>
              </a:ext>
            </a:extLst>
          </p:cNvPr>
          <p:cNvSpPr/>
          <p:nvPr/>
        </p:nvSpPr>
        <p:spPr>
          <a:xfrm>
            <a:off x="604685" y="2418735"/>
            <a:ext cx="5318050" cy="406646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rgbClr val="00B0F0"/>
                </a:solidFill>
              </a:rPr>
              <a:t>// Without typedef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067408-775D-F183-1512-7CFFC6CA23D2}"/>
              </a:ext>
            </a:extLst>
          </p:cNvPr>
          <p:cNvSpPr/>
          <p:nvPr/>
        </p:nvSpPr>
        <p:spPr>
          <a:xfrm>
            <a:off x="6665296" y="2418735"/>
            <a:ext cx="5318050" cy="40664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rgbClr val="00B0F0"/>
                </a:solidFill>
              </a:rPr>
              <a:t>// With typedef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D2B377-0C3D-5E1F-4C73-F6EA3CBA1267}"/>
              </a:ext>
            </a:extLst>
          </p:cNvPr>
          <p:cNvSpPr/>
          <p:nvPr/>
        </p:nvSpPr>
        <p:spPr>
          <a:xfrm>
            <a:off x="7551175" y="4454588"/>
            <a:ext cx="796412" cy="3976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sz="16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50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E3752-C2D2-2D92-EC97-AE7860E41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to remember…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60976-799F-C2C9-F851-C7B73C14C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81399" y="1462088"/>
            <a:ext cx="8153401" cy="5118016"/>
          </a:xfrm>
        </p:spPr>
        <p:txBody>
          <a:bodyPr>
            <a:normAutofit/>
          </a:bodyPr>
          <a:lstStyle/>
          <a:p>
            <a:pPr>
              <a:buClr>
                <a:srgbClr val="000000"/>
              </a:buClr>
              <a:buSzPts val="2000"/>
              <a:buFont typeface="Wingdings" panose="05000000000000000000" pitchFamily="2" charset="2"/>
              <a:buChar char="q"/>
              <a:defRPr sz="2000"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2400" dirty="0"/>
              <a:t>You must terminate </a:t>
            </a:r>
            <a:r>
              <a:rPr lang="en-US" sz="2400" dirty="0">
                <a:highlight>
                  <a:srgbClr val="FFFF00"/>
                </a:highlight>
              </a:rPr>
              <a:t>structure definition </a:t>
            </a:r>
            <a:r>
              <a:rPr lang="en-US" sz="2400" dirty="0"/>
              <a:t>with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semicolon ;</a:t>
            </a:r>
          </a:p>
          <a:p>
            <a:pPr>
              <a:buClr>
                <a:srgbClr val="000000"/>
              </a:buClr>
              <a:buSzPts val="2000"/>
              <a:buFont typeface="Wingdings" panose="05000000000000000000" pitchFamily="2" charset="2"/>
              <a:buChar char="q"/>
              <a:defRPr sz="2000"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2400" dirty="0">
                <a:solidFill>
                  <a:srgbClr val="1A30AE"/>
                </a:solidFill>
              </a:rPr>
              <a:t>You can define a structure anywhere like </a:t>
            </a:r>
            <a:r>
              <a:rPr lang="en-US" sz="2400" dirty="0">
                <a:solidFill>
                  <a:srgbClr val="1A30AE"/>
                </a:solidFill>
                <a:highlight>
                  <a:srgbClr val="00FF00"/>
                </a:highlight>
              </a:rPr>
              <a:t>global scope</a:t>
            </a:r>
            <a:r>
              <a:rPr lang="en-US" sz="2400" dirty="0">
                <a:solidFill>
                  <a:schemeClr val="accent6">
                    <a:lumOff val="-9568"/>
                  </a:schemeClr>
                </a:solidFill>
                <a:highlight>
                  <a:srgbClr val="00FF00"/>
                </a:highlight>
              </a:rPr>
              <a:t> </a:t>
            </a:r>
            <a:r>
              <a:rPr lang="en-US" sz="2400" dirty="0"/>
              <a:t>(accessible by all functions) or </a:t>
            </a:r>
            <a:r>
              <a:rPr lang="en-US" sz="2400" dirty="0">
                <a:highlight>
                  <a:srgbClr val="00FF00"/>
                </a:highlight>
              </a:rPr>
              <a:t>local scope </a:t>
            </a:r>
            <a:r>
              <a:rPr lang="en-US" sz="2400" dirty="0"/>
              <a:t>(accessible by function).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Clr>
                <a:srgbClr val="000000"/>
              </a:buClr>
              <a:buSzPts val="2000"/>
              <a:buFont typeface="Wingdings" panose="05000000000000000000" pitchFamily="2" charset="2"/>
              <a:buChar char="q"/>
              <a:defRPr sz="2000"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2400" dirty="0"/>
              <a:t>You </a:t>
            </a:r>
            <a:r>
              <a:rPr lang="en-US" sz="2400" dirty="0">
                <a:highlight>
                  <a:srgbClr val="00FFFF"/>
                </a:highlight>
              </a:rPr>
              <a:t>cannot assign value to members inside the structure definition</a:t>
            </a:r>
            <a:r>
              <a:rPr lang="en-US" sz="2400" dirty="0"/>
              <a:t>, it will cause compilation error. </a:t>
            </a:r>
            <a:r>
              <a:rPr lang="en-US" sz="2400" dirty="0">
                <a:solidFill>
                  <a:srgbClr val="173EAC"/>
                </a:solidFill>
              </a:rPr>
              <a:t>Since you are defining type, you aren't associating data.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ECD2784-432B-A44F-74EB-BDD6399ED4BE}"/>
              </a:ext>
            </a:extLst>
          </p:cNvPr>
          <p:cNvGrpSpPr/>
          <p:nvPr/>
        </p:nvGrpSpPr>
        <p:grpSpPr>
          <a:xfrm>
            <a:off x="3467099" y="4791664"/>
            <a:ext cx="8382000" cy="1743075"/>
            <a:chOff x="1063625" y="3016251"/>
            <a:chExt cx="8382000" cy="174307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F591262-32C1-6855-9065-04120DB358AE}"/>
                </a:ext>
              </a:extLst>
            </p:cNvPr>
            <p:cNvGrpSpPr/>
            <p:nvPr/>
          </p:nvGrpSpPr>
          <p:grpSpPr>
            <a:xfrm>
              <a:off x="1063625" y="3016251"/>
              <a:ext cx="5286375" cy="1743075"/>
              <a:chOff x="1089025" y="3154362"/>
              <a:chExt cx="5286375" cy="1743075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2A55B52F-6F60-229A-374E-EAEAA7CD37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89025" y="3154362"/>
                <a:ext cx="4829175" cy="1743075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F110052-CB38-45D0-A09C-97FA79F08388}"/>
                  </a:ext>
                </a:extLst>
              </p:cNvPr>
              <p:cNvSpPr/>
              <p:nvPr/>
            </p:nvSpPr>
            <p:spPr>
              <a:xfrm>
                <a:off x="1536700" y="3429000"/>
                <a:ext cx="4838700" cy="1155700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5851788-2EE0-7F07-D495-134C7D4FF7D6}"/>
                </a:ext>
              </a:extLst>
            </p:cNvPr>
            <p:cNvCxnSpPr>
              <a:cxnSpLocks/>
              <a:stCxn id="6" idx="3"/>
              <a:endCxn id="10" idx="1"/>
            </p:cNvCxnSpPr>
            <p:nvPr/>
          </p:nvCxnSpPr>
          <p:spPr>
            <a:xfrm flipV="1">
              <a:off x="6350000" y="3866357"/>
              <a:ext cx="1463675" cy="238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BB91643-00A6-633F-3EF9-1B8782F766AF}"/>
                </a:ext>
              </a:extLst>
            </p:cNvPr>
            <p:cNvSpPr/>
            <p:nvPr/>
          </p:nvSpPr>
          <p:spPr>
            <a:xfrm>
              <a:off x="7813675" y="3529807"/>
              <a:ext cx="1631950" cy="67310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FF0000"/>
                  </a:solidFill>
                </a:rPr>
                <a:t>INVALID!!!</a:t>
              </a:r>
            </a:p>
          </p:txBody>
        </p:sp>
      </p:grp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20F2688-AA2E-0160-C3E2-FBEDBE96FD8D}"/>
              </a:ext>
            </a:extLst>
          </p:cNvPr>
          <p:cNvSpPr txBox="1">
            <a:spLocks/>
          </p:cNvSpPr>
          <p:nvPr/>
        </p:nvSpPr>
        <p:spPr>
          <a:xfrm>
            <a:off x="117987" y="132735"/>
            <a:ext cx="3330608" cy="65777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u="sng" dirty="0"/>
          </a:p>
          <a:p>
            <a:pPr marL="0" indent="0">
              <a:buNone/>
            </a:pPr>
            <a:r>
              <a:rPr lang="en-US" sz="3200" b="1" dirty="0"/>
              <a:t>Navigation Table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Revise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Primitive data types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Derived data types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User defined types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Structure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Creating a structure datatype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Creating a structure variable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along with structure definition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After the definition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Accessing the members of structure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Using dot operator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Using arrow operator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Array of structure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Structure of structure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Structure and the function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Call by value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Call by reference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305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8BC38-3A31-E99B-9521-E2E6F068F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access structure members?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5EF19-F5C1-FCF4-3479-E0BCB6984C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two ways to access the members of structure: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Using dot operator </a:t>
            </a:r>
            <a:r>
              <a:rPr lang="en-US" dirty="0"/>
              <a:t>(.)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Using arrow operator </a:t>
            </a:r>
            <a:r>
              <a:rPr lang="en-US" dirty="0"/>
              <a:t>(-&gt;)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0B7C05-61EC-AD4F-7D80-CBD046CBEC14}"/>
              </a:ext>
            </a:extLst>
          </p:cNvPr>
          <p:cNvSpPr txBox="1">
            <a:spLocks/>
          </p:cNvSpPr>
          <p:nvPr/>
        </p:nvSpPr>
        <p:spPr>
          <a:xfrm>
            <a:off x="117987" y="132735"/>
            <a:ext cx="3330608" cy="65777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u="sng" dirty="0"/>
          </a:p>
          <a:p>
            <a:pPr marL="0" indent="0">
              <a:buNone/>
            </a:pPr>
            <a:r>
              <a:rPr lang="en-US" sz="3200" b="1" dirty="0"/>
              <a:t>Navigation Table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Revise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Primitive data types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Derived data types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User defined types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Structure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Creating a structure datatype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Creating a structure variable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along with structure definition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After the definition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Accessing the members of structure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Using dot operator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Using arrow operator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Array of structure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Structure of structure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Structure and the function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Call by value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Call by reference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64389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D8F931-FC71-19E9-6D3C-B9C1F7ABAA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5867"/>
          <a:stretch/>
        </p:blipFill>
        <p:spPr>
          <a:xfrm>
            <a:off x="2982725" y="2546252"/>
            <a:ext cx="9221632" cy="4005806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CBB5681-939A-D183-4C44-8B00E46C6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52" y="2766218"/>
            <a:ext cx="2926080" cy="1325563"/>
          </a:xfrm>
        </p:spPr>
        <p:txBody>
          <a:bodyPr>
            <a:noAutofit/>
          </a:bodyPr>
          <a:lstStyle/>
          <a:p>
            <a:r>
              <a:rPr lang="en-US" dirty="0"/>
              <a:t>Accessing members using </a:t>
            </a:r>
            <a:r>
              <a:rPr lang="en-US" dirty="0">
                <a:highlight>
                  <a:srgbClr val="FFFF00"/>
                </a:highlight>
              </a:rPr>
              <a:t>dot operators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7242D404-79AA-B602-4907-47ED82BC2A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5012" r="61428" b="67060"/>
          <a:stretch/>
        </p:blipFill>
        <p:spPr>
          <a:xfrm>
            <a:off x="2970368" y="618978"/>
            <a:ext cx="3557041" cy="1744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6FDF0C91-8FB3-C382-6DF1-AAE131F60C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61428" b="94988"/>
          <a:stretch/>
        </p:blipFill>
        <p:spPr>
          <a:xfrm>
            <a:off x="2970368" y="305939"/>
            <a:ext cx="3557041" cy="3130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43E3EE5-8C02-0EC8-93CC-C21058EA8888}"/>
              </a:ext>
            </a:extLst>
          </p:cNvPr>
          <p:cNvGrpSpPr/>
          <p:nvPr/>
        </p:nvGrpSpPr>
        <p:grpSpPr>
          <a:xfrm>
            <a:off x="2970368" y="565150"/>
            <a:ext cx="6834814" cy="1798222"/>
            <a:chOff x="2970368" y="565150"/>
            <a:chExt cx="6834814" cy="179822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098E8F3-5834-6492-B75A-4F88DFBAFEF8}"/>
                </a:ext>
              </a:extLst>
            </p:cNvPr>
            <p:cNvSpPr/>
            <p:nvPr/>
          </p:nvSpPr>
          <p:spPr>
            <a:xfrm>
              <a:off x="2970368" y="565150"/>
              <a:ext cx="6834814" cy="179822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39B1F39-EBF7-A99D-F528-9DD156FFBCC5}"/>
                </a:ext>
              </a:extLst>
            </p:cNvPr>
            <p:cNvSpPr/>
            <p:nvPr/>
          </p:nvSpPr>
          <p:spPr>
            <a:xfrm>
              <a:off x="6527410" y="618977"/>
              <a:ext cx="3123028" cy="1642923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highlight>
                    <a:srgbClr val="00FFFF"/>
                  </a:highlight>
                </a:rPr>
                <a:t>Creating a user defined datatype, i.e., </a:t>
              </a:r>
              <a:r>
                <a:rPr lang="en-US" sz="2800" b="1" dirty="0">
                  <a:solidFill>
                    <a:schemeClr val="tx1"/>
                  </a:solidFill>
                  <a:highlight>
                    <a:srgbClr val="00FFFF"/>
                  </a:highlight>
                </a:rPr>
                <a:t>struct book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B0B07E5-7DED-F030-3C5D-0E5C52F77E53}"/>
              </a:ext>
            </a:extLst>
          </p:cNvPr>
          <p:cNvSpPr/>
          <p:nvPr/>
        </p:nvSpPr>
        <p:spPr>
          <a:xfrm>
            <a:off x="3347851" y="2841672"/>
            <a:ext cx="6977835" cy="3376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800" b="1" dirty="0">
                <a:solidFill>
                  <a:srgbClr val="FF0000"/>
                </a:solidFill>
              </a:rPr>
              <a:t>// Defining a variable of book datatype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750A41-191D-8645-2814-D84DAD100694}"/>
              </a:ext>
            </a:extLst>
          </p:cNvPr>
          <p:cNvSpPr/>
          <p:nvPr/>
        </p:nvSpPr>
        <p:spPr>
          <a:xfrm>
            <a:off x="4192171" y="3678705"/>
            <a:ext cx="1096109" cy="2760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711A6C-06A9-5D1F-97AC-979D32B8E5B4}"/>
              </a:ext>
            </a:extLst>
          </p:cNvPr>
          <p:cNvSpPr/>
          <p:nvPr/>
        </p:nvSpPr>
        <p:spPr>
          <a:xfrm>
            <a:off x="4192170" y="4273079"/>
            <a:ext cx="1233270" cy="2760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6591A-DACF-9D9D-4D4C-6254646752C4}"/>
              </a:ext>
            </a:extLst>
          </p:cNvPr>
          <p:cNvSpPr/>
          <p:nvPr/>
        </p:nvSpPr>
        <p:spPr>
          <a:xfrm>
            <a:off x="5068470" y="4808833"/>
            <a:ext cx="1149450" cy="2760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C2B73CB-F849-A026-B524-57A84747962C}"/>
              </a:ext>
            </a:extLst>
          </p:cNvPr>
          <p:cNvSpPr/>
          <p:nvPr/>
        </p:nvSpPr>
        <p:spPr>
          <a:xfrm>
            <a:off x="5068470" y="5412568"/>
            <a:ext cx="1319305" cy="2760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BF3FFC-CB87-EC35-DDD8-D55E9E76D2CE}"/>
              </a:ext>
            </a:extLst>
          </p:cNvPr>
          <p:cNvSpPr/>
          <p:nvPr/>
        </p:nvSpPr>
        <p:spPr>
          <a:xfrm>
            <a:off x="7162799" y="5962947"/>
            <a:ext cx="1117601" cy="2760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8B72602-AA2A-8940-3889-CEBC732C4814}"/>
              </a:ext>
            </a:extLst>
          </p:cNvPr>
          <p:cNvSpPr/>
          <p:nvPr/>
        </p:nvSpPr>
        <p:spPr>
          <a:xfrm>
            <a:off x="8382001" y="5956894"/>
            <a:ext cx="1203959" cy="2760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8F79751-2CEE-8B3C-DD4A-5DD3F62CD05A}"/>
              </a:ext>
            </a:extLst>
          </p:cNvPr>
          <p:cNvSpPr/>
          <p:nvPr/>
        </p:nvSpPr>
        <p:spPr>
          <a:xfrm>
            <a:off x="9743178" y="5956894"/>
            <a:ext cx="955302" cy="2760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E522DF0-42A6-50D5-DB81-15B8226A6EB7}"/>
              </a:ext>
            </a:extLst>
          </p:cNvPr>
          <p:cNvSpPr/>
          <p:nvPr/>
        </p:nvSpPr>
        <p:spPr>
          <a:xfrm>
            <a:off x="10809848" y="5954948"/>
            <a:ext cx="1117600" cy="2760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841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A8254-7CF9-1EC9-48F5-B356E586D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474149"/>
            <a:ext cx="11284634" cy="1325563"/>
          </a:xfrm>
        </p:spPr>
        <p:txBody>
          <a:bodyPr/>
          <a:lstStyle/>
          <a:p>
            <a:r>
              <a:rPr lang="en-US" dirty="0"/>
              <a:t>Classwork: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DA660-9FA2-996D-A30F-2238E6712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683" y="2032513"/>
            <a:ext cx="11284634" cy="435133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3200" dirty="0"/>
              <a:t>Create a structure named </a:t>
            </a:r>
            <a:r>
              <a:rPr lang="en-US" sz="3200" b="1" dirty="0"/>
              <a:t>student</a:t>
            </a:r>
            <a:r>
              <a:rPr lang="en-US" sz="3200" dirty="0"/>
              <a:t> that has a </a:t>
            </a:r>
            <a:r>
              <a:rPr lang="en-US" sz="3200" dirty="0">
                <a:solidFill>
                  <a:srgbClr val="FF0000"/>
                </a:solidFill>
              </a:rPr>
              <a:t>name, roll number and marks </a:t>
            </a:r>
            <a:r>
              <a:rPr lang="en-US" sz="3200" dirty="0"/>
              <a:t>as members. Assume appropriate types and size of members.</a:t>
            </a:r>
          </a:p>
        </p:txBody>
      </p:sp>
    </p:spTree>
    <p:extLst>
      <p:ext uri="{BB962C8B-B14F-4D97-AF65-F5344CB8AC3E}">
        <p14:creationId xmlns:p14="http://schemas.microsoft.com/office/powerpoint/2010/main" val="1989878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0B0BB-7E8E-56A1-F5E6-B0725874D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52" y="2766217"/>
            <a:ext cx="2214488" cy="1325563"/>
          </a:xfrm>
        </p:spPr>
        <p:txBody>
          <a:bodyPr>
            <a:noAutofit/>
          </a:bodyPr>
          <a:lstStyle/>
          <a:p>
            <a:r>
              <a:rPr lang="en-US" dirty="0"/>
              <a:t>Using </a:t>
            </a:r>
            <a:r>
              <a:rPr lang="en-US" dirty="0">
                <a:highlight>
                  <a:srgbClr val="FFFF00"/>
                </a:highlight>
              </a:rPr>
              <a:t>arrow operator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A289AD-C81C-E69E-9AE4-9D9A43DFD4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9725" y="569183"/>
            <a:ext cx="9864696" cy="5944716"/>
          </a:xfrm>
        </p:spPr>
      </p:pic>
    </p:spTree>
    <p:extLst>
      <p:ext uri="{BB962C8B-B14F-4D97-AF65-F5344CB8AC3E}">
        <p14:creationId xmlns:p14="http://schemas.microsoft.com/office/powerpoint/2010/main" val="40987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EB1B6-6604-5A27-B58C-891877BA7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of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9B277-F6A7-C916-F760-09BA0868E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An array of structures is </a:t>
            </a:r>
            <a:r>
              <a:rPr lang="en-US" dirty="0">
                <a:solidFill>
                  <a:srgbClr val="FF0000"/>
                </a:solidFill>
              </a:rPr>
              <a:t>simply an array in which each element is a structure of the same type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9A2941-9524-4A28-1321-D1AE3125CD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14"/>
          <a:stretch/>
        </p:blipFill>
        <p:spPr>
          <a:xfrm>
            <a:off x="4345743" y="3017874"/>
            <a:ext cx="2790396" cy="15667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8C9D3C-6499-74B0-3EAF-85992AC05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743" y="5044257"/>
            <a:ext cx="2914650" cy="361950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2FC4C8-FDC4-2BB7-657F-B8411D52D52F}"/>
              </a:ext>
            </a:extLst>
          </p:cNvPr>
          <p:cNvSpPr txBox="1">
            <a:spLocks/>
          </p:cNvSpPr>
          <p:nvPr/>
        </p:nvSpPr>
        <p:spPr>
          <a:xfrm>
            <a:off x="117987" y="132735"/>
            <a:ext cx="3330608" cy="65777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u="sng" dirty="0"/>
          </a:p>
          <a:p>
            <a:pPr marL="0" indent="0">
              <a:buNone/>
            </a:pPr>
            <a:r>
              <a:rPr lang="en-US" sz="3200" b="1" dirty="0"/>
              <a:t>Navigation Table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Revise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Primitive data types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Derived data types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User defined types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Structure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Creating a structure datatype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Creating a structure variable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along with structure definition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After the definition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Accessing the members of structure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Using dot operator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Using arrow operator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Array of structure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Structure of structure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Structure and the function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Call by value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Call by reference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3571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9FA79-C2D8-26F5-70A5-2259A54CE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B9905-9167-FF9E-4175-F5B9CB3389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510DA4-6100-FF64-5C04-78F55D4C3A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91" r="62999" b="59658"/>
          <a:stretch/>
        </p:blipFill>
        <p:spPr>
          <a:xfrm>
            <a:off x="3647050" y="1744393"/>
            <a:ext cx="3161714" cy="16846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90B279-0C46-804F-FDD9-18D2F8FA10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535" b="94210"/>
          <a:stretch/>
        </p:blipFill>
        <p:spPr>
          <a:xfrm>
            <a:off x="3647050" y="1462088"/>
            <a:ext cx="2261382" cy="2823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95F66C-26EB-2F1E-1A81-C59230EFD1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777" r="62999" b="25110"/>
          <a:stretch/>
        </p:blipFill>
        <p:spPr>
          <a:xfrm>
            <a:off x="3647049" y="3547793"/>
            <a:ext cx="3161715" cy="15658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1D1C75-7428-3F73-8114-994878BDAE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891"/>
          <a:stretch/>
        </p:blipFill>
        <p:spPr>
          <a:xfrm>
            <a:off x="3647049" y="5113608"/>
            <a:ext cx="8544951" cy="122427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3B52C2D-4C1B-0890-84C5-7A685FA9CAEC}"/>
              </a:ext>
            </a:extLst>
          </p:cNvPr>
          <p:cNvSpPr/>
          <p:nvPr/>
        </p:nvSpPr>
        <p:spPr>
          <a:xfrm>
            <a:off x="4051495" y="4417255"/>
            <a:ext cx="2602523" cy="3235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4277A3E-999A-1B5D-2ED4-99D486D5426A}"/>
              </a:ext>
            </a:extLst>
          </p:cNvPr>
          <p:cNvSpPr txBox="1">
            <a:spLocks/>
          </p:cNvSpPr>
          <p:nvPr/>
        </p:nvSpPr>
        <p:spPr>
          <a:xfrm>
            <a:off x="117987" y="132735"/>
            <a:ext cx="3330608" cy="65777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u="sng" dirty="0"/>
          </a:p>
          <a:p>
            <a:pPr marL="0" indent="0">
              <a:buNone/>
            </a:pPr>
            <a:r>
              <a:rPr lang="en-US" sz="3200" b="1" dirty="0"/>
              <a:t>Navigation Table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Revise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Primitive data types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Derived data types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User defined types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Structure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Creating a structure datatype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Creating a structure variable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along with structure definition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After the definition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Accessing the members of structure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Using dot operator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Using arrow operator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Array of structure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Structure of structure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Structure and the function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Call by value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Call by reference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920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B4F2B-D71E-7D49-46CA-656FB9422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and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299A6-F3FB-B9C0-B787-385894E32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 supports </a:t>
            </a:r>
            <a:r>
              <a:rPr lang="en-US" dirty="0">
                <a:solidFill>
                  <a:srgbClr val="FF0000"/>
                </a:solidFill>
              </a:rPr>
              <a:t>passing of structures as argument to functions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There are two methods by which the value of structure can be passed from one functions to another.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Call by value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Call by reference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D51968-B00C-4901-C37E-32B742AC5F28}"/>
              </a:ext>
            </a:extLst>
          </p:cNvPr>
          <p:cNvSpPr txBox="1">
            <a:spLocks/>
          </p:cNvSpPr>
          <p:nvPr/>
        </p:nvSpPr>
        <p:spPr>
          <a:xfrm>
            <a:off x="117987" y="132735"/>
            <a:ext cx="3330608" cy="65777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u="sng" dirty="0"/>
          </a:p>
          <a:p>
            <a:pPr marL="0" indent="0">
              <a:buNone/>
            </a:pPr>
            <a:r>
              <a:rPr lang="en-US" sz="3200" b="1" dirty="0"/>
              <a:t>Navigation Table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Revise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Primitive data types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Derived data types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User defined types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Structure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Creating a structure datatype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Creating a structure variable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along with structure definition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After the definition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Accessing the members of structure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Using dot operator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Using arrow operator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Array of structure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Structure of structure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Structure and the function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Call by value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Call by reference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42981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F02F1-78D2-3F22-B0C4-68A888723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Previously…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3570B-33B9-FE65-1C7C-D187FC3E3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1399" y="1181686"/>
            <a:ext cx="8153401" cy="540199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Data types in C: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Primitive Data Types (Primary)</a:t>
            </a:r>
          </a:p>
          <a:p>
            <a:pPr marL="800100" lvl="1">
              <a:buFont typeface="Wingdings" panose="05000000000000000000" pitchFamily="2" charset="2"/>
              <a:buChar char="q"/>
            </a:pPr>
            <a:r>
              <a:rPr lang="en-US" dirty="0"/>
              <a:t>P</a:t>
            </a:r>
            <a:r>
              <a:rPr lang="en-US" b="0" i="0" dirty="0">
                <a:effectLst/>
              </a:rPr>
              <a:t>rimitive data types are </a:t>
            </a:r>
            <a:r>
              <a:rPr lang="en-US" i="0" dirty="0">
                <a:solidFill>
                  <a:srgbClr val="FF0000"/>
                </a:solidFill>
                <a:effectLst/>
              </a:rPr>
              <a:t>a set of basic data types from which all other data types are constructed</a:t>
            </a:r>
            <a:r>
              <a:rPr lang="en-US" i="0" dirty="0">
                <a:effectLst/>
              </a:rPr>
              <a:t>.</a:t>
            </a:r>
          </a:p>
          <a:p>
            <a:pPr marL="800100" lvl="1"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</a:rPr>
              <a:t>For examples: </a:t>
            </a:r>
            <a:r>
              <a:rPr lang="en-US" b="1" i="0" dirty="0">
                <a:effectLst/>
              </a:rPr>
              <a:t>Integer, Float, Char, Double</a:t>
            </a:r>
          </a:p>
          <a:p>
            <a:pPr marL="800100" lvl="1">
              <a:buFont typeface="Wingdings" panose="05000000000000000000" pitchFamily="2" charset="2"/>
              <a:buChar char="q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Derived Data Types</a:t>
            </a:r>
          </a:p>
          <a:p>
            <a:pPr marL="800100" lvl="1">
              <a:buFont typeface="Wingdings" panose="05000000000000000000" pitchFamily="2" charset="2"/>
              <a:buChar char="q"/>
            </a:pPr>
            <a:r>
              <a:rPr lang="en-US" dirty="0"/>
              <a:t>The derived data types are </a:t>
            </a:r>
            <a:r>
              <a:rPr lang="en-US" dirty="0">
                <a:solidFill>
                  <a:srgbClr val="FF0000"/>
                </a:solidFill>
              </a:rPr>
              <a:t>basically derived out of the fundamental data types</a:t>
            </a:r>
            <a:r>
              <a:rPr lang="en-US" dirty="0"/>
              <a:t>.</a:t>
            </a:r>
          </a:p>
          <a:p>
            <a:pPr marL="800100" lvl="1">
              <a:buFont typeface="Wingdings" panose="05000000000000000000" pitchFamily="2" charset="2"/>
              <a:buChar char="q"/>
            </a:pPr>
            <a:r>
              <a:rPr lang="en-US" dirty="0"/>
              <a:t>For examples: </a:t>
            </a:r>
            <a:r>
              <a:rPr lang="en-US" b="1" dirty="0"/>
              <a:t>Array, Function, Pointer, Structure, Union, Enumeration </a:t>
            </a:r>
          </a:p>
          <a:p>
            <a:pPr marL="457200" lvl="1" indent="0">
              <a:buNone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User Defined Data Type</a:t>
            </a:r>
          </a:p>
          <a:p>
            <a:pPr lvl="1" indent="-4572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Datatype that is created by user himself. Example</a:t>
            </a:r>
            <a:r>
              <a:rPr lang="en-US" b="1" dirty="0">
                <a:solidFill>
                  <a:schemeClr val="tx1"/>
                </a:solidFill>
              </a:rPr>
              <a:t>: Structure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1FB860D-EF24-43CC-C863-3394957FD598}"/>
              </a:ext>
            </a:extLst>
          </p:cNvPr>
          <p:cNvSpPr txBox="1">
            <a:spLocks/>
          </p:cNvSpPr>
          <p:nvPr/>
        </p:nvSpPr>
        <p:spPr>
          <a:xfrm>
            <a:off x="117987" y="132735"/>
            <a:ext cx="3330608" cy="65777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u="sng" dirty="0"/>
          </a:p>
          <a:p>
            <a:pPr marL="0" indent="0">
              <a:buNone/>
            </a:pPr>
            <a:r>
              <a:rPr lang="en-US" sz="3200" b="1" dirty="0"/>
              <a:t>Navigation Table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Revise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1" dirty="0"/>
              <a:t>Primitive data types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1" dirty="0"/>
              <a:t>Derived data types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1" dirty="0"/>
              <a:t>User defined types</a:t>
            </a:r>
            <a:endParaRPr lang="en-US" sz="24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Structure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Creating a structure datatype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Creating a structure variable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along with structure definition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After the definition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Accessing the members of structure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Using dot operator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Using arrow operator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Array of structure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Structure of structure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Structure and the function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Call by value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Call by reference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69067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4EE8A-1865-C143-1049-CA84C6481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913" y="-122141"/>
            <a:ext cx="11277601" cy="1325563"/>
          </a:xfrm>
        </p:spPr>
        <p:txBody>
          <a:bodyPr/>
          <a:lstStyle/>
          <a:p>
            <a:r>
              <a:rPr lang="en-US" dirty="0"/>
              <a:t>Call by Value (Passing structure in Function)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AF47E9-180E-4143-B624-519480CAF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29" y="1021800"/>
            <a:ext cx="2752725" cy="1743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F3420D-C277-066A-9F92-3FDE8D388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29" y="5268740"/>
            <a:ext cx="1971675" cy="1390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D1A0C3-2D27-D2B6-9718-07EF1AAEC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1961" y="5658826"/>
            <a:ext cx="5200650" cy="3333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B6A6C75-0170-13B3-DD6B-100BCDAD93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689" y="6030887"/>
            <a:ext cx="6896100" cy="3143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1E47F2A-E2C7-A167-2D8B-5B91C1C69A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134" y="2901435"/>
            <a:ext cx="6267450" cy="21812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A758995-B2EF-6F86-7DB9-5E497A09EA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2539" y="3056302"/>
            <a:ext cx="2457450" cy="2762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7A39B3A-69F7-AEB3-E05C-4A2B51AAAC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2564" y="3053491"/>
            <a:ext cx="819150" cy="2857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00F5E18-2856-60EC-424C-48DAFD5F132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88583" y="3438450"/>
            <a:ext cx="1352550" cy="35242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A891526-8574-CEB2-A688-E5AB98C5DC4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26671" y="3813686"/>
            <a:ext cx="2667000" cy="36195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17CE8F7-50B8-DD9C-E1F5-65996ABACE2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68288" y="4157660"/>
            <a:ext cx="2667000" cy="37147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2075E81-AB40-22CF-6C58-36DA8501A39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68288" y="4519610"/>
            <a:ext cx="1562100" cy="32385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BCB65DAB-6CA4-7BCD-1E83-939C4662EC0C}"/>
              </a:ext>
            </a:extLst>
          </p:cNvPr>
          <p:cNvSpPr/>
          <p:nvPr/>
        </p:nvSpPr>
        <p:spPr>
          <a:xfrm>
            <a:off x="457200" y="1354416"/>
            <a:ext cx="7842738" cy="1445807"/>
          </a:xfrm>
          <a:prstGeom prst="rect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rgbClr val="00B0F0"/>
                </a:solidFill>
              </a:rPr>
              <a:t>//Defining user defined datatype, point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65058B-981C-AB20-5101-A2DC135110AB}"/>
              </a:ext>
            </a:extLst>
          </p:cNvPr>
          <p:cNvSpPr/>
          <p:nvPr/>
        </p:nvSpPr>
        <p:spPr>
          <a:xfrm>
            <a:off x="1268288" y="5625181"/>
            <a:ext cx="10731454" cy="36701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800" dirty="0">
                <a:solidFill>
                  <a:srgbClr val="00B0F0"/>
                </a:solidFill>
              </a:rPr>
              <a:t>//Declaring variables having point datatype</a:t>
            </a:r>
          </a:p>
        </p:txBody>
      </p:sp>
    </p:spTree>
    <p:extLst>
      <p:ext uri="{BB962C8B-B14F-4D97-AF65-F5344CB8AC3E}">
        <p14:creationId xmlns:p14="http://schemas.microsoft.com/office/powerpoint/2010/main" val="3927797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4EE8A-1865-C143-1049-CA84C6481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913" y="-122141"/>
            <a:ext cx="11277601" cy="1325563"/>
          </a:xfrm>
        </p:spPr>
        <p:txBody>
          <a:bodyPr/>
          <a:lstStyle/>
          <a:p>
            <a:r>
              <a:rPr lang="en-US" dirty="0"/>
              <a:t>Call by reference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AF47E9-180E-4143-B624-519480CAF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29" y="1021800"/>
            <a:ext cx="2752725" cy="1743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F3420D-C277-066A-9F92-3FDE8D388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29" y="5268740"/>
            <a:ext cx="1971675" cy="1390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D1A0C3-2D27-D2B6-9718-07EF1AAEC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1961" y="5658826"/>
            <a:ext cx="5200650" cy="3333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1E47F2A-E2C7-A167-2D8B-5B91C1C69A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134" y="2901435"/>
            <a:ext cx="6267450" cy="21812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7A39B3A-69F7-AEB3-E05C-4A2B51AAAC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564" y="3053491"/>
            <a:ext cx="819150" cy="2857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00F5E18-2856-60EC-424C-48DAFD5F13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8583" y="3438450"/>
            <a:ext cx="1352550" cy="35242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2075E81-AB40-22CF-6C58-36DA8501A3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68288" y="4519610"/>
            <a:ext cx="1562100" cy="32385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BCB65DAB-6CA4-7BCD-1E83-939C4662EC0C}"/>
              </a:ext>
            </a:extLst>
          </p:cNvPr>
          <p:cNvSpPr/>
          <p:nvPr/>
        </p:nvSpPr>
        <p:spPr>
          <a:xfrm>
            <a:off x="457200" y="1354416"/>
            <a:ext cx="7842738" cy="1445807"/>
          </a:xfrm>
          <a:prstGeom prst="rect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rgbClr val="00B0F0"/>
                </a:solidFill>
              </a:rPr>
              <a:t>//Defining user defined datatype, point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65058B-981C-AB20-5101-A2DC135110AB}"/>
              </a:ext>
            </a:extLst>
          </p:cNvPr>
          <p:cNvSpPr/>
          <p:nvPr/>
        </p:nvSpPr>
        <p:spPr>
          <a:xfrm>
            <a:off x="1268288" y="5625181"/>
            <a:ext cx="10731454" cy="36701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800" dirty="0">
                <a:solidFill>
                  <a:srgbClr val="00B0F0"/>
                </a:solidFill>
              </a:rPr>
              <a:t>//Declaring variables having point datatype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A05A2E-FE1D-27D9-5EE0-8D2FC05E00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51961" y="6053981"/>
            <a:ext cx="7858125" cy="3238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38BD00-4E51-DBC8-C072-8A5C0D61199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41859" y="3060457"/>
            <a:ext cx="2610075" cy="2358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A743A4-CE5D-0B3B-FC4D-C4375687A86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68288" y="3831494"/>
            <a:ext cx="338137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77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7F7A2E-72FC-D691-59F3-EB0925722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230550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923C2-B718-ADAE-E3AD-531806372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Primitive Data Types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3090054-B1E4-3427-B3A4-23507492EE86}"/>
              </a:ext>
            </a:extLst>
          </p:cNvPr>
          <p:cNvSpPr txBox="1">
            <a:spLocks/>
          </p:cNvSpPr>
          <p:nvPr/>
        </p:nvSpPr>
        <p:spPr>
          <a:xfrm>
            <a:off x="3581398" y="2890399"/>
            <a:ext cx="77724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Derived Data Types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C0B4002-4119-495F-4CAA-AB67F5EE2163}"/>
              </a:ext>
            </a:extLst>
          </p:cNvPr>
          <p:cNvGrpSpPr/>
          <p:nvPr/>
        </p:nvGrpSpPr>
        <p:grpSpPr>
          <a:xfrm>
            <a:off x="3704160" y="1487125"/>
            <a:ext cx="6493876" cy="1133278"/>
            <a:chOff x="1846050" y="1243521"/>
            <a:chExt cx="6493876" cy="113327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5A39445-62B9-ABAB-4BA7-EE59566285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46050" y="1578976"/>
              <a:ext cx="1414806" cy="797823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7EE6B76-6723-2C39-2748-ED1187F67D4B}"/>
                </a:ext>
              </a:extLst>
            </p:cNvPr>
            <p:cNvSpPr/>
            <p:nvPr/>
          </p:nvSpPr>
          <p:spPr>
            <a:xfrm>
              <a:off x="7597804" y="1639958"/>
              <a:ext cx="742122" cy="6758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EBFE512-729A-BF2D-B546-9C9A6A564660}"/>
                </a:ext>
              </a:extLst>
            </p:cNvPr>
            <p:cNvSpPr txBox="1"/>
            <p:nvPr/>
          </p:nvSpPr>
          <p:spPr>
            <a:xfrm>
              <a:off x="7821228" y="1243521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74E74FF-BF3B-B794-5B46-7DCD88E21CDC}"/>
              </a:ext>
            </a:extLst>
          </p:cNvPr>
          <p:cNvGrpSpPr/>
          <p:nvPr/>
        </p:nvGrpSpPr>
        <p:grpSpPr>
          <a:xfrm>
            <a:off x="3823321" y="4485958"/>
            <a:ext cx="7911479" cy="1088882"/>
            <a:chOff x="1818998" y="4215962"/>
            <a:chExt cx="7911479" cy="108888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4F64354-61C1-C4D0-BDBB-F9778CC09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18998" y="4626938"/>
              <a:ext cx="1690474" cy="677906"/>
            </a:xfrm>
            <a:prstGeom prst="rect">
              <a:avLst/>
            </a:prstGeom>
          </p:spPr>
        </p:pic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7AE6311-7CE7-971E-BC19-27CEF90FF87E}"/>
                </a:ext>
              </a:extLst>
            </p:cNvPr>
            <p:cNvGrpSpPr/>
            <p:nvPr/>
          </p:nvGrpSpPr>
          <p:grpSpPr>
            <a:xfrm>
              <a:off x="6207253" y="4215962"/>
              <a:ext cx="3523224" cy="1070230"/>
              <a:chOff x="5772979" y="4086327"/>
              <a:chExt cx="3523224" cy="107023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91363F7-7CC8-41F4-AE21-152D7E19B400}"/>
                  </a:ext>
                </a:extLst>
              </p:cNvPr>
              <p:cNvSpPr/>
              <p:nvPr/>
            </p:nvSpPr>
            <p:spPr>
              <a:xfrm>
                <a:off x="5787954" y="4480696"/>
                <a:ext cx="742122" cy="67586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78676CC-4F87-7366-A8CE-6F8DFA578BD1}"/>
                  </a:ext>
                </a:extLst>
              </p:cNvPr>
              <p:cNvSpPr/>
              <p:nvPr/>
            </p:nvSpPr>
            <p:spPr>
              <a:xfrm>
                <a:off x="6475742" y="4480696"/>
                <a:ext cx="742122" cy="67586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D0E8B06-CDAD-ECC5-72DF-0FBC6EE4DBA9}"/>
                  </a:ext>
                </a:extLst>
              </p:cNvPr>
              <p:cNvSpPr/>
              <p:nvPr/>
            </p:nvSpPr>
            <p:spPr>
              <a:xfrm>
                <a:off x="7163530" y="4480696"/>
                <a:ext cx="742122" cy="67586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EC0BCBA-A734-24EE-AD44-66CDC01E313F}"/>
                  </a:ext>
                </a:extLst>
              </p:cNvPr>
              <p:cNvSpPr/>
              <p:nvPr/>
            </p:nvSpPr>
            <p:spPr>
              <a:xfrm>
                <a:off x="7851318" y="4480696"/>
                <a:ext cx="742122" cy="67586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159AF05-1E9A-B254-6077-1426FC09C057}"/>
                  </a:ext>
                </a:extLst>
              </p:cNvPr>
              <p:cNvSpPr/>
              <p:nvPr/>
            </p:nvSpPr>
            <p:spPr>
              <a:xfrm>
                <a:off x="8539106" y="4480696"/>
                <a:ext cx="742122" cy="67586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5DB9781-3D4E-83D0-9A34-CA04ABB258E0}"/>
                  </a:ext>
                </a:extLst>
              </p:cNvPr>
              <p:cNvSpPr txBox="1"/>
              <p:nvPr/>
            </p:nvSpPr>
            <p:spPr>
              <a:xfrm>
                <a:off x="5772979" y="4086327"/>
                <a:ext cx="6877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a[0]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7A43BDC-004E-8BFD-09AA-6A6F1693A214}"/>
                  </a:ext>
                </a:extLst>
              </p:cNvPr>
              <p:cNvSpPr txBox="1"/>
              <p:nvPr/>
            </p:nvSpPr>
            <p:spPr>
              <a:xfrm>
                <a:off x="6481838" y="4086327"/>
                <a:ext cx="6877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a[1]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33B92B8-6984-BA0C-1144-27AB58742AFF}"/>
                  </a:ext>
                </a:extLst>
              </p:cNvPr>
              <p:cNvSpPr txBox="1"/>
              <p:nvPr/>
            </p:nvSpPr>
            <p:spPr>
              <a:xfrm>
                <a:off x="7190697" y="4086327"/>
                <a:ext cx="6877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a[2]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AFFFDFA-7416-6DF8-53C0-C2239DBB6A1A}"/>
                  </a:ext>
                </a:extLst>
              </p:cNvPr>
              <p:cNvSpPr txBox="1"/>
              <p:nvPr/>
            </p:nvSpPr>
            <p:spPr>
              <a:xfrm>
                <a:off x="7899556" y="4086327"/>
                <a:ext cx="6877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a[3]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B62E4DC-8BD8-2EE9-3237-30D8018AEF0E}"/>
                  </a:ext>
                </a:extLst>
              </p:cNvPr>
              <p:cNvSpPr txBox="1"/>
              <p:nvPr/>
            </p:nvSpPr>
            <p:spPr>
              <a:xfrm>
                <a:off x="8608415" y="4086327"/>
                <a:ext cx="6877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a[4]</a:t>
                </a:r>
              </a:p>
            </p:txBody>
          </p:sp>
        </p:grpSp>
      </p:grp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7ABAC79-13F4-45E9-D465-E52D67AEA7A8}"/>
              </a:ext>
            </a:extLst>
          </p:cNvPr>
          <p:cNvSpPr txBox="1">
            <a:spLocks/>
          </p:cNvSpPr>
          <p:nvPr/>
        </p:nvSpPr>
        <p:spPr>
          <a:xfrm>
            <a:off x="117987" y="132735"/>
            <a:ext cx="3330608" cy="65777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u="sng" dirty="0"/>
          </a:p>
          <a:p>
            <a:pPr marL="0" indent="0">
              <a:buNone/>
            </a:pPr>
            <a:r>
              <a:rPr lang="en-US" sz="3200" b="1" dirty="0"/>
              <a:t>Navigation Table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Revise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1" dirty="0"/>
              <a:t>Primitive data types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1" dirty="0"/>
              <a:t>Derived data types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User defined types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Structure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Creating a structure datatype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Creating a structure variable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along with structure definition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After the definition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Accessing the members of structure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Using dot operator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Using arrow operator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Array of structure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Structure of structure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Structure and the function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Call by value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Call by reference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5819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CE5B599-51F3-E9E0-9B79-AB1077CD50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55961" y="136525"/>
            <a:ext cx="1087883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User Defined Data Type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32D10-D771-848E-9D14-2AA363897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5961" y="1625600"/>
            <a:ext cx="10878839" cy="4351338"/>
          </a:xfrm>
        </p:spPr>
        <p:txBody>
          <a:bodyPr/>
          <a:lstStyle/>
          <a:p>
            <a:pPr marL="114300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Book: char title[30], char author[20], short year, float price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5C8EF60-3D04-4D8A-B1F9-E0699300024C}"/>
              </a:ext>
            </a:extLst>
          </p:cNvPr>
          <p:cNvGrpSpPr/>
          <p:nvPr/>
        </p:nvGrpSpPr>
        <p:grpSpPr>
          <a:xfrm>
            <a:off x="954188" y="2577485"/>
            <a:ext cx="10682383" cy="3030079"/>
            <a:chOff x="855961" y="2287509"/>
            <a:chExt cx="10682383" cy="3030079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3DAC799F-ECD5-DBBA-A221-28E5E1D6C5BF}"/>
                </a:ext>
              </a:extLst>
            </p:cNvPr>
            <p:cNvSpPr/>
            <p:nvPr/>
          </p:nvSpPr>
          <p:spPr>
            <a:xfrm>
              <a:off x="951585" y="2956711"/>
              <a:ext cx="10586759" cy="236087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0C67A21A-329E-AF42-4D1B-C98D17CA8490}"/>
                </a:ext>
              </a:extLst>
            </p:cNvPr>
            <p:cNvGrpSpPr/>
            <p:nvPr/>
          </p:nvGrpSpPr>
          <p:grpSpPr>
            <a:xfrm>
              <a:off x="951585" y="3113891"/>
              <a:ext cx="10193957" cy="403553"/>
              <a:chOff x="1228361" y="2298447"/>
              <a:chExt cx="10125438" cy="403553"/>
            </a:xfrm>
          </p:grpSpPr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4811F47E-03F9-4C86-1444-1EB21D31E67A}"/>
                  </a:ext>
                </a:extLst>
              </p:cNvPr>
              <p:cNvSpPr txBox="1"/>
              <p:nvPr/>
            </p:nvSpPr>
            <p:spPr>
              <a:xfrm>
                <a:off x="1228361" y="2301890"/>
                <a:ext cx="60465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title</a:t>
                </a:r>
              </a:p>
            </p:txBody>
          </p:sp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B5ABD7FE-E111-1DBE-8072-02D695C046FA}"/>
                  </a:ext>
                </a:extLst>
              </p:cNvPr>
              <p:cNvSpPr/>
              <p:nvPr/>
            </p:nvSpPr>
            <p:spPr>
              <a:xfrm>
                <a:off x="2097686" y="2298447"/>
                <a:ext cx="464808" cy="37621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44354D11-50E5-8813-5FD6-395305A409AB}"/>
                  </a:ext>
                </a:extLst>
              </p:cNvPr>
              <p:cNvSpPr/>
              <p:nvPr/>
            </p:nvSpPr>
            <p:spPr>
              <a:xfrm>
                <a:off x="2406223" y="2298447"/>
                <a:ext cx="464808" cy="37621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497FCF20-FB91-9992-0401-0F5981D88F6F}"/>
                  </a:ext>
                </a:extLst>
              </p:cNvPr>
              <p:cNvSpPr/>
              <p:nvPr/>
            </p:nvSpPr>
            <p:spPr>
              <a:xfrm>
                <a:off x="2714761" y="2298447"/>
                <a:ext cx="464808" cy="37621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347ACA0F-C0AA-3C2A-2088-94477FAB207E}"/>
                  </a:ext>
                </a:extLst>
              </p:cNvPr>
              <p:cNvSpPr/>
              <p:nvPr/>
            </p:nvSpPr>
            <p:spPr>
              <a:xfrm>
                <a:off x="3023298" y="2298447"/>
                <a:ext cx="464808" cy="37621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52C6609F-F987-24C1-D459-427770288F82}"/>
                  </a:ext>
                </a:extLst>
              </p:cNvPr>
              <p:cNvSpPr/>
              <p:nvPr/>
            </p:nvSpPr>
            <p:spPr>
              <a:xfrm>
                <a:off x="3331835" y="2298447"/>
                <a:ext cx="464808" cy="37621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BD585A02-E516-60E0-231E-1BB8DEB3ECCF}"/>
                  </a:ext>
                </a:extLst>
              </p:cNvPr>
              <p:cNvSpPr/>
              <p:nvPr/>
            </p:nvSpPr>
            <p:spPr>
              <a:xfrm>
                <a:off x="3640372" y="2298447"/>
                <a:ext cx="464808" cy="37621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F9A5CDF5-D438-E7B3-027B-78BDFC54A04B}"/>
                  </a:ext>
                </a:extLst>
              </p:cNvPr>
              <p:cNvSpPr/>
              <p:nvPr/>
            </p:nvSpPr>
            <p:spPr>
              <a:xfrm>
                <a:off x="3948909" y="2298447"/>
                <a:ext cx="464808" cy="37621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A2175D12-88BC-4497-CDA0-0518141B7E8D}"/>
                  </a:ext>
                </a:extLst>
              </p:cNvPr>
              <p:cNvSpPr/>
              <p:nvPr/>
            </p:nvSpPr>
            <p:spPr>
              <a:xfrm>
                <a:off x="4257446" y="2298447"/>
                <a:ext cx="464808" cy="37621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1EA3E854-8562-378C-943F-6FA56128CADA}"/>
                  </a:ext>
                </a:extLst>
              </p:cNvPr>
              <p:cNvSpPr/>
              <p:nvPr/>
            </p:nvSpPr>
            <p:spPr>
              <a:xfrm>
                <a:off x="4565983" y="2298447"/>
                <a:ext cx="464808" cy="37621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9683ECBF-6D21-8E8C-CA0A-902699BA6518}"/>
                  </a:ext>
                </a:extLst>
              </p:cNvPr>
              <p:cNvSpPr/>
              <p:nvPr/>
            </p:nvSpPr>
            <p:spPr>
              <a:xfrm>
                <a:off x="4874520" y="2298447"/>
                <a:ext cx="464808" cy="37621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B5856793-3CF0-EF0B-9848-82AB1CE34961}"/>
                  </a:ext>
                </a:extLst>
              </p:cNvPr>
              <p:cNvSpPr/>
              <p:nvPr/>
            </p:nvSpPr>
            <p:spPr>
              <a:xfrm>
                <a:off x="5183057" y="2298447"/>
                <a:ext cx="464808" cy="37621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F9BFFF5B-28CD-62D9-99B3-64224C5117E3}"/>
                  </a:ext>
                </a:extLst>
              </p:cNvPr>
              <p:cNvSpPr/>
              <p:nvPr/>
            </p:nvSpPr>
            <p:spPr>
              <a:xfrm>
                <a:off x="5491594" y="2298447"/>
                <a:ext cx="464808" cy="37621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F62479F7-78A2-E8E2-CF66-3F5098617DFE}"/>
                  </a:ext>
                </a:extLst>
              </p:cNvPr>
              <p:cNvSpPr/>
              <p:nvPr/>
            </p:nvSpPr>
            <p:spPr>
              <a:xfrm>
                <a:off x="5800131" y="2298447"/>
                <a:ext cx="464808" cy="37621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E57490FD-DBAB-7155-6796-F2781AEB12A2}"/>
                  </a:ext>
                </a:extLst>
              </p:cNvPr>
              <p:cNvSpPr/>
              <p:nvPr/>
            </p:nvSpPr>
            <p:spPr>
              <a:xfrm>
                <a:off x="6108668" y="2298447"/>
                <a:ext cx="464808" cy="37621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37429832-03EE-247E-4374-523FA40076C0}"/>
                  </a:ext>
                </a:extLst>
              </p:cNvPr>
              <p:cNvSpPr/>
              <p:nvPr/>
            </p:nvSpPr>
            <p:spPr>
              <a:xfrm>
                <a:off x="6417206" y="2298447"/>
                <a:ext cx="464808" cy="37621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ABF2C6E3-6B5A-F121-2FDF-50E8C4918193}"/>
                  </a:ext>
                </a:extLst>
              </p:cNvPr>
              <p:cNvSpPr/>
              <p:nvPr/>
            </p:nvSpPr>
            <p:spPr>
              <a:xfrm>
                <a:off x="6725743" y="2298447"/>
                <a:ext cx="464808" cy="37621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85427BCC-44BC-1D4D-850D-CACFBD4C8EC8}"/>
                  </a:ext>
                </a:extLst>
              </p:cNvPr>
              <p:cNvSpPr/>
              <p:nvPr/>
            </p:nvSpPr>
            <p:spPr>
              <a:xfrm>
                <a:off x="7034280" y="2298447"/>
                <a:ext cx="464808" cy="37621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1089ECE3-BB8F-C226-EC0D-79931264F071}"/>
                  </a:ext>
                </a:extLst>
              </p:cNvPr>
              <p:cNvSpPr/>
              <p:nvPr/>
            </p:nvSpPr>
            <p:spPr>
              <a:xfrm>
                <a:off x="7342817" y="2298447"/>
                <a:ext cx="464808" cy="37621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900B701B-881A-C28F-1039-D1F162E1400A}"/>
                  </a:ext>
                </a:extLst>
              </p:cNvPr>
              <p:cNvSpPr/>
              <p:nvPr/>
            </p:nvSpPr>
            <p:spPr>
              <a:xfrm>
                <a:off x="7651354" y="2298447"/>
                <a:ext cx="464808" cy="37621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556ACA8C-7D67-708B-A420-6DD67BAF86B1}"/>
                  </a:ext>
                </a:extLst>
              </p:cNvPr>
              <p:cNvSpPr/>
              <p:nvPr/>
            </p:nvSpPr>
            <p:spPr>
              <a:xfrm>
                <a:off x="7959891" y="2298447"/>
                <a:ext cx="464808" cy="37621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A4B8F607-B147-DF81-71DE-9D61170B54A4}"/>
                  </a:ext>
                </a:extLst>
              </p:cNvPr>
              <p:cNvSpPr/>
              <p:nvPr/>
            </p:nvSpPr>
            <p:spPr>
              <a:xfrm>
                <a:off x="8268428" y="2298447"/>
                <a:ext cx="464808" cy="37621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695ED025-107C-A1AF-4F53-06CC5BD14DD2}"/>
                  </a:ext>
                </a:extLst>
              </p:cNvPr>
              <p:cNvSpPr/>
              <p:nvPr/>
            </p:nvSpPr>
            <p:spPr>
              <a:xfrm>
                <a:off x="8576965" y="2298447"/>
                <a:ext cx="464808" cy="37621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59044983-4DC9-CB78-B7DA-15614D9736C5}"/>
                  </a:ext>
                </a:extLst>
              </p:cNvPr>
              <p:cNvSpPr/>
              <p:nvPr/>
            </p:nvSpPr>
            <p:spPr>
              <a:xfrm>
                <a:off x="8885502" y="2298447"/>
                <a:ext cx="464808" cy="37621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A0698E4F-56A4-D223-21C7-F8645036FAB4}"/>
                  </a:ext>
                </a:extLst>
              </p:cNvPr>
              <p:cNvSpPr/>
              <p:nvPr/>
            </p:nvSpPr>
            <p:spPr>
              <a:xfrm>
                <a:off x="9194039" y="2298447"/>
                <a:ext cx="464808" cy="37621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9877340F-A385-5D8F-E047-6F28FE376113}"/>
                  </a:ext>
                </a:extLst>
              </p:cNvPr>
              <p:cNvSpPr/>
              <p:nvPr/>
            </p:nvSpPr>
            <p:spPr>
              <a:xfrm>
                <a:off x="9502576" y="2298447"/>
                <a:ext cx="464808" cy="37621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E17B17E9-DA2D-7788-942E-4EAEA64AEB88}"/>
                  </a:ext>
                </a:extLst>
              </p:cNvPr>
              <p:cNvSpPr/>
              <p:nvPr/>
            </p:nvSpPr>
            <p:spPr>
              <a:xfrm>
                <a:off x="9811114" y="2298447"/>
                <a:ext cx="464808" cy="37621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7FE70F12-D3B2-1376-2636-35017F6812BB}"/>
                  </a:ext>
                </a:extLst>
              </p:cNvPr>
              <p:cNvSpPr/>
              <p:nvPr/>
            </p:nvSpPr>
            <p:spPr>
              <a:xfrm>
                <a:off x="10119651" y="2298447"/>
                <a:ext cx="464808" cy="37621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32E2657E-2B5E-FC05-D84E-A0AE3E2F5534}"/>
                  </a:ext>
                </a:extLst>
              </p:cNvPr>
              <p:cNvSpPr/>
              <p:nvPr/>
            </p:nvSpPr>
            <p:spPr>
              <a:xfrm>
                <a:off x="10428188" y="2298447"/>
                <a:ext cx="464808" cy="37621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75876816-E31A-75B6-95DA-83BEC41CCEA8}"/>
                  </a:ext>
                </a:extLst>
              </p:cNvPr>
              <p:cNvSpPr/>
              <p:nvPr/>
            </p:nvSpPr>
            <p:spPr>
              <a:xfrm>
                <a:off x="10736725" y="2298447"/>
                <a:ext cx="464808" cy="37621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4B31E5E4-C930-FD6A-28B3-F550A1C3E519}"/>
                  </a:ext>
                </a:extLst>
              </p:cNvPr>
              <p:cNvSpPr/>
              <p:nvPr/>
            </p:nvSpPr>
            <p:spPr>
              <a:xfrm>
                <a:off x="11045249" y="2298447"/>
                <a:ext cx="308550" cy="37621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70078C5B-A70E-875F-E347-28D1F3797D57}"/>
                </a:ext>
              </a:extLst>
            </p:cNvPr>
            <p:cNvGrpSpPr/>
            <p:nvPr/>
          </p:nvGrpSpPr>
          <p:grpSpPr>
            <a:xfrm>
              <a:off x="939800" y="3634967"/>
              <a:ext cx="7120359" cy="415136"/>
              <a:chOff x="1195917" y="2839765"/>
              <a:chExt cx="7072499" cy="415136"/>
            </a:xfrm>
          </p:grpSpPr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1CD9A0F2-9B3B-73F1-E7F4-7523B6133A81}"/>
                  </a:ext>
                </a:extLst>
              </p:cNvPr>
              <p:cNvSpPr txBox="1"/>
              <p:nvPr/>
            </p:nvSpPr>
            <p:spPr>
              <a:xfrm>
                <a:off x="1195917" y="2839765"/>
                <a:ext cx="88838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author</a:t>
                </a:r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50EBD394-B51B-3F39-0E40-6491C0C87E99}"/>
                  </a:ext>
                </a:extLst>
              </p:cNvPr>
              <p:cNvSpPr/>
              <p:nvPr/>
            </p:nvSpPr>
            <p:spPr>
              <a:xfrm>
                <a:off x="2097686" y="2878683"/>
                <a:ext cx="464808" cy="37621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73D14C37-182D-7BC6-305B-6E2B47D7B71D}"/>
                  </a:ext>
                </a:extLst>
              </p:cNvPr>
              <p:cNvSpPr/>
              <p:nvPr/>
            </p:nvSpPr>
            <p:spPr>
              <a:xfrm>
                <a:off x="2406223" y="2878683"/>
                <a:ext cx="464808" cy="37621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7F66ED2A-397B-E2BE-2979-AA04D064568A}"/>
                  </a:ext>
                </a:extLst>
              </p:cNvPr>
              <p:cNvSpPr/>
              <p:nvPr/>
            </p:nvSpPr>
            <p:spPr>
              <a:xfrm>
                <a:off x="2714761" y="2878683"/>
                <a:ext cx="464808" cy="37621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A9595EFC-8F7C-5D38-37D9-E07709DBF870}"/>
                  </a:ext>
                </a:extLst>
              </p:cNvPr>
              <p:cNvSpPr/>
              <p:nvPr/>
            </p:nvSpPr>
            <p:spPr>
              <a:xfrm>
                <a:off x="3023298" y="2878683"/>
                <a:ext cx="464808" cy="37621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F5B8384F-EF99-276B-56D1-47CC9C7A4975}"/>
                  </a:ext>
                </a:extLst>
              </p:cNvPr>
              <p:cNvSpPr/>
              <p:nvPr/>
            </p:nvSpPr>
            <p:spPr>
              <a:xfrm>
                <a:off x="3331835" y="2878683"/>
                <a:ext cx="464808" cy="37621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6A568DEA-6D14-AFA1-8C9D-69549E7369E7}"/>
                  </a:ext>
                </a:extLst>
              </p:cNvPr>
              <p:cNvSpPr/>
              <p:nvPr/>
            </p:nvSpPr>
            <p:spPr>
              <a:xfrm>
                <a:off x="3640372" y="2878683"/>
                <a:ext cx="464808" cy="37621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5490C919-537B-2943-9127-D2503EFAFCFD}"/>
                  </a:ext>
                </a:extLst>
              </p:cNvPr>
              <p:cNvSpPr/>
              <p:nvPr/>
            </p:nvSpPr>
            <p:spPr>
              <a:xfrm>
                <a:off x="3948909" y="2878683"/>
                <a:ext cx="464808" cy="37621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2E057FEF-FA07-0399-A185-75303FE2E795}"/>
                  </a:ext>
                </a:extLst>
              </p:cNvPr>
              <p:cNvSpPr/>
              <p:nvPr/>
            </p:nvSpPr>
            <p:spPr>
              <a:xfrm>
                <a:off x="4257446" y="2878683"/>
                <a:ext cx="464808" cy="37621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D1C233BD-18A4-2B39-4966-DD31820E39EC}"/>
                  </a:ext>
                </a:extLst>
              </p:cNvPr>
              <p:cNvSpPr/>
              <p:nvPr/>
            </p:nvSpPr>
            <p:spPr>
              <a:xfrm>
                <a:off x="4565983" y="2878683"/>
                <a:ext cx="464808" cy="37621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A9A99255-815D-F289-6B27-F8537BD56584}"/>
                  </a:ext>
                </a:extLst>
              </p:cNvPr>
              <p:cNvSpPr/>
              <p:nvPr/>
            </p:nvSpPr>
            <p:spPr>
              <a:xfrm>
                <a:off x="4874520" y="2878683"/>
                <a:ext cx="464808" cy="37621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980C7253-D7B3-1E7C-3174-F5055A16914F}"/>
                  </a:ext>
                </a:extLst>
              </p:cNvPr>
              <p:cNvSpPr/>
              <p:nvPr/>
            </p:nvSpPr>
            <p:spPr>
              <a:xfrm>
                <a:off x="5183057" y="2878683"/>
                <a:ext cx="464808" cy="37621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579A20C9-B6B4-A3F7-9F12-39114BEDD9D0}"/>
                  </a:ext>
                </a:extLst>
              </p:cNvPr>
              <p:cNvSpPr/>
              <p:nvPr/>
            </p:nvSpPr>
            <p:spPr>
              <a:xfrm>
                <a:off x="5491594" y="2878683"/>
                <a:ext cx="464808" cy="37621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502D6780-9F1F-59C3-B994-6C1767002D70}"/>
                  </a:ext>
                </a:extLst>
              </p:cNvPr>
              <p:cNvSpPr/>
              <p:nvPr/>
            </p:nvSpPr>
            <p:spPr>
              <a:xfrm>
                <a:off x="5800131" y="2878683"/>
                <a:ext cx="464808" cy="37621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826D1115-6134-3D01-285D-320C0E30BD9B}"/>
                  </a:ext>
                </a:extLst>
              </p:cNvPr>
              <p:cNvSpPr/>
              <p:nvPr/>
            </p:nvSpPr>
            <p:spPr>
              <a:xfrm>
                <a:off x="6108668" y="2878683"/>
                <a:ext cx="464808" cy="37621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004A9FA9-6EEB-0B12-05AE-DA58A4BF0970}"/>
                  </a:ext>
                </a:extLst>
              </p:cNvPr>
              <p:cNvSpPr/>
              <p:nvPr/>
            </p:nvSpPr>
            <p:spPr>
              <a:xfrm>
                <a:off x="6417206" y="2878683"/>
                <a:ext cx="464808" cy="37621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B6738DCE-A81B-E96A-EF98-C662ADF665B8}"/>
                  </a:ext>
                </a:extLst>
              </p:cNvPr>
              <p:cNvSpPr/>
              <p:nvPr/>
            </p:nvSpPr>
            <p:spPr>
              <a:xfrm>
                <a:off x="6725743" y="2878683"/>
                <a:ext cx="464808" cy="37621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9ACB43E4-2279-2255-12A4-18BD9E2CA4C3}"/>
                  </a:ext>
                </a:extLst>
              </p:cNvPr>
              <p:cNvSpPr/>
              <p:nvPr/>
            </p:nvSpPr>
            <p:spPr>
              <a:xfrm>
                <a:off x="7034280" y="2878683"/>
                <a:ext cx="464808" cy="37621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28EF0B64-0E72-20A5-B3F3-68C5474D95B5}"/>
                  </a:ext>
                </a:extLst>
              </p:cNvPr>
              <p:cNvSpPr/>
              <p:nvPr/>
            </p:nvSpPr>
            <p:spPr>
              <a:xfrm>
                <a:off x="7342817" y="2878683"/>
                <a:ext cx="464808" cy="37621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806AD5E6-3935-B4B2-DCAF-AA226243B5BB}"/>
                  </a:ext>
                </a:extLst>
              </p:cNvPr>
              <p:cNvSpPr/>
              <p:nvPr/>
            </p:nvSpPr>
            <p:spPr>
              <a:xfrm>
                <a:off x="7651354" y="2878683"/>
                <a:ext cx="464808" cy="37621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0953DFCB-B25E-EE5D-7B8A-C57FBC102024}"/>
                  </a:ext>
                </a:extLst>
              </p:cNvPr>
              <p:cNvSpPr/>
              <p:nvPr/>
            </p:nvSpPr>
            <p:spPr>
              <a:xfrm>
                <a:off x="7959891" y="2878683"/>
                <a:ext cx="308525" cy="37621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AD20519E-CA5E-E2CB-4DAF-34726F744F49}"/>
                </a:ext>
              </a:extLst>
            </p:cNvPr>
            <p:cNvGrpSpPr/>
            <p:nvPr/>
          </p:nvGrpSpPr>
          <p:grpSpPr>
            <a:xfrm>
              <a:off x="939800" y="4194961"/>
              <a:ext cx="1554003" cy="400213"/>
              <a:chOff x="1158502" y="3393681"/>
              <a:chExt cx="1543558" cy="400213"/>
            </a:xfrm>
          </p:grpSpPr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0049D245-02A4-8793-501F-AD0AD7755737}"/>
                  </a:ext>
                </a:extLst>
              </p:cNvPr>
              <p:cNvSpPr txBox="1"/>
              <p:nvPr/>
            </p:nvSpPr>
            <p:spPr>
              <a:xfrm>
                <a:off x="1158502" y="3393681"/>
                <a:ext cx="75895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year</a:t>
                </a:r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1E487A48-9941-0570-DA2E-2AC23A5661F4}"/>
                  </a:ext>
                </a:extLst>
              </p:cNvPr>
              <p:cNvSpPr/>
              <p:nvPr/>
            </p:nvSpPr>
            <p:spPr>
              <a:xfrm>
                <a:off x="2077356" y="3420820"/>
                <a:ext cx="464808" cy="37307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B0A42044-D612-1913-C415-F642C3EAC3B0}"/>
                  </a:ext>
                </a:extLst>
              </p:cNvPr>
              <p:cNvSpPr/>
              <p:nvPr/>
            </p:nvSpPr>
            <p:spPr>
              <a:xfrm>
                <a:off x="2385894" y="3417676"/>
                <a:ext cx="316166" cy="37621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E04A2E3F-DEA8-4D92-57E3-3DC86A5E701C}"/>
                </a:ext>
              </a:extLst>
            </p:cNvPr>
            <p:cNvGrpSpPr/>
            <p:nvPr/>
          </p:nvGrpSpPr>
          <p:grpSpPr>
            <a:xfrm>
              <a:off x="964978" y="4740032"/>
              <a:ext cx="3374720" cy="406996"/>
              <a:chOff x="1195917" y="3924588"/>
              <a:chExt cx="3352037" cy="406996"/>
            </a:xfrm>
          </p:grpSpPr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CFB933BC-06E1-46BA-650D-560EFEEC3284}"/>
                  </a:ext>
                </a:extLst>
              </p:cNvPr>
              <p:cNvSpPr/>
              <p:nvPr/>
            </p:nvSpPr>
            <p:spPr>
              <a:xfrm>
                <a:off x="2072026" y="3924588"/>
                <a:ext cx="464808" cy="37621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44826EBA-E782-FB61-9F0C-1EAA4A27914A}"/>
                  </a:ext>
                </a:extLst>
              </p:cNvPr>
              <p:cNvSpPr/>
              <p:nvPr/>
            </p:nvSpPr>
            <p:spPr>
              <a:xfrm>
                <a:off x="2380563" y="3924588"/>
                <a:ext cx="464808" cy="37621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3B7B48DD-232D-510E-EFEE-0E525934680C}"/>
                  </a:ext>
                </a:extLst>
              </p:cNvPr>
              <p:cNvSpPr/>
              <p:nvPr/>
            </p:nvSpPr>
            <p:spPr>
              <a:xfrm>
                <a:off x="2689100" y="3924588"/>
                <a:ext cx="464808" cy="37621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3FBF170F-CEEF-8DA5-A3EB-512985BCBC97}"/>
                  </a:ext>
                </a:extLst>
              </p:cNvPr>
              <p:cNvSpPr/>
              <p:nvPr/>
            </p:nvSpPr>
            <p:spPr>
              <a:xfrm>
                <a:off x="2997637" y="3924588"/>
                <a:ext cx="464808" cy="37621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4D7B5C65-E39E-3848-9FF2-00C1FF208FBD}"/>
                  </a:ext>
                </a:extLst>
              </p:cNvPr>
              <p:cNvSpPr/>
              <p:nvPr/>
            </p:nvSpPr>
            <p:spPr>
              <a:xfrm>
                <a:off x="3306174" y="3924588"/>
                <a:ext cx="464808" cy="37621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E69E3E61-5030-BC9A-0F67-1CAD72A58D62}"/>
                  </a:ext>
                </a:extLst>
              </p:cNvPr>
              <p:cNvSpPr/>
              <p:nvPr/>
            </p:nvSpPr>
            <p:spPr>
              <a:xfrm>
                <a:off x="3614711" y="3924588"/>
                <a:ext cx="464808" cy="37621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3CCFABB6-E84A-19C6-C384-2362F7DD381E}"/>
                  </a:ext>
                </a:extLst>
              </p:cNvPr>
              <p:cNvSpPr/>
              <p:nvPr/>
            </p:nvSpPr>
            <p:spPr>
              <a:xfrm>
                <a:off x="3923249" y="3924588"/>
                <a:ext cx="464808" cy="37621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2053C330-C192-F98E-B58F-CC9C60936005}"/>
                  </a:ext>
                </a:extLst>
              </p:cNvPr>
              <p:cNvSpPr/>
              <p:nvPr/>
            </p:nvSpPr>
            <p:spPr>
              <a:xfrm>
                <a:off x="4231787" y="3924588"/>
                <a:ext cx="316167" cy="37621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35429008-C40C-B1C5-424B-AB1244B317DD}"/>
                  </a:ext>
                </a:extLst>
              </p:cNvPr>
              <p:cNvSpPr txBox="1"/>
              <p:nvPr/>
            </p:nvSpPr>
            <p:spPr>
              <a:xfrm>
                <a:off x="1195917" y="3931474"/>
                <a:ext cx="70564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price</a:t>
                </a:r>
              </a:p>
            </p:txBody>
          </p:sp>
        </p:grp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6E07E306-4734-8F76-54DE-634BDCB97B04}"/>
                </a:ext>
              </a:extLst>
            </p:cNvPr>
            <p:cNvSpPr txBox="1"/>
            <p:nvPr/>
          </p:nvSpPr>
          <p:spPr>
            <a:xfrm>
              <a:off x="855961" y="2287509"/>
              <a:ext cx="151543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accent2">
                      <a:lumMod val="75000"/>
                    </a:schemeClr>
                  </a:solidFill>
                </a:rPr>
                <a:t>Book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5630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82447-5939-4714-6E0D-E3B88F9F8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F88D5-634A-29E8-1B6C-86CEA1A5A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 C programming, a </a:t>
            </a:r>
            <a:r>
              <a:rPr lang="en-US" b="1" dirty="0"/>
              <a:t>struct</a:t>
            </a:r>
            <a:r>
              <a:rPr lang="en-US" dirty="0"/>
              <a:t> (or structure) </a:t>
            </a:r>
            <a:r>
              <a:rPr lang="en-US" dirty="0">
                <a:solidFill>
                  <a:srgbClr val="FF0000"/>
                </a:solidFill>
              </a:rPr>
              <a:t>is a collection of variables </a:t>
            </a:r>
            <a:r>
              <a:rPr lang="en-US" dirty="0">
                <a:solidFill>
                  <a:srgbClr val="00B050"/>
                </a:solidFill>
              </a:rPr>
              <a:t>(can be of different types) </a:t>
            </a:r>
            <a:r>
              <a:rPr lang="en-US" dirty="0">
                <a:solidFill>
                  <a:srgbClr val="FF0000"/>
                </a:solidFill>
              </a:rPr>
              <a:t>under a single name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structure of a </a:t>
            </a:r>
            <a:r>
              <a:rPr lang="en-US" dirty="0">
                <a:highlight>
                  <a:srgbClr val="FFFF00"/>
                </a:highlight>
              </a:rPr>
              <a:t>collection of heterogenous data </a:t>
            </a:r>
            <a:r>
              <a:rPr lang="en-US" dirty="0"/>
              <a:t>under a single name.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Example: </a:t>
            </a:r>
          </a:p>
          <a:p>
            <a:pPr marL="0" indent="0">
              <a:buNone/>
            </a:pPr>
            <a:r>
              <a:rPr lang="en-US" dirty="0"/>
              <a:t>Student: </a:t>
            </a:r>
            <a:r>
              <a:rPr lang="en-US" dirty="0">
                <a:solidFill>
                  <a:srgbClr val="FF0000"/>
                </a:solidFill>
              </a:rPr>
              <a:t>name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roll number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address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mobile number </a:t>
            </a:r>
            <a:r>
              <a:rPr lang="en-US" dirty="0"/>
              <a:t>etc.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2BC9EEF-83CE-409F-5DE2-0394415A726D}"/>
              </a:ext>
            </a:extLst>
          </p:cNvPr>
          <p:cNvSpPr txBox="1">
            <a:spLocks/>
          </p:cNvSpPr>
          <p:nvPr/>
        </p:nvSpPr>
        <p:spPr>
          <a:xfrm>
            <a:off x="117987" y="132735"/>
            <a:ext cx="3330608" cy="65777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u="sng" dirty="0"/>
          </a:p>
          <a:p>
            <a:pPr marL="0" indent="0">
              <a:buNone/>
            </a:pPr>
            <a:r>
              <a:rPr lang="en-US" sz="3200" b="1" dirty="0"/>
              <a:t>Navigation Table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Revise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Primitive data types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Derived data types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User defined types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Structure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Creating a structure datatype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Creating a structure variable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along with structure definition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After the definition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Accessing the members of structure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Using dot operator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Using arrow operator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Array of structure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Structure of structure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Structure and the function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Call by value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Call by reference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8617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02CD0-B4F6-0DC6-5D55-783F71420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DFBDF-C223-1A75-73E9-B5E409F19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81399" y="1625600"/>
            <a:ext cx="8153401" cy="4704862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b="1" dirty="0">
                <a:solidFill>
                  <a:srgbClr val="00B0F0"/>
                </a:solidFill>
              </a:rPr>
              <a:t>Employee: </a:t>
            </a:r>
            <a:r>
              <a:rPr lang="en-US" dirty="0"/>
              <a:t>name, id, address, salary, grade</a:t>
            </a:r>
          </a:p>
          <a:p>
            <a:pPr marL="114300" indent="0">
              <a:buNone/>
            </a:pPr>
            <a:r>
              <a:rPr lang="en-US" b="1" dirty="0">
                <a:solidFill>
                  <a:srgbClr val="00B0F0"/>
                </a:solidFill>
              </a:rPr>
              <a:t>Book: </a:t>
            </a:r>
            <a:r>
              <a:rPr lang="en-US" dirty="0"/>
              <a:t>title, author, publish year, price</a:t>
            </a:r>
          </a:p>
          <a:p>
            <a:pPr marL="114300" indent="0">
              <a:buNone/>
            </a:pPr>
            <a:r>
              <a:rPr lang="en-US" b="1" dirty="0">
                <a:solidFill>
                  <a:srgbClr val="00B0F0"/>
                </a:solidFill>
              </a:rPr>
              <a:t>Date: </a:t>
            </a:r>
            <a:r>
              <a:rPr lang="en-US" dirty="0"/>
              <a:t>year, month, day</a:t>
            </a:r>
          </a:p>
          <a:p>
            <a:pPr marL="114300" indent="0">
              <a:buNone/>
            </a:pPr>
            <a:r>
              <a:rPr lang="en-US" b="1" dirty="0">
                <a:solidFill>
                  <a:srgbClr val="00B0F0"/>
                </a:solidFill>
              </a:rPr>
              <a:t>Address</a:t>
            </a:r>
            <a:r>
              <a:rPr lang="en-US" dirty="0"/>
              <a:t>: province, district, city, ward</a:t>
            </a:r>
          </a:p>
          <a:p>
            <a:pPr marL="114300" indent="0">
              <a:buNone/>
            </a:pPr>
            <a:endParaRPr lang="en-US" dirty="0"/>
          </a:p>
          <a:p>
            <a:pPr indent="-457200">
              <a:buFont typeface="Wingdings" panose="05000000000000000000" pitchFamily="2" charset="2"/>
              <a:buChar char="q"/>
            </a:pPr>
            <a:r>
              <a:rPr lang="en-US" sz="3200" dirty="0"/>
              <a:t>Structure is a </a:t>
            </a:r>
            <a:r>
              <a:rPr lang="en-US" sz="3200" dirty="0">
                <a:highlight>
                  <a:srgbClr val="FFFF00"/>
                </a:highlight>
              </a:rPr>
              <a:t>user defined data type</a:t>
            </a:r>
            <a:r>
              <a:rPr lang="en-US" sz="3200" dirty="0"/>
              <a:t>. </a:t>
            </a:r>
          </a:p>
          <a:p>
            <a:pPr indent="-457200">
              <a:buFont typeface="Wingdings" panose="05000000000000000000" pitchFamily="2" charset="2"/>
              <a:buChar char="q"/>
            </a:pPr>
            <a:endParaRPr lang="en-US" sz="3200" dirty="0"/>
          </a:p>
          <a:p>
            <a:pPr indent="-457200">
              <a:buFont typeface="Wingdings" panose="05000000000000000000" pitchFamily="2" charset="2"/>
              <a:buChar char="q"/>
            </a:pPr>
            <a:r>
              <a:rPr lang="en-US" sz="3200" dirty="0"/>
              <a:t>It is </a:t>
            </a:r>
            <a:r>
              <a:rPr lang="en-US" sz="3200" dirty="0">
                <a:solidFill>
                  <a:schemeClr val="tx1"/>
                </a:solidFill>
              </a:rPr>
              <a:t>a collection of </a:t>
            </a:r>
            <a:r>
              <a:rPr lang="en-US" sz="3200" b="1" dirty="0">
                <a:solidFill>
                  <a:srgbClr val="FF0000"/>
                </a:solidFill>
              </a:rPr>
              <a:t>different data types, to create a new data type</a:t>
            </a:r>
            <a:r>
              <a:rPr lang="en-US" sz="3200" dirty="0">
                <a:solidFill>
                  <a:srgbClr val="FF0000"/>
                </a:solidFill>
              </a:rPr>
              <a:t>. 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CB34C23-30E0-AFAE-1F50-5E7D51F20B67}"/>
              </a:ext>
            </a:extLst>
          </p:cNvPr>
          <p:cNvSpPr txBox="1">
            <a:spLocks/>
          </p:cNvSpPr>
          <p:nvPr/>
        </p:nvSpPr>
        <p:spPr>
          <a:xfrm>
            <a:off x="117987" y="132735"/>
            <a:ext cx="3330608" cy="65777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u="sng" dirty="0"/>
          </a:p>
          <a:p>
            <a:pPr marL="0" indent="0">
              <a:buNone/>
            </a:pPr>
            <a:r>
              <a:rPr lang="en-US" sz="3200" b="1" dirty="0"/>
              <a:t>Navigation Table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Revise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Primitive data types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Derived data types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User defined types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Structure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Creating a structure datatype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Creating a structure variable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along with structure definition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After the definition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Accessing the members of structure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Using dot operator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Using arrow operator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Array of structure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Structure of structure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Structure and the function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Call by value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Call by reference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3193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7CCE4-1018-9FF7-102A-F6C0FDB35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a structure datatype?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EF1202E-D159-0A41-4AD5-D69FDD821E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2748" y="1799430"/>
            <a:ext cx="4146550" cy="2018715"/>
          </a:xfr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3EF30D8B-AA67-AE0C-4312-9A31733A85D9}"/>
              </a:ext>
            </a:extLst>
          </p:cNvPr>
          <p:cNvGrpSpPr/>
          <p:nvPr/>
        </p:nvGrpSpPr>
        <p:grpSpPr>
          <a:xfrm>
            <a:off x="8726754" y="2281896"/>
            <a:ext cx="3188877" cy="1104900"/>
            <a:chOff x="4984750" y="2189957"/>
            <a:chExt cx="3188877" cy="1104900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24A25230-6D53-C054-29E4-0E1EA8AA8343}"/>
                </a:ext>
              </a:extLst>
            </p:cNvPr>
            <p:cNvSpPr/>
            <p:nvPr/>
          </p:nvSpPr>
          <p:spPr>
            <a:xfrm>
              <a:off x="4984750" y="2189957"/>
              <a:ext cx="1193800" cy="1104900"/>
            </a:xfrm>
            <a:prstGeom prst="rightBrace">
              <a:avLst>
                <a:gd name="adj1" fmla="val 7184"/>
                <a:gd name="adj2" fmla="val 44253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8555614-CE71-2D4A-01E8-6C2CD320893D}"/>
                </a:ext>
              </a:extLst>
            </p:cNvPr>
            <p:cNvSpPr txBox="1"/>
            <p:nvPr/>
          </p:nvSpPr>
          <p:spPr>
            <a:xfrm>
              <a:off x="6115050" y="2489979"/>
              <a:ext cx="2058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Structure members 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BD24DC2-37AA-0746-CF97-399F714CF8F0}"/>
              </a:ext>
            </a:extLst>
          </p:cNvPr>
          <p:cNvSpPr txBox="1"/>
          <p:nvPr/>
        </p:nvSpPr>
        <p:spPr>
          <a:xfrm>
            <a:off x="3581399" y="4069733"/>
            <a:ext cx="1814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6850536-3AAC-CDC9-15D5-8E8D051C9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748" y="4782987"/>
            <a:ext cx="3200400" cy="1762125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611B7C4-63B1-73CE-5DC4-E904435A8431}"/>
              </a:ext>
            </a:extLst>
          </p:cNvPr>
          <p:cNvSpPr txBox="1">
            <a:spLocks/>
          </p:cNvSpPr>
          <p:nvPr/>
        </p:nvSpPr>
        <p:spPr>
          <a:xfrm>
            <a:off x="117987" y="132735"/>
            <a:ext cx="3330608" cy="65777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u="sng" dirty="0"/>
          </a:p>
          <a:p>
            <a:pPr marL="0" indent="0">
              <a:buNone/>
            </a:pPr>
            <a:r>
              <a:rPr lang="en-US" sz="3200" b="1" dirty="0"/>
              <a:t>Navigation Table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Revise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Primitive data types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Derived data types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User defined types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Structure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Creating a structure datatype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Creating a structure variable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along with structure definition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After the definition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Accessing the members of structure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Using dot operator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Using arrow operator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Array of structure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Structure of structure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Structure and the function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Call by value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Call by reference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3ADFDF-5A1E-AF1B-63FC-935771B16DFF}"/>
              </a:ext>
            </a:extLst>
          </p:cNvPr>
          <p:cNvSpPr txBox="1"/>
          <p:nvPr/>
        </p:nvSpPr>
        <p:spPr>
          <a:xfrm>
            <a:off x="8618019" y="5191194"/>
            <a:ext cx="247806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//user defined datatype</a:t>
            </a:r>
            <a:endParaRPr lang="en-US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686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FD49E-C536-8E89-891B-6185D3E0F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structure variable?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068F9-5796-236A-1158-17CF0B36A88B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 </a:t>
            </a:r>
            <a:r>
              <a:rPr lang="en-US" b="1" dirty="0"/>
              <a:t>data type </a:t>
            </a:r>
            <a:r>
              <a:rPr lang="en-US" dirty="0"/>
              <a:t>is useless without variables. </a:t>
            </a:r>
            <a:r>
              <a:rPr lang="en-US" dirty="0">
                <a:highlight>
                  <a:srgbClr val="FFFF00"/>
                </a:highlight>
              </a:rPr>
              <a:t>A </a:t>
            </a:r>
            <a:r>
              <a:rPr lang="en-US" b="1" dirty="0">
                <a:highlight>
                  <a:srgbClr val="FFFF00"/>
                </a:highlight>
              </a:rPr>
              <a:t>data type </a:t>
            </a:r>
            <a:r>
              <a:rPr lang="en-US" dirty="0">
                <a:highlight>
                  <a:srgbClr val="FFFF00"/>
                </a:highlight>
              </a:rPr>
              <a:t>defines various properties about data stored in memory</a:t>
            </a:r>
            <a:r>
              <a:rPr lang="en-US" dirty="0"/>
              <a:t>.</a:t>
            </a:r>
          </a:p>
          <a:p>
            <a:pPr marL="11430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In C programming, there </a:t>
            </a:r>
            <a:r>
              <a:rPr lang="en-US" b="1" dirty="0"/>
              <a:t>are two ways </a:t>
            </a:r>
            <a:r>
              <a:rPr lang="en-US" dirty="0"/>
              <a:t>to declare a structure variable:</a:t>
            </a:r>
          </a:p>
          <a:p>
            <a:pPr lvl="2" indent="-457200">
              <a:buClr>
                <a:srgbClr val="000000"/>
              </a:buClr>
              <a:buSzPts val="2400"/>
              <a:buFont typeface="+mj-lt"/>
              <a:buAutoNum type="arabicPeriod"/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rPr lang="en-US" dirty="0">
                <a:solidFill>
                  <a:schemeClr val="tx1"/>
                </a:solidFill>
              </a:rPr>
              <a:t>Along with structure definition</a:t>
            </a:r>
          </a:p>
          <a:p>
            <a:pPr lvl="2" indent="-457200">
              <a:buClr>
                <a:srgbClr val="000000"/>
              </a:buClr>
              <a:buSzPts val="2400"/>
              <a:buFont typeface="+mj-lt"/>
              <a:buAutoNum type="arabicPeriod"/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rPr lang="en-US" dirty="0">
                <a:solidFill>
                  <a:schemeClr val="tx1"/>
                </a:solidFill>
              </a:rPr>
              <a:t>After structure definition</a:t>
            </a:r>
          </a:p>
          <a:p>
            <a:pPr>
              <a:defRPr sz="24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35B1B75-9EBD-2396-D5AE-0921270CC52A}"/>
              </a:ext>
            </a:extLst>
          </p:cNvPr>
          <p:cNvSpPr txBox="1">
            <a:spLocks/>
          </p:cNvSpPr>
          <p:nvPr/>
        </p:nvSpPr>
        <p:spPr>
          <a:xfrm>
            <a:off x="117987" y="132735"/>
            <a:ext cx="3330608" cy="65777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u="sng" dirty="0"/>
          </a:p>
          <a:p>
            <a:pPr marL="0" indent="0">
              <a:buNone/>
            </a:pPr>
            <a:r>
              <a:rPr lang="en-US" sz="3200" b="1" dirty="0"/>
              <a:t>Navigation Table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Revise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Primitive data types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Derived data types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User defined types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Structure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Creating a structure datatype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Creating a structure variable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along with structure definition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After the definition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Accessing the members of structure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Using dot operator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Using arrow operator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Array of structure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Structure of structure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Structure and the function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Call by value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Call by reference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71117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6070A-BB76-AFA7-D927-A81279E6D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structure variable </a:t>
            </a:r>
            <a:r>
              <a:rPr lang="en-US" dirty="0">
                <a:highlight>
                  <a:srgbClr val="FFFF00"/>
                </a:highlight>
              </a:rPr>
              <a:t>along with structure definition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DC06728-F7D9-4A2E-DA49-88E23C324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427" y="1954213"/>
            <a:ext cx="5009773" cy="294957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619D94B-A1AD-7266-D746-78D46ECB6F5C}"/>
              </a:ext>
            </a:extLst>
          </p:cNvPr>
          <p:cNvSpPr/>
          <p:nvPr/>
        </p:nvSpPr>
        <p:spPr>
          <a:xfrm>
            <a:off x="3727937" y="4529797"/>
            <a:ext cx="7619999" cy="3739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//Defining structure variable along with structure definition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1727EE6-1429-5A97-296E-BAF4AE48E276}"/>
              </a:ext>
            </a:extLst>
          </p:cNvPr>
          <p:cNvSpPr txBox="1">
            <a:spLocks/>
          </p:cNvSpPr>
          <p:nvPr/>
        </p:nvSpPr>
        <p:spPr>
          <a:xfrm>
            <a:off x="117987" y="132735"/>
            <a:ext cx="3330608" cy="65777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u="sng" dirty="0"/>
          </a:p>
          <a:p>
            <a:pPr marL="0" indent="0">
              <a:buNone/>
            </a:pPr>
            <a:r>
              <a:rPr lang="en-US" sz="3200" b="1" dirty="0"/>
              <a:t>Navigation Table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Revise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Primitive data types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Derived data types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User defined types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Structure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Creating a structure datatype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Creating a structure variable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1" dirty="0"/>
              <a:t>along with structure definition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After the definition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Accessing the members of structure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Using dot operator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Using arrow operator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Array of structure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Structure of structure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Structure and the function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Call by value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Call by reference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26049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</TotalTime>
  <Words>1341</Words>
  <Application>Microsoft Office PowerPoint</Application>
  <PresentationFormat>Widescreen</PresentationFormat>
  <Paragraphs>341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Times New Roman</vt:lpstr>
      <vt:lpstr>Arial</vt:lpstr>
      <vt:lpstr>Calibri</vt:lpstr>
      <vt:lpstr>Wingdings</vt:lpstr>
      <vt:lpstr>Office Theme</vt:lpstr>
      <vt:lpstr>Structure</vt:lpstr>
      <vt:lpstr>Previously…</vt:lpstr>
      <vt:lpstr>Primitive Data Types</vt:lpstr>
      <vt:lpstr>User Defined Data Type</vt:lpstr>
      <vt:lpstr>Structure</vt:lpstr>
      <vt:lpstr>Continue…</vt:lpstr>
      <vt:lpstr>How to create a structure datatype?</vt:lpstr>
      <vt:lpstr>How to create structure variable?</vt:lpstr>
      <vt:lpstr>Defining structure variable along with structure definition</vt:lpstr>
      <vt:lpstr>Defining structure variable after definition </vt:lpstr>
      <vt:lpstr>Typedef keyword in c</vt:lpstr>
      <vt:lpstr>Points to remember…</vt:lpstr>
      <vt:lpstr>How to access structure members? </vt:lpstr>
      <vt:lpstr>Accessing members using dot operators</vt:lpstr>
      <vt:lpstr>Classwork:</vt:lpstr>
      <vt:lpstr>Using arrow operator</vt:lpstr>
      <vt:lpstr>Array of structure</vt:lpstr>
      <vt:lpstr>Structure of structure</vt:lpstr>
      <vt:lpstr>Structure and function</vt:lpstr>
      <vt:lpstr>Call by Value (Passing structure in Function)</vt:lpstr>
      <vt:lpstr>Call by reference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Array, String and Pointer</dc:title>
  <dc:creator>Subash</dc:creator>
  <cp:lastModifiedBy>Shah, Sumit</cp:lastModifiedBy>
  <cp:revision>2</cp:revision>
  <dcterms:created xsi:type="dcterms:W3CDTF">2022-11-23T13:49:25Z</dcterms:created>
  <dcterms:modified xsi:type="dcterms:W3CDTF">2023-12-28T07:41:19Z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0x0101000C3E57E9ACBE4A44A33BEFAA40A3BCD1</vt:lpwstr>
  </property>
</Properties>
</file>