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3" r:id="rId14"/>
    <p:sldId id="264" r:id="rId15"/>
    <p:sldId id="275" r:id="rId16"/>
    <p:sldId id="265" r:id="rId17"/>
    <p:sldId id="266" r:id="rId18"/>
    <p:sldId id="267" r:id="rId19"/>
    <p:sldId id="268" r:id="rId20"/>
    <p:sldId id="274" r:id="rId21"/>
  </p:sldIdLst>
  <p:sldSz cx="9144000" cy="6858000" type="screen4x3"/>
  <p:notesSz cx="6797675" cy="9926638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Rockwell" panose="020606030202050204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098">
          <p15:clr>
            <a:srgbClr val="A4A3A4"/>
          </p15:clr>
        </p15:guide>
        <p15:guide id="3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8C164-4709-4ABC-9E67-D7D6F3DCE6E9}">
  <a:tblStyle styleId="{A018C164-4709-4ABC-9E67-D7D6F3DCE6E9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09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umit" userId="5bfdb72b-a572-4577-ab55-70d3c28ab583" providerId="ADAL" clId="{320099F1-3399-4683-BE26-943733BF05E1}"/>
    <pc:docChg chg="undo custSel modSld">
      <pc:chgData name="Shah, Sumit" userId="5bfdb72b-a572-4577-ab55-70d3c28ab583" providerId="ADAL" clId="{320099F1-3399-4683-BE26-943733BF05E1}" dt="2023-12-28T02:57:55.091" v="8" actId="27636"/>
      <pc:docMkLst>
        <pc:docMk/>
      </pc:docMkLst>
      <pc:sldChg chg="modSp mod">
        <pc:chgData name="Shah, Sumit" userId="5bfdb72b-a572-4577-ab55-70d3c28ab583" providerId="ADAL" clId="{320099F1-3399-4683-BE26-943733BF05E1}" dt="2023-12-28T02:52:15.842" v="5" actId="1076"/>
        <pc:sldMkLst>
          <pc:docMk/>
          <pc:sldMk cId="0" sldId="264"/>
        </pc:sldMkLst>
        <pc:spChg chg="mod">
          <ac:chgData name="Shah, Sumit" userId="5bfdb72b-a572-4577-ab55-70d3c28ab583" providerId="ADAL" clId="{320099F1-3399-4683-BE26-943733BF05E1}" dt="2023-12-28T02:52:15.842" v="5" actId="1076"/>
          <ac:spMkLst>
            <pc:docMk/>
            <pc:sldMk cId="0" sldId="264"/>
            <ac:spMk id="106" creationId="{00000000-0000-0000-0000-000000000000}"/>
          </ac:spMkLst>
        </pc:spChg>
      </pc:sldChg>
      <pc:sldChg chg="modSp mod">
        <pc:chgData name="Shah, Sumit" userId="5bfdb72b-a572-4577-ab55-70d3c28ab583" providerId="ADAL" clId="{320099F1-3399-4683-BE26-943733BF05E1}" dt="2023-12-28T02:50:17.382" v="3" actId="1038"/>
        <pc:sldMkLst>
          <pc:docMk/>
          <pc:sldMk cId="863913150" sldId="272"/>
        </pc:sldMkLst>
        <pc:spChg chg="mod">
          <ac:chgData name="Shah, Sumit" userId="5bfdb72b-a572-4577-ab55-70d3c28ab583" providerId="ADAL" clId="{320099F1-3399-4683-BE26-943733BF05E1}" dt="2023-12-28T02:50:17.382" v="3" actId="1038"/>
          <ac:spMkLst>
            <pc:docMk/>
            <pc:sldMk cId="863913150" sldId="272"/>
            <ac:spMk id="154" creationId="{00000000-0000-0000-0000-000000000000}"/>
          </ac:spMkLst>
        </pc:spChg>
      </pc:sldChg>
      <pc:sldChg chg="modSp mod">
        <pc:chgData name="Shah, Sumit" userId="5bfdb72b-a572-4577-ab55-70d3c28ab583" providerId="ADAL" clId="{320099F1-3399-4683-BE26-943733BF05E1}" dt="2023-12-28T02:57:55.091" v="8" actId="27636"/>
        <pc:sldMkLst>
          <pc:docMk/>
          <pc:sldMk cId="0" sldId="274"/>
        </pc:sldMkLst>
        <pc:spChg chg="mod">
          <ac:chgData name="Shah, Sumit" userId="5bfdb72b-a572-4577-ab55-70d3c28ab583" providerId="ADAL" clId="{320099F1-3399-4683-BE26-943733BF05E1}" dt="2023-12-28T02:57:55.091" v="8" actId="27636"/>
          <ac:spMkLst>
            <pc:docMk/>
            <pc:sldMk cId="0" sldId="274"/>
            <ac:spMk id="166" creationId="{00000000-0000-0000-0000-000000000000}"/>
          </ac:spMkLst>
        </pc:spChg>
      </pc:sldChg>
    </pc:docChg>
  </pc:docChgLst>
  <pc:docChgLst>
    <pc:chgData name="Subash Khatiwada" userId="82ebb907-69e0-4888-9ca7-a664fef6b159" providerId="ADAL" clId="{B07B7EBF-0722-47D0-BE60-FAAF8BC61B5C}"/>
    <pc:docChg chg="undo custSel addSld delSld modSld">
      <pc:chgData name="Subash Khatiwada" userId="82ebb907-69e0-4888-9ca7-a664fef6b159" providerId="ADAL" clId="{B07B7EBF-0722-47D0-BE60-FAAF8BC61B5C}" dt="2023-12-25T07:52:53.721" v="622"/>
      <pc:docMkLst>
        <pc:docMk/>
      </pc:docMkLst>
      <pc:sldChg chg="modSp modAnim">
        <pc:chgData name="Subash Khatiwada" userId="82ebb907-69e0-4888-9ca7-a664fef6b159" providerId="ADAL" clId="{B07B7EBF-0722-47D0-BE60-FAAF8BC61B5C}" dt="2023-12-18T07:06:28.562" v="10" actId="13926"/>
        <pc:sldMkLst>
          <pc:docMk/>
          <pc:sldMk cId="0" sldId="257"/>
        </pc:sldMkLst>
        <pc:spChg chg="mod">
          <ac:chgData name="Subash Khatiwada" userId="82ebb907-69e0-4888-9ca7-a664fef6b159" providerId="ADAL" clId="{B07B7EBF-0722-47D0-BE60-FAAF8BC61B5C}" dt="2023-12-18T07:06:28.562" v="10" actId="13926"/>
          <ac:spMkLst>
            <pc:docMk/>
            <pc:sldMk cId="0" sldId="257"/>
            <ac:spMk id="59" creationId="{00000000-0000-0000-0000-000000000000}"/>
          </ac:spMkLst>
        </pc:spChg>
      </pc:sldChg>
      <pc:sldChg chg="modSp modAnim">
        <pc:chgData name="Subash Khatiwada" userId="82ebb907-69e0-4888-9ca7-a664fef6b159" providerId="ADAL" clId="{B07B7EBF-0722-47D0-BE60-FAAF8BC61B5C}" dt="2023-12-18T07:08:45.248" v="20" actId="20577"/>
        <pc:sldMkLst>
          <pc:docMk/>
          <pc:sldMk cId="0" sldId="258"/>
        </pc:sldMkLst>
        <pc:spChg chg="mod">
          <ac:chgData name="Subash Khatiwada" userId="82ebb907-69e0-4888-9ca7-a664fef6b159" providerId="ADAL" clId="{B07B7EBF-0722-47D0-BE60-FAAF8BC61B5C}" dt="2023-12-18T07:08:45.248" v="20" actId="20577"/>
          <ac:spMkLst>
            <pc:docMk/>
            <pc:sldMk cId="0" sldId="258"/>
            <ac:spMk id="65" creationId="{00000000-0000-0000-0000-000000000000}"/>
          </ac:spMkLst>
        </pc:spChg>
      </pc:sldChg>
      <pc:sldChg chg="modSp mod modAnim">
        <pc:chgData name="Subash Khatiwada" userId="82ebb907-69e0-4888-9ca7-a664fef6b159" providerId="ADAL" clId="{B07B7EBF-0722-47D0-BE60-FAAF8BC61B5C}" dt="2023-12-18T07:10:20.276" v="29" actId="13926"/>
        <pc:sldMkLst>
          <pc:docMk/>
          <pc:sldMk cId="0" sldId="259"/>
        </pc:sldMkLst>
        <pc:spChg chg="mod">
          <ac:chgData name="Subash Khatiwada" userId="82ebb907-69e0-4888-9ca7-a664fef6b159" providerId="ADAL" clId="{B07B7EBF-0722-47D0-BE60-FAAF8BC61B5C}" dt="2023-12-18T07:09:39.152" v="24" actId="1076"/>
          <ac:spMkLst>
            <pc:docMk/>
            <pc:sldMk cId="0" sldId="259"/>
            <ac:spMk id="70" creationId="{00000000-0000-0000-0000-000000000000}"/>
          </ac:spMkLst>
        </pc:spChg>
        <pc:spChg chg="mod">
          <ac:chgData name="Subash Khatiwada" userId="82ebb907-69e0-4888-9ca7-a664fef6b159" providerId="ADAL" clId="{B07B7EBF-0722-47D0-BE60-FAAF8BC61B5C}" dt="2023-12-18T07:10:20.276" v="29" actId="13926"/>
          <ac:spMkLst>
            <pc:docMk/>
            <pc:sldMk cId="0" sldId="259"/>
            <ac:spMk id="71" creationId="{00000000-0000-0000-0000-000000000000}"/>
          </ac:spMkLst>
        </pc:spChg>
      </pc:sldChg>
      <pc:sldChg chg="modSp modAnim">
        <pc:chgData name="Subash Khatiwada" userId="82ebb907-69e0-4888-9ca7-a664fef6b159" providerId="ADAL" clId="{B07B7EBF-0722-47D0-BE60-FAAF8BC61B5C}" dt="2023-12-18T07:11:45.508" v="35" actId="207"/>
        <pc:sldMkLst>
          <pc:docMk/>
          <pc:sldMk cId="0" sldId="260"/>
        </pc:sldMkLst>
        <pc:spChg chg="mod">
          <ac:chgData name="Subash Khatiwada" userId="82ebb907-69e0-4888-9ca7-a664fef6b159" providerId="ADAL" clId="{B07B7EBF-0722-47D0-BE60-FAAF8BC61B5C}" dt="2023-12-18T07:11:45.508" v="35" actId="207"/>
          <ac:spMkLst>
            <pc:docMk/>
            <pc:sldMk cId="0" sldId="260"/>
            <ac:spMk id="77" creationId="{00000000-0000-0000-0000-000000000000}"/>
          </ac:spMkLst>
        </pc:spChg>
      </pc:sldChg>
      <pc:sldChg chg="modSp mod">
        <pc:chgData name="Subash Khatiwada" userId="82ebb907-69e0-4888-9ca7-a664fef6b159" providerId="ADAL" clId="{B07B7EBF-0722-47D0-BE60-FAAF8BC61B5C}" dt="2023-12-18T07:18:36.957" v="108" actId="13926"/>
        <pc:sldMkLst>
          <pc:docMk/>
          <pc:sldMk cId="0" sldId="261"/>
        </pc:sldMkLst>
        <pc:spChg chg="mod">
          <ac:chgData name="Subash Khatiwada" userId="82ebb907-69e0-4888-9ca7-a664fef6b159" providerId="ADAL" clId="{B07B7EBF-0722-47D0-BE60-FAAF8BC61B5C}" dt="2023-12-18T07:16:01.430" v="94" actId="255"/>
          <ac:spMkLst>
            <pc:docMk/>
            <pc:sldMk cId="0" sldId="261"/>
            <ac:spMk id="83" creationId="{00000000-0000-0000-0000-000000000000}"/>
          </ac:spMkLst>
        </pc:spChg>
        <pc:spChg chg="mod">
          <ac:chgData name="Subash Khatiwada" userId="82ebb907-69e0-4888-9ca7-a664fef6b159" providerId="ADAL" clId="{B07B7EBF-0722-47D0-BE60-FAAF8BC61B5C}" dt="2023-12-18T07:16:01.430" v="94" actId="255"/>
          <ac:spMkLst>
            <pc:docMk/>
            <pc:sldMk cId="0" sldId="261"/>
            <ac:spMk id="84" creationId="{00000000-0000-0000-0000-000000000000}"/>
          </ac:spMkLst>
        </pc:spChg>
        <pc:spChg chg="mod">
          <ac:chgData name="Subash Khatiwada" userId="82ebb907-69e0-4888-9ca7-a664fef6b159" providerId="ADAL" clId="{B07B7EBF-0722-47D0-BE60-FAAF8BC61B5C}" dt="2023-12-18T07:16:01.430" v="94" actId="255"/>
          <ac:spMkLst>
            <pc:docMk/>
            <pc:sldMk cId="0" sldId="261"/>
            <ac:spMk id="85" creationId="{00000000-0000-0000-0000-000000000000}"/>
          </ac:spMkLst>
        </pc:spChg>
        <pc:spChg chg="mod">
          <ac:chgData name="Subash Khatiwada" userId="82ebb907-69e0-4888-9ca7-a664fef6b159" providerId="ADAL" clId="{B07B7EBF-0722-47D0-BE60-FAAF8BC61B5C}" dt="2023-12-18T07:16:01.430" v="94" actId="255"/>
          <ac:spMkLst>
            <pc:docMk/>
            <pc:sldMk cId="0" sldId="261"/>
            <ac:spMk id="86" creationId="{00000000-0000-0000-0000-000000000000}"/>
          </ac:spMkLst>
        </pc:spChg>
        <pc:spChg chg="mod">
          <ac:chgData name="Subash Khatiwada" userId="82ebb907-69e0-4888-9ca7-a664fef6b159" providerId="ADAL" clId="{B07B7EBF-0722-47D0-BE60-FAAF8BC61B5C}" dt="2023-12-18T07:16:01.430" v="94" actId="255"/>
          <ac:spMkLst>
            <pc:docMk/>
            <pc:sldMk cId="0" sldId="261"/>
            <ac:spMk id="87" creationId="{00000000-0000-0000-0000-000000000000}"/>
          </ac:spMkLst>
        </pc:spChg>
        <pc:graphicFrameChg chg="mod modGraphic">
          <ac:chgData name="Subash Khatiwada" userId="82ebb907-69e0-4888-9ca7-a664fef6b159" providerId="ADAL" clId="{B07B7EBF-0722-47D0-BE60-FAAF8BC61B5C}" dt="2023-12-18T07:18:36.957" v="108" actId="13926"/>
          <ac:graphicFrameMkLst>
            <pc:docMk/>
            <pc:sldMk cId="0" sldId="261"/>
            <ac:graphicFrameMk id="88" creationId="{00000000-0000-0000-0000-000000000000}"/>
          </ac:graphicFrameMkLst>
        </pc:graphicFrameChg>
      </pc:sldChg>
      <pc:sldChg chg="modAnim">
        <pc:chgData name="Subash Khatiwada" userId="82ebb907-69e0-4888-9ca7-a664fef6b159" providerId="ADAL" clId="{B07B7EBF-0722-47D0-BE60-FAAF8BC61B5C}" dt="2023-12-18T07:21:45.701" v="112"/>
        <pc:sldMkLst>
          <pc:docMk/>
          <pc:sldMk cId="0" sldId="262"/>
        </pc:sldMkLst>
      </pc:sldChg>
      <pc:sldChg chg="modSp mod modAnim">
        <pc:chgData name="Subash Khatiwada" userId="82ebb907-69e0-4888-9ca7-a664fef6b159" providerId="ADAL" clId="{B07B7EBF-0722-47D0-BE60-FAAF8BC61B5C}" dt="2023-12-25T05:27:54.096" v="620" actId="20577"/>
        <pc:sldMkLst>
          <pc:docMk/>
          <pc:sldMk cId="0" sldId="264"/>
        </pc:sldMkLst>
        <pc:spChg chg="mod">
          <ac:chgData name="Subash Khatiwada" userId="82ebb907-69e0-4888-9ca7-a664fef6b159" providerId="ADAL" clId="{B07B7EBF-0722-47D0-BE60-FAAF8BC61B5C}" dt="2023-12-25T05:27:54.096" v="620" actId="20577"/>
          <ac:spMkLst>
            <pc:docMk/>
            <pc:sldMk cId="0" sldId="264"/>
            <ac:spMk id="106" creationId="{00000000-0000-0000-0000-000000000000}"/>
          </ac:spMkLst>
        </pc:spChg>
      </pc:sldChg>
      <pc:sldChg chg="modSp modAnim">
        <pc:chgData name="Subash Khatiwada" userId="82ebb907-69e0-4888-9ca7-a664fef6b159" providerId="ADAL" clId="{B07B7EBF-0722-47D0-BE60-FAAF8BC61B5C}" dt="2023-12-18T07:37:11.759" v="343" actId="13926"/>
        <pc:sldMkLst>
          <pc:docMk/>
          <pc:sldMk cId="0" sldId="265"/>
        </pc:sldMkLst>
        <pc:spChg chg="mod">
          <ac:chgData name="Subash Khatiwada" userId="82ebb907-69e0-4888-9ca7-a664fef6b159" providerId="ADAL" clId="{B07B7EBF-0722-47D0-BE60-FAAF8BC61B5C}" dt="2023-12-18T07:37:11.759" v="343" actId="13926"/>
          <ac:spMkLst>
            <pc:docMk/>
            <pc:sldMk cId="0" sldId="265"/>
            <ac:spMk id="112" creationId="{00000000-0000-0000-0000-000000000000}"/>
          </ac:spMkLst>
        </pc:spChg>
      </pc:sldChg>
      <pc:sldChg chg="addSp delSp modSp mod modAnim">
        <pc:chgData name="Subash Khatiwada" userId="82ebb907-69e0-4888-9ca7-a664fef6b159" providerId="ADAL" clId="{B07B7EBF-0722-47D0-BE60-FAAF8BC61B5C}" dt="2023-12-18T07:45:16.796" v="374"/>
        <pc:sldMkLst>
          <pc:docMk/>
          <pc:sldMk cId="0" sldId="266"/>
        </pc:sldMkLst>
        <pc:spChg chg="add mod">
          <ac:chgData name="Subash Khatiwada" userId="82ebb907-69e0-4888-9ca7-a664fef6b159" providerId="ADAL" clId="{B07B7EBF-0722-47D0-BE60-FAAF8BC61B5C}" dt="2023-12-18T07:43:34.956" v="362" actId="1076"/>
          <ac:spMkLst>
            <pc:docMk/>
            <pc:sldMk cId="0" sldId="266"/>
            <ac:spMk id="6" creationId="{064422B7-3355-503C-0103-BEFA2CF12D0A}"/>
          </ac:spMkLst>
        </pc:spChg>
        <pc:spChg chg="add mod">
          <ac:chgData name="Subash Khatiwada" userId="82ebb907-69e0-4888-9ca7-a664fef6b159" providerId="ADAL" clId="{B07B7EBF-0722-47D0-BE60-FAAF8BC61B5C}" dt="2023-12-18T07:44:38.032" v="367" actId="207"/>
          <ac:spMkLst>
            <pc:docMk/>
            <pc:sldMk cId="0" sldId="266"/>
            <ac:spMk id="7" creationId="{306CCA1D-165E-FF08-9224-40408F1E9DB6}"/>
          </ac:spMkLst>
        </pc:spChg>
        <pc:spChg chg="mod">
          <ac:chgData name="Subash Khatiwada" userId="82ebb907-69e0-4888-9ca7-a664fef6b159" providerId="ADAL" clId="{B07B7EBF-0722-47D0-BE60-FAAF8BC61B5C}" dt="2023-12-18T07:42:17.356" v="356" actId="20577"/>
          <ac:spMkLst>
            <pc:docMk/>
            <pc:sldMk cId="0" sldId="266"/>
            <ac:spMk id="118" creationId="{00000000-0000-0000-0000-000000000000}"/>
          </ac:spMkLst>
        </pc:spChg>
        <pc:picChg chg="add mod">
          <ac:chgData name="Subash Khatiwada" userId="82ebb907-69e0-4888-9ca7-a664fef6b159" providerId="ADAL" clId="{B07B7EBF-0722-47D0-BE60-FAAF8BC61B5C}" dt="2023-12-18T07:42:10.341" v="355" actId="1076"/>
          <ac:picMkLst>
            <pc:docMk/>
            <pc:sldMk cId="0" sldId="266"/>
            <ac:picMk id="3" creationId="{268F0B4B-1E6F-D92F-6D93-CB7A1F0E47AD}"/>
          </ac:picMkLst>
        </pc:picChg>
        <pc:picChg chg="add mod">
          <ac:chgData name="Subash Khatiwada" userId="82ebb907-69e0-4888-9ca7-a664fef6b159" providerId="ADAL" clId="{B07B7EBF-0722-47D0-BE60-FAAF8BC61B5C}" dt="2023-12-18T07:43:22.940" v="360" actId="1076"/>
          <ac:picMkLst>
            <pc:docMk/>
            <pc:sldMk cId="0" sldId="266"/>
            <ac:picMk id="5" creationId="{DA1A03D5-6F20-4661-FC2F-7078003CCF1C}"/>
          </ac:picMkLst>
        </pc:picChg>
        <pc:cxnChg chg="add mod">
          <ac:chgData name="Subash Khatiwada" userId="82ebb907-69e0-4888-9ca7-a664fef6b159" providerId="ADAL" clId="{B07B7EBF-0722-47D0-BE60-FAAF8BC61B5C}" dt="2023-12-18T07:44:47.547" v="369" actId="13822"/>
          <ac:cxnSpMkLst>
            <pc:docMk/>
            <pc:sldMk cId="0" sldId="266"/>
            <ac:cxnSpMk id="9" creationId="{3945244E-EEC6-B1DF-85BB-8B40D0C2F77A}"/>
          </ac:cxnSpMkLst>
        </pc:cxnChg>
        <pc:cxnChg chg="add del">
          <ac:chgData name="Subash Khatiwada" userId="82ebb907-69e0-4888-9ca7-a664fef6b159" providerId="ADAL" clId="{B07B7EBF-0722-47D0-BE60-FAAF8BC61B5C}" dt="2023-12-18T07:44:57.609" v="371" actId="11529"/>
          <ac:cxnSpMkLst>
            <pc:docMk/>
            <pc:sldMk cId="0" sldId="266"/>
            <ac:cxnSpMk id="11" creationId="{25272BE8-42FB-C29F-F464-EE80B1C072D6}"/>
          </ac:cxnSpMkLst>
        </pc:cxnChg>
      </pc:sldChg>
      <pc:sldChg chg="addSp modSp mod modAnim">
        <pc:chgData name="Subash Khatiwada" userId="82ebb907-69e0-4888-9ca7-a664fef6b159" providerId="ADAL" clId="{B07B7EBF-0722-47D0-BE60-FAAF8BC61B5C}" dt="2023-12-18T07:53:04.082" v="394" actId="1076"/>
        <pc:sldMkLst>
          <pc:docMk/>
          <pc:sldMk cId="0" sldId="268"/>
        </pc:sldMkLst>
        <pc:spChg chg="add mod">
          <ac:chgData name="Subash Khatiwada" userId="82ebb907-69e0-4888-9ca7-a664fef6b159" providerId="ADAL" clId="{B07B7EBF-0722-47D0-BE60-FAAF8BC61B5C}" dt="2023-12-18T07:51:46.566" v="388" actId="14100"/>
          <ac:spMkLst>
            <pc:docMk/>
            <pc:sldMk cId="0" sldId="268"/>
            <ac:spMk id="4" creationId="{E7695E4D-613F-B029-D3CD-AAFA6F841FFA}"/>
          </ac:spMkLst>
        </pc:spChg>
        <pc:spChg chg="mod">
          <ac:chgData name="Subash Khatiwada" userId="82ebb907-69e0-4888-9ca7-a664fef6b159" providerId="ADAL" clId="{B07B7EBF-0722-47D0-BE60-FAAF8BC61B5C}" dt="2023-12-18T07:48:44.970" v="381" actId="20577"/>
          <ac:spMkLst>
            <pc:docMk/>
            <pc:sldMk cId="0" sldId="268"/>
            <ac:spMk id="130" creationId="{00000000-0000-0000-0000-000000000000}"/>
          </ac:spMkLst>
        </pc:spChg>
        <pc:picChg chg="add mod">
          <ac:chgData name="Subash Khatiwada" userId="82ebb907-69e0-4888-9ca7-a664fef6b159" providerId="ADAL" clId="{B07B7EBF-0722-47D0-BE60-FAAF8BC61B5C}" dt="2023-12-18T07:51:21.473" v="385" actId="1076"/>
          <ac:picMkLst>
            <pc:docMk/>
            <pc:sldMk cId="0" sldId="268"/>
            <ac:picMk id="3" creationId="{EA544372-11F0-F415-072B-9DBD77857CFC}"/>
          </ac:picMkLst>
        </pc:picChg>
        <pc:picChg chg="add mod">
          <ac:chgData name="Subash Khatiwada" userId="82ebb907-69e0-4888-9ca7-a664fef6b159" providerId="ADAL" clId="{B07B7EBF-0722-47D0-BE60-FAAF8BC61B5C}" dt="2023-12-18T07:53:04.082" v="394" actId="1076"/>
          <ac:picMkLst>
            <pc:docMk/>
            <pc:sldMk cId="0" sldId="268"/>
            <ac:picMk id="8" creationId="{53F36BB4-77C5-DCEF-4AD9-C804B1DE218E}"/>
          </ac:picMkLst>
        </pc:picChg>
        <pc:cxnChg chg="add mod">
          <ac:chgData name="Subash Khatiwada" userId="82ebb907-69e0-4888-9ca7-a664fef6b159" providerId="ADAL" clId="{B07B7EBF-0722-47D0-BE60-FAAF8BC61B5C}" dt="2023-12-18T07:51:46.566" v="388" actId="14100"/>
          <ac:cxnSpMkLst>
            <pc:docMk/>
            <pc:sldMk cId="0" sldId="268"/>
            <ac:cxnSpMk id="5" creationId="{D40DC91F-6EFE-AA9D-0745-4D0A1CC1DDD7}"/>
          </ac:cxnSpMkLst>
        </pc:cxnChg>
      </pc:sldChg>
      <pc:sldChg chg="add">
        <pc:chgData name="Subash Khatiwada" userId="82ebb907-69e0-4888-9ca7-a664fef6b159" providerId="ADAL" clId="{B07B7EBF-0722-47D0-BE60-FAAF8BC61B5C}" dt="2023-12-25T07:52:53.721" v="622"/>
        <pc:sldMkLst>
          <pc:docMk/>
          <pc:sldMk cId="2540452846" sldId="269"/>
        </pc:sldMkLst>
      </pc:sldChg>
      <pc:sldChg chg="del">
        <pc:chgData name="Subash Khatiwada" userId="82ebb907-69e0-4888-9ca7-a664fef6b159" providerId="ADAL" clId="{B07B7EBF-0722-47D0-BE60-FAAF8BC61B5C}" dt="2023-12-25T07:52:49.204" v="621" actId="2696"/>
        <pc:sldMkLst>
          <pc:docMk/>
          <pc:sldMk cId="2540452846" sldId="269"/>
        </pc:sldMkLst>
      </pc:sldChg>
      <pc:sldChg chg="modSp del mod modAnim">
        <pc:chgData name="Subash Khatiwada" userId="82ebb907-69e0-4888-9ca7-a664fef6b159" providerId="ADAL" clId="{B07B7EBF-0722-47D0-BE60-FAAF8BC61B5C}" dt="2023-12-25T07:52:49.204" v="621" actId="2696"/>
        <pc:sldMkLst>
          <pc:docMk/>
          <pc:sldMk cId="4191766547" sldId="270"/>
        </pc:sldMkLst>
        <pc:spChg chg="mod">
          <ac:chgData name="Subash Khatiwada" userId="82ebb907-69e0-4888-9ca7-a664fef6b159" providerId="ADAL" clId="{B07B7EBF-0722-47D0-BE60-FAAF8BC61B5C}" dt="2023-12-18T07:53:50.065" v="395" actId="20577"/>
          <ac:spMkLst>
            <pc:docMk/>
            <pc:sldMk cId="4191766547" sldId="270"/>
            <ac:spMk id="142" creationId="{00000000-0000-0000-0000-000000000000}"/>
          </ac:spMkLst>
        </pc:spChg>
      </pc:sldChg>
      <pc:sldChg chg="add">
        <pc:chgData name="Subash Khatiwada" userId="82ebb907-69e0-4888-9ca7-a664fef6b159" providerId="ADAL" clId="{B07B7EBF-0722-47D0-BE60-FAAF8BC61B5C}" dt="2023-12-25T07:52:53.721" v="622"/>
        <pc:sldMkLst>
          <pc:docMk/>
          <pc:sldMk cId="4191766547" sldId="270"/>
        </pc:sldMkLst>
      </pc:sldChg>
      <pc:sldChg chg="add">
        <pc:chgData name="Subash Khatiwada" userId="82ebb907-69e0-4888-9ca7-a664fef6b159" providerId="ADAL" clId="{B07B7EBF-0722-47D0-BE60-FAAF8BC61B5C}" dt="2023-12-25T07:52:53.721" v="622"/>
        <pc:sldMkLst>
          <pc:docMk/>
          <pc:sldMk cId="3630056436" sldId="271"/>
        </pc:sldMkLst>
      </pc:sldChg>
      <pc:sldChg chg="modSp del mod">
        <pc:chgData name="Subash Khatiwada" userId="82ebb907-69e0-4888-9ca7-a664fef6b159" providerId="ADAL" clId="{B07B7EBF-0722-47D0-BE60-FAAF8BC61B5C}" dt="2023-12-25T07:52:49.204" v="621" actId="2696"/>
        <pc:sldMkLst>
          <pc:docMk/>
          <pc:sldMk cId="3630056436" sldId="271"/>
        </pc:sldMkLst>
        <pc:spChg chg="mod">
          <ac:chgData name="Subash Khatiwada" userId="82ebb907-69e0-4888-9ca7-a664fef6b159" providerId="ADAL" clId="{B07B7EBF-0722-47D0-BE60-FAAF8BC61B5C}" dt="2023-12-18T07:59:38.395" v="573" actId="20577"/>
          <ac:spMkLst>
            <pc:docMk/>
            <pc:sldMk cId="3630056436" sldId="271"/>
            <ac:spMk id="148" creationId="{00000000-0000-0000-0000-000000000000}"/>
          </ac:spMkLst>
        </pc:spChg>
      </pc:sldChg>
      <pc:sldChg chg="add">
        <pc:chgData name="Subash Khatiwada" userId="82ebb907-69e0-4888-9ca7-a664fef6b159" providerId="ADAL" clId="{B07B7EBF-0722-47D0-BE60-FAAF8BC61B5C}" dt="2023-12-25T07:52:53.721" v="622"/>
        <pc:sldMkLst>
          <pc:docMk/>
          <pc:sldMk cId="863913150" sldId="272"/>
        </pc:sldMkLst>
      </pc:sldChg>
      <pc:sldChg chg="modSp del mod">
        <pc:chgData name="Subash Khatiwada" userId="82ebb907-69e0-4888-9ca7-a664fef6b159" providerId="ADAL" clId="{B07B7EBF-0722-47D0-BE60-FAAF8BC61B5C}" dt="2023-12-25T07:52:49.204" v="621" actId="2696"/>
        <pc:sldMkLst>
          <pc:docMk/>
          <pc:sldMk cId="863913150" sldId="272"/>
        </pc:sldMkLst>
        <pc:spChg chg="mod">
          <ac:chgData name="Subash Khatiwada" userId="82ebb907-69e0-4888-9ca7-a664fef6b159" providerId="ADAL" clId="{B07B7EBF-0722-47D0-BE60-FAAF8BC61B5C}" dt="2023-12-18T08:00:36.103" v="577" actId="13926"/>
          <ac:spMkLst>
            <pc:docMk/>
            <pc:sldMk cId="863913150" sldId="272"/>
            <ac:spMk id="154" creationId="{00000000-0000-0000-0000-000000000000}"/>
          </ac:spMkLst>
        </pc:spChg>
      </pc:sldChg>
      <pc:sldChg chg="modSp del mod">
        <pc:chgData name="Subash Khatiwada" userId="82ebb907-69e0-4888-9ca7-a664fef6b159" providerId="ADAL" clId="{B07B7EBF-0722-47D0-BE60-FAAF8BC61B5C}" dt="2023-12-25T07:52:49.204" v="621" actId="2696"/>
        <pc:sldMkLst>
          <pc:docMk/>
          <pc:sldMk cId="3549655925" sldId="273"/>
        </pc:sldMkLst>
        <pc:spChg chg="mod">
          <ac:chgData name="Subash Khatiwada" userId="82ebb907-69e0-4888-9ca7-a664fef6b159" providerId="ADAL" clId="{B07B7EBF-0722-47D0-BE60-FAAF8BC61B5C}" dt="2023-12-18T08:00:30.932" v="576" actId="13926"/>
          <ac:spMkLst>
            <pc:docMk/>
            <pc:sldMk cId="3549655925" sldId="273"/>
            <ac:spMk id="160" creationId="{00000000-0000-0000-0000-000000000000}"/>
          </ac:spMkLst>
        </pc:spChg>
      </pc:sldChg>
      <pc:sldChg chg="add">
        <pc:chgData name="Subash Khatiwada" userId="82ebb907-69e0-4888-9ca7-a664fef6b159" providerId="ADAL" clId="{B07B7EBF-0722-47D0-BE60-FAAF8BC61B5C}" dt="2023-12-25T07:52:53.721" v="622"/>
        <pc:sldMkLst>
          <pc:docMk/>
          <pc:sldMk cId="3549655925" sldId="273"/>
        </pc:sldMkLst>
      </pc:sldChg>
      <pc:sldChg chg="modSp mod">
        <pc:chgData name="Subash Khatiwada" userId="82ebb907-69e0-4888-9ca7-a664fef6b159" providerId="ADAL" clId="{B07B7EBF-0722-47D0-BE60-FAAF8BC61B5C}" dt="2023-12-18T08:00:25.305" v="575" actId="13926"/>
        <pc:sldMkLst>
          <pc:docMk/>
          <pc:sldMk cId="0" sldId="274"/>
        </pc:sldMkLst>
        <pc:spChg chg="mod">
          <ac:chgData name="Subash Khatiwada" userId="82ebb907-69e0-4888-9ca7-a664fef6b159" providerId="ADAL" clId="{B07B7EBF-0722-47D0-BE60-FAAF8BC61B5C}" dt="2023-12-18T08:00:25.305" v="575" actId="13926"/>
          <ac:spMkLst>
            <pc:docMk/>
            <pc:sldMk cId="0" sldId="274"/>
            <ac:spMk id="166" creationId="{00000000-0000-0000-0000-000000000000}"/>
          </ac:spMkLst>
        </pc:spChg>
      </pc:sldChg>
      <pc:sldChg chg="addSp modSp new mod modAnim">
        <pc:chgData name="Subash Khatiwada" userId="82ebb907-69e0-4888-9ca7-a664fef6b159" providerId="ADAL" clId="{B07B7EBF-0722-47D0-BE60-FAAF8BC61B5C}" dt="2023-12-18T07:35:33.966" v="336" actId="20577"/>
        <pc:sldMkLst>
          <pc:docMk/>
          <pc:sldMk cId="169534317" sldId="275"/>
        </pc:sldMkLst>
        <pc:spChg chg="mod">
          <ac:chgData name="Subash Khatiwada" userId="82ebb907-69e0-4888-9ca7-a664fef6b159" providerId="ADAL" clId="{B07B7EBF-0722-47D0-BE60-FAAF8BC61B5C}" dt="2023-12-18T07:30:46.472" v="198" actId="20577"/>
          <ac:spMkLst>
            <pc:docMk/>
            <pc:sldMk cId="169534317" sldId="275"/>
            <ac:spMk id="2" creationId="{D3164488-D748-B337-7D0F-36F35EEACE9B}"/>
          </ac:spMkLst>
        </pc:spChg>
        <pc:spChg chg="mod">
          <ac:chgData name="Subash Khatiwada" userId="82ebb907-69e0-4888-9ca7-a664fef6b159" providerId="ADAL" clId="{B07B7EBF-0722-47D0-BE60-FAAF8BC61B5C}" dt="2023-12-18T07:35:33.966" v="336" actId="20577"/>
          <ac:spMkLst>
            <pc:docMk/>
            <pc:sldMk cId="169534317" sldId="275"/>
            <ac:spMk id="3" creationId="{D33F0A06-FD06-5037-19EE-A609B73187A0}"/>
          </ac:spMkLst>
        </pc:spChg>
        <pc:spChg chg="add mod">
          <ac:chgData name="Subash Khatiwada" userId="82ebb907-69e0-4888-9ca7-a664fef6b159" providerId="ADAL" clId="{B07B7EBF-0722-47D0-BE60-FAAF8BC61B5C}" dt="2023-12-18T07:34:39.077" v="328" actId="1076"/>
          <ac:spMkLst>
            <pc:docMk/>
            <pc:sldMk cId="169534317" sldId="275"/>
            <ac:spMk id="8" creationId="{02AC0C82-C5FB-4E11-B516-93DB3007675F}"/>
          </ac:spMkLst>
        </pc:spChg>
        <pc:picChg chg="add mod">
          <ac:chgData name="Subash Khatiwada" userId="82ebb907-69e0-4888-9ca7-a664fef6b159" providerId="ADAL" clId="{B07B7EBF-0722-47D0-BE60-FAAF8BC61B5C}" dt="2023-12-18T07:33:27.951" v="317" actId="1076"/>
          <ac:picMkLst>
            <pc:docMk/>
            <pc:sldMk cId="169534317" sldId="275"/>
            <ac:picMk id="5" creationId="{AC57AE83-4343-5773-7DCB-9AA0A5365D3E}"/>
          </ac:picMkLst>
        </pc:picChg>
        <pc:picChg chg="add mod">
          <ac:chgData name="Subash Khatiwada" userId="82ebb907-69e0-4888-9ca7-a664fef6b159" providerId="ADAL" clId="{B07B7EBF-0722-47D0-BE60-FAAF8BC61B5C}" dt="2023-12-18T07:34:18.062" v="319" actId="1076"/>
          <ac:picMkLst>
            <pc:docMk/>
            <pc:sldMk cId="169534317" sldId="275"/>
            <ac:picMk id="7" creationId="{79525605-430D-D003-C6C7-7969B86945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14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911" y="0"/>
            <a:ext cx="2946144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164"/>
            <a:ext cx="294614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255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65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422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6:notes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520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8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95536" y="251292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95536" y="42686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23863" y="980728"/>
            <a:ext cx="748849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016014" y="-63351"/>
            <a:ext cx="5040560" cy="842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964919" y="2669385"/>
            <a:ext cx="5462588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676275" y="638178"/>
            <a:ext cx="5462588" cy="616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23862" y="1004877"/>
            <a:ext cx="8424863" cy="55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23850" y="1628801"/>
            <a:ext cx="4135438" cy="55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11700" y="1628801"/>
            <a:ext cx="4137025" cy="554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1513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2774389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3414149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33" y="2774389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33" y="3414149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23863" y="980728"/>
            <a:ext cx="748849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12" y="1594873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159488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12" y="275693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1604802"/>
            <a:ext cx="5486400" cy="3122777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45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3863" y="980728"/>
            <a:ext cx="748849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3862" y="1628801"/>
            <a:ext cx="8424863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67638" y="206084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Rockwell"/>
              <a:buNone/>
            </a:pPr>
            <a:r>
              <a:rPr lang="en-GB" sz="4000" dirty="0">
                <a:solidFill>
                  <a:srgbClr val="FFC000"/>
                </a:solidFill>
              </a:rPr>
              <a:t>5CS021 Numerical Methods and Concurrency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ACB18"/>
              </a:buClr>
              <a:buSzPts val="2400"/>
              <a:buFont typeface="Rockwell"/>
              <a:buNone/>
            </a:pPr>
            <a:r>
              <a:rPr lang="en-GB" sz="2400" dirty="0">
                <a:solidFill>
                  <a:srgbClr val="FACB18"/>
                </a:solidFill>
                <a:latin typeface="Rockwell"/>
                <a:ea typeface="Rockwell"/>
                <a:cs typeface="Rockwell"/>
                <a:sym typeface="Rockwell"/>
              </a:rPr>
              <a:t>File Handling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/>
              <a:t>int fprintf(FILE *fptr, char *format,...);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 err="1"/>
              <a:t>fprintf</a:t>
            </a:r>
            <a:r>
              <a:rPr lang="en-GB" dirty="0"/>
              <a:t>() formats and writes output to the </a:t>
            </a:r>
            <a:r>
              <a:rPr lang="en-GB" dirty="0" err="1"/>
              <a:t>fptr</a:t>
            </a:r>
            <a:r>
              <a:rPr lang="en-GB" dirty="0"/>
              <a:t> stream </a:t>
            </a:r>
            <a:r>
              <a:rPr lang="en-GB" dirty="0" err="1"/>
              <a:t>fptr</a:t>
            </a:r>
            <a:r>
              <a:rPr lang="en-GB" dirty="0"/>
              <a:t> under the control of format string.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The function is identical to the </a:t>
            </a:r>
            <a:r>
              <a:rPr lang="en-GB" dirty="0" err="1"/>
              <a:t>printf</a:t>
            </a:r>
            <a:r>
              <a:rPr lang="en-GB" dirty="0"/>
              <a:t>() function except the first argument which is a file pointer that specifies the file to be written.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The </a:t>
            </a:r>
            <a:r>
              <a:rPr lang="en-GB" dirty="0" err="1"/>
              <a:t>fprintf</a:t>
            </a:r>
            <a:r>
              <a:rPr lang="en-GB" dirty="0"/>
              <a:t>() returns the number of characters written, or negative if an error occur.</a:t>
            </a:r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Example: </a:t>
            </a:r>
            <a:r>
              <a:rPr lang="en-GB" dirty="0" err="1"/>
              <a:t>fprintf</a:t>
            </a:r>
            <a:r>
              <a:rPr lang="en-GB" dirty="0"/>
              <a:t>(</a:t>
            </a:r>
            <a:r>
              <a:rPr lang="en-GB" dirty="0" err="1"/>
              <a:t>stdout</a:t>
            </a:r>
            <a:r>
              <a:rPr lang="en-GB" dirty="0"/>
              <a:t>,</a:t>
            </a:r>
            <a:r>
              <a:rPr lang="en-GB" sz="3200" b="1" dirty="0"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dirty="0"/>
              <a:t>Hello</a:t>
            </a:r>
            <a:r>
              <a:rPr lang="en-GB" sz="32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dirty="0"/>
              <a:t>); //</a:t>
            </a:r>
            <a:r>
              <a:rPr lang="en-GB" dirty="0" err="1"/>
              <a:t>stdout</a:t>
            </a:r>
            <a:r>
              <a:rPr lang="en-GB" dirty="0"/>
              <a:t> is a file pointer that points to standard output(console screen)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0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fprintf() Example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228940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  FILE *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 = fopen("test6.txt", "w");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8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, "Number is %d\n", 123);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6391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 int fputs(char *s, FILE *fptr)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The </a:t>
            </a:r>
            <a:r>
              <a:rPr lang="en-GB" dirty="0" err="1"/>
              <a:t>fputs</a:t>
            </a:r>
            <a:r>
              <a:rPr lang="en-GB" dirty="0"/>
              <a:t>() function writes a string (which need not contain a newline) to a file.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It returns non-negative, or EOF if an error occurs.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FILE *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= fopen("test7.txt", "w");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("Hello World!",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65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Reading from a File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Following functions in C are usually used for reading simple data from a file  :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 err="1"/>
              <a:t>fgetc</a:t>
            </a:r>
            <a:r>
              <a:rPr lang="en-GB" dirty="0"/>
              <a:t>(…)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 err="1"/>
              <a:t>fscanf</a:t>
            </a:r>
            <a:r>
              <a:rPr lang="en-GB" dirty="0"/>
              <a:t>(…)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 err="1"/>
              <a:t>fgets</a:t>
            </a:r>
            <a:r>
              <a:rPr lang="en-GB" dirty="0"/>
              <a:t>(…)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 err="1"/>
              <a:t>getc</a:t>
            </a:r>
            <a:r>
              <a:rPr lang="en-GB" dirty="0"/>
              <a:t>(…)</a:t>
            </a: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int </a:t>
            </a:r>
            <a:r>
              <a:rPr lang="en-GB" dirty="0" err="1"/>
              <a:t>fgetc</a:t>
            </a:r>
            <a:r>
              <a:rPr lang="en-GB" dirty="0"/>
              <a:t>(FILE *</a:t>
            </a:r>
            <a:r>
              <a:rPr lang="en-GB" dirty="0" err="1"/>
              <a:t>fptr</a:t>
            </a:r>
            <a:r>
              <a:rPr lang="en-GB" dirty="0"/>
              <a:t>);</a:t>
            </a:r>
            <a:endParaRPr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The </a:t>
            </a:r>
            <a:r>
              <a:rPr lang="en-GB" dirty="0" err="1"/>
              <a:t>fgetc</a:t>
            </a:r>
            <a:r>
              <a:rPr lang="en-GB" dirty="0"/>
              <a:t>() function returns the next character in the stream </a:t>
            </a:r>
            <a:r>
              <a:rPr lang="en-GB" dirty="0" err="1"/>
              <a:t>fptr</a:t>
            </a:r>
            <a:r>
              <a:rPr lang="en-GB" dirty="0"/>
              <a:t>  as an unsigned char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It returns the special value EOF, if end of file or error occurs.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endParaRPr lang="en-GB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>
              <a:spcBef>
                <a:spcPts val="592"/>
              </a:spcBef>
              <a:buSzPct val="1000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	FILE *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884" lvl="0" indent="-342884">
              <a:spcBef>
                <a:spcPts val="592"/>
              </a:spcBef>
              <a:buSzPct val="1000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= fopen("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test.txt","r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marL="342884" lvl="0" indent="-342884">
              <a:spcBef>
                <a:spcPts val="592"/>
              </a:spcBef>
              <a:buSzPct val="1000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	char c,c1;</a:t>
            </a:r>
          </a:p>
          <a:p>
            <a:pPr marL="342884" lvl="0" indent="-342884">
              <a:spcBef>
                <a:spcPts val="592"/>
              </a:spcBef>
              <a:buSzPct val="1000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	c =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fgetc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)//reading character from a file.</a:t>
            </a:r>
          </a:p>
          <a:p>
            <a:pPr marL="342884" lvl="0" indent="-342884">
              <a:spcBef>
                <a:spcPts val="592"/>
              </a:spcBef>
              <a:buSzPct val="1000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	c1=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fgetc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884" lvl="0" indent="-342884">
              <a:spcBef>
                <a:spcPts val="592"/>
              </a:spcBef>
              <a:buSzPct val="100000"/>
              <a:buNone/>
            </a:pPr>
            <a:endParaRPr lang="en-GB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>
              <a:spcBef>
                <a:spcPts val="592"/>
              </a:spcBef>
              <a:buSzPct val="1000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("%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c",c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884" lvl="0" indent="-342884">
              <a:spcBef>
                <a:spcPts val="592"/>
              </a:spcBef>
              <a:buSzPct val="100000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4488-D748-B337-7D0F-36F35EEA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err="1"/>
              <a:t>fgetc</a:t>
            </a:r>
            <a:r>
              <a:rPr lang="en-GB" dirty="0"/>
              <a:t>(FILE *</a:t>
            </a:r>
            <a:r>
              <a:rPr lang="en-GB" dirty="0" err="1"/>
              <a:t>fptr</a:t>
            </a:r>
            <a:r>
              <a:rPr lang="en-GB" dirty="0"/>
              <a:t>);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F0A06-FD06-5037-19EE-A609B7318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</a:t>
            </a:r>
            <a:r>
              <a:rPr lang="en-US" b="1" dirty="0">
                <a:solidFill>
                  <a:srgbClr val="FF0000"/>
                </a:solidFill>
              </a:rPr>
              <a:t>file test.txt </a:t>
            </a:r>
            <a:r>
              <a:rPr lang="en-US" dirty="0"/>
              <a:t>which contains “</a:t>
            </a:r>
            <a:r>
              <a:rPr lang="en-US" dirty="0">
                <a:highlight>
                  <a:srgbClr val="FFFF00"/>
                </a:highlight>
              </a:rPr>
              <a:t>Hello World</a:t>
            </a:r>
            <a:r>
              <a:rPr lang="en-US" dirty="0"/>
              <a:t>”.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7AE83-4343-5773-7DCB-9AA0A536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0" y="2288283"/>
            <a:ext cx="5017728" cy="4569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25605-430D-D003-C6C7-7969B869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87" y="4610012"/>
            <a:ext cx="1828800" cy="34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AC0C82-C5FB-4E11-B516-93DB3007675F}"/>
              </a:ext>
            </a:extLst>
          </p:cNvPr>
          <p:cNvSpPr txBox="1"/>
          <p:nvPr/>
        </p:nvSpPr>
        <p:spPr>
          <a:xfrm>
            <a:off x="6440184" y="4265364"/>
            <a:ext cx="268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95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int </a:t>
            </a:r>
            <a:r>
              <a:rPr lang="en-GB" dirty="0" err="1"/>
              <a:t>fscanf</a:t>
            </a:r>
            <a:r>
              <a:rPr lang="en-GB" dirty="0"/>
              <a:t>(FILE *</a:t>
            </a:r>
            <a:r>
              <a:rPr lang="en-GB" dirty="0" err="1"/>
              <a:t>fptr</a:t>
            </a:r>
            <a:r>
              <a:rPr lang="en-GB" dirty="0"/>
              <a:t>, char *format, ...);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b="1" dirty="0" err="1">
                <a:solidFill>
                  <a:srgbClr val="FF0000"/>
                </a:solidFill>
              </a:rPr>
              <a:t>fscanf</a:t>
            </a:r>
            <a:r>
              <a:rPr lang="en-GB" b="1" dirty="0">
                <a:solidFill>
                  <a:srgbClr val="FF0000"/>
                </a:solidFill>
              </a:rPr>
              <a:t>() </a:t>
            </a:r>
            <a:r>
              <a:rPr lang="en-GB" dirty="0"/>
              <a:t>reads from the stream </a:t>
            </a:r>
            <a:r>
              <a:rPr lang="en-GB" dirty="0" err="1"/>
              <a:t>fptr</a:t>
            </a:r>
            <a:r>
              <a:rPr lang="en-GB" dirty="0"/>
              <a:t> under control of format and assigns converted values through subsequent assignments, each of which must be a pointer.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It returns when format is exhausted.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 err="1"/>
              <a:t>fscanf</a:t>
            </a:r>
            <a:r>
              <a:rPr lang="en-GB" dirty="0"/>
              <a:t>() returns EOF if end of file or an error occurs before any conversion.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 It </a:t>
            </a:r>
            <a:r>
              <a:rPr lang="en-GB" dirty="0">
                <a:highlight>
                  <a:srgbClr val="FFFF00"/>
                </a:highlight>
              </a:rPr>
              <a:t>returns</a:t>
            </a:r>
            <a:r>
              <a:rPr lang="en-GB" dirty="0"/>
              <a:t> the </a:t>
            </a:r>
            <a:r>
              <a:rPr lang="en-GB" dirty="0">
                <a:solidFill>
                  <a:schemeClr val="tx1"/>
                </a:solidFill>
                <a:highlight>
                  <a:srgbClr val="FFFF00"/>
                </a:highlight>
              </a:rPr>
              <a:t>number of input items converted</a:t>
            </a:r>
            <a:r>
              <a:rPr lang="en-GB" dirty="0"/>
              <a:t> and assigned.</a:t>
            </a: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fscanf() Example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endParaRPr lang="en-GB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FILE *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x,y,n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= fopen("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test.txt","r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GB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,"%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d,%d",&amp;x,&amp;y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("x=%d, y=%d \n",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F0B4B-1E6F-D92F-6D93-CB7A1F0E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680" y="1052736"/>
            <a:ext cx="2438200" cy="859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A03D5-6F20-4661-FC2F-7078003C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90" y="5595714"/>
            <a:ext cx="2333625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422B7-3355-503C-0103-BEFA2CF12D0A}"/>
              </a:ext>
            </a:extLst>
          </p:cNvPr>
          <p:cNvSpPr txBox="1"/>
          <p:nvPr/>
        </p:nvSpPr>
        <p:spPr>
          <a:xfrm>
            <a:off x="5661690" y="5287937"/>
            <a:ext cx="268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CCA1D-165E-FF08-9224-40408F1E9DB6}"/>
              </a:ext>
            </a:extLst>
          </p:cNvPr>
          <p:cNvSpPr/>
          <p:nvPr/>
        </p:nvSpPr>
        <p:spPr>
          <a:xfrm>
            <a:off x="3701845" y="2740481"/>
            <a:ext cx="1959845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45244E-EEC6-B1DF-85BB-8B40D0C2F77A}"/>
              </a:ext>
            </a:extLst>
          </p:cNvPr>
          <p:cNvCxnSpPr>
            <a:endCxn id="3" idx="2"/>
          </p:cNvCxnSpPr>
          <p:nvPr/>
        </p:nvCxnSpPr>
        <p:spPr>
          <a:xfrm flipV="1">
            <a:off x="4734232" y="1912448"/>
            <a:ext cx="1617548" cy="8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uiExpand="1" build="p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 b="1"/>
              <a:t>char *fgets(char *s, int n, FILE *fptr);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GB" b="1" dirty="0"/>
              <a:t>s</a:t>
            </a:r>
            <a:r>
              <a:rPr lang="en-GB" dirty="0"/>
              <a:t> 	- The array where the characters will be stored.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GB" b="1" dirty="0"/>
              <a:t>n</a:t>
            </a:r>
            <a:r>
              <a:rPr lang="en-GB" dirty="0"/>
              <a:t> 	- The size of s.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GB" b="1" dirty="0" err="1"/>
              <a:t>fptr</a:t>
            </a:r>
            <a:r>
              <a:rPr lang="en-GB" dirty="0"/>
              <a:t> - The file stream to read.</a:t>
            </a: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 err="1"/>
              <a:t>fgets</a:t>
            </a:r>
            <a:r>
              <a:rPr lang="en-GB" dirty="0"/>
              <a:t>()  reads at most n-1 characters into the array  </a:t>
            </a:r>
            <a:r>
              <a:rPr lang="en-GB" b="1" dirty="0"/>
              <a:t>s</a:t>
            </a:r>
            <a:r>
              <a:rPr lang="en-GB" dirty="0"/>
              <a:t>, stopping if a newline is encountered.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The newline is included in the array, which is terminated by ‘\0’.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The </a:t>
            </a:r>
            <a:r>
              <a:rPr lang="en-GB" dirty="0" err="1"/>
              <a:t>fgets</a:t>
            </a:r>
            <a:r>
              <a:rPr lang="en-GB" dirty="0"/>
              <a:t>() function returns s.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If an error occurs, it returns NULL;</a:t>
            </a: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fgets() Example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FILE *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char line [100];</a:t>
            </a:r>
            <a:endParaRPr lang="en-GB" dirty="0">
              <a:ea typeface="Courier New"/>
              <a:cs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 = fopen("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test.txt","r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(line,100,fptr);//reads at most 99 characters from the file.(remaining one for null character)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 ("Line: %s\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n",line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800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sz="28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44372-11F0-F415-072B-9DBD7785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73" y="1052736"/>
            <a:ext cx="4352925" cy="942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695E4D-613F-B029-D3CD-AAFA6F841FFA}"/>
              </a:ext>
            </a:extLst>
          </p:cNvPr>
          <p:cNvSpPr/>
          <p:nvPr/>
        </p:nvSpPr>
        <p:spPr>
          <a:xfrm>
            <a:off x="3122660" y="2607745"/>
            <a:ext cx="1959845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0DC91F-6EFE-AA9D-0745-4D0A1CC1DDD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155047" y="1995711"/>
            <a:ext cx="2378489" cy="61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3F36BB4-77C5-DCEF-4AD9-C804B1DE2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19" y="5805264"/>
            <a:ext cx="1628775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Operations on Files</a:t>
            </a: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Typical operations on a file are: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>
                <a:highlight>
                  <a:srgbClr val="FFFF00"/>
                </a:highlight>
              </a:rPr>
              <a:t>Open </a:t>
            </a:r>
            <a:r>
              <a:rPr lang="en-GB" dirty="0"/>
              <a:t>: To open a file to store/retrieve data in it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>
                <a:highlight>
                  <a:srgbClr val="FFFF00"/>
                </a:highlight>
              </a:rPr>
              <a:t>Read</a:t>
            </a:r>
            <a:r>
              <a:rPr lang="en-GB" dirty="0"/>
              <a:t> : The file is used as an input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>
                <a:highlight>
                  <a:srgbClr val="FFFF00"/>
                </a:highlight>
              </a:rPr>
              <a:t>Write </a:t>
            </a:r>
            <a:r>
              <a:rPr lang="en-GB" dirty="0"/>
              <a:t>: The file is used as output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>
                <a:highlight>
                  <a:srgbClr val="FFFF00"/>
                </a:highlight>
              </a:rPr>
              <a:t>Close</a:t>
            </a:r>
            <a:r>
              <a:rPr lang="en-GB" dirty="0"/>
              <a:t> : Preserve the file for a later use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>
                <a:highlight>
                  <a:srgbClr val="FFFF00"/>
                </a:highlight>
              </a:rPr>
              <a:t>Access</a:t>
            </a:r>
            <a:r>
              <a:rPr lang="en-GB" dirty="0"/>
              <a:t>: Random accessing data in a file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 int feof(FILE *fptr)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 err="1"/>
              <a:t>feof</a:t>
            </a:r>
            <a:r>
              <a:rPr lang="en-GB" dirty="0"/>
              <a:t>() returns true when End-of-File indicator associated with the file is set, else false is returned.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FILE *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char line [1000];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= fopen("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test.txt","r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-GB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lang="en-GB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(line,1000,fptr);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("Line %s\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n",line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dirty="0"/>
              <a:t>https://app.mysecondteacher.com.np/subjects/489/classroom/20028/content</a:t>
            </a:r>
            <a:endParaRPr dirty="0"/>
          </a:p>
          <a:p>
            <a:pPr marL="342884" lvl="0" indent="-154923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File Handling Commands</a:t>
            </a: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Include header file </a:t>
            </a:r>
            <a:r>
              <a:rPr lang="en-GB" b="1" dirty="0">
                <a:solidFill>
                  <a:srgbClr val="FF0000"/>
                </a:solidFill>
              </a:rPr>
              <a:t>&lt;stdio.h&gt; </a:t>
            </a:r>
            <a:r>
              <a:rPr lang="en-GB" dirty="0"/>
              <a:t>to access all file handling utilities.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A data type called </a:t>
            </a:r>
            <a:r>
              <a:rPr lang="en-GB" b="1" dirty="0">
                <a:solidFill>
                  <a:srgbClr val="7030A0"/>
                </a:solidFill>
              </a:rPr>
              <a:t>FILE</a:t>
            </a:r>
            <a:r>
              <a:rPr lang="en-GB" dirty="0"/>
              <a:t> is there to create a pointer to a file. Sometimes also called a </a:t>
            </a:r>
            <a:r>
              <a:rPr lang="en-GB" b="1" dirty="0">
                <a:solidFill>
                  <a:schemeClr val="tx1"/>
                </a:solidFill>
              </a:rPr>
              <a:t>file stream</a:t>
            </a:r>
            <a:r>
              <a:rPr lang="en-GB" dirty="0"/>
              <a:t>.</a:t>
            </a:r>
            <a:br>
              <a:rPr lang="en-GB" dirty="0"/>
            </a:b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FILE *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 //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is a pointer to a</a:t>
            </a:r>
            <a:b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          // FILE structure</a:t>
            </a:r>
            <a:b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To open a file, use fopen() function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FILE* fopen(char *filename, char *mode);</a:t>
            </a:r>
            <a:endParaRPr dirty="0"/>
          </a:p>
          <a:p>
            <a:pPr marL="342884" lvl="0" indent="-170162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To close a file, use </a:t>
            </a:r>
            <a:r>
              <a:rPr lang="en-GB" dirty="0" err="1"/>
              <a:t>fclose</a:t>
            </a:r>
            <a:r>
              <a:rPr lang="en-GB" dirty="0"/>
              <a:t>() function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(FILE *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170162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528013" y="11658"/>
            <a:ext cx="5436117" cy="86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dirty="0"/>
              <a:t>fopen(char *filename, char *mode)</a:t>
            </a:r>
            <a:endParaRPr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The first argument is a string to characters indicating the name of the file to be opened.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The second argument is to specify the mode of file opening. There are five file opening modes in C :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</a:pPr>
            <a:r>
              <a:rPr lang="en-GB" sz="2400" dirty="0">
                <a:highlight>
                  <a:srgbClr val="FFFF00"/>
                </a:highlight>
              </a:rPr>
              <a:t>"r"</a:t>
            </a:r>
            <a:r>
              <a:rPr lang="en-GB" sz="2400" dirty="0"/>
              <a:t> 	: Opens a file for reading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</a:pPr>
            <a:r>
              <a:rPr lang="en-GB" sz="2400" dirty="0">
                <a:highlight>
                  <a:srgbClr val="FFFF00"/>
                </a:highlight>
              </a:rPr>
              <a:t>"w" </a:t>
            </a:r>
            <a:r>
              <a:rPr lang="en-GB" sz="2400" dirty="0"/>
              <a:t>	: Creates a file for writing (overwrite, if it contains data)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</a:pPr>
            <a:r>
              <a:rPr lang="en-GB" sz="2400" dirty="0">
                <a:highlight>
                  <a:srgbClr val="FFFF00"/>
                </a:highlight>
              </a:rPr>
              <a:t>"a" </a:t>
            </a:r>
            <a:r>
              <a:rPr lang="en-GB" sz="2400" dirty="0"/>
              <a:t>	: Opens a file for appending to the end of the file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It returns the special value </a:t>
            </a:r>
            <a:r>
              <a:rPr lang="en-GB" b="1" dirty="0">
                <a:solidFill>
                  <a:srgbClr val="FF0000"/>
                </a:solidFill>
              </a:rPr>
              <a:t>NULL</a:t>
            </a:r>
            <a:r>
              <a:rPr lang="en-GB" dirty="0"/>
              <a:t> to indicate that it couldn't open the file.</a:t>
            </a:r>
            <a:endParaRPr dirty="0"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fopen() function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If a </a:t>
            </a:r>
            <a:r>
              <a:rPr lang="en-GB" dirty="0">
                <a:solidFill>
                  <a:srgbClr val="00B0F0"/>
                </a:solidFill>
              </a:rPr>
              <a:t>file that does not exist </a:t>
            </a:r>
            <a:r>
              <a:rPr lang="en-GB" dirty="0"/>
              <a:t>is opened for </a:t>
            </a:r>
            <a:r>
              <a:rPr lang="en-GB" dirty="0">
                <a:solidFill>
                  <a:srgbClr val="FF0000"/>
                </a:solidFill>
              </a:rPr>
              <a:t>writing or appending</a:t>
            </a:r>
            <a:r>
              <a:rPr lang="en-GB" dirty="0"/>
              <a:t>, it is created as a </a:t>
            </a:r>
            <a:r>
              <a:rPr lang="en-GB" b="1" dirty="0"/>
              <a:t>new</a:t>
            </a:r>
            <a:r>
              <a:rPr lang="en-GB" dirty="0"/>
              <a:t>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Opening an </a:t>
            </a:r>
            <a:r>
              <a:rPr lang="en-GB" dirty="0">
                <a:solidFill>
                  <a:srgbClr val="FF0000"/>
                </a:solidFill>
              </a:rPr>
              <a:t>existing file </a:t>
            </a:r>
            <a:r>
              <a:rPr lang="en-GB" dirty="0"/>
              <a:t>for writing causes the </a:t>
            </a:r>
            <a:r>
              <a:rPr lang="en-GB" dirty="0">
                <a:solidFill>
                  <a:srgbClr val="00B0F0"/>
                </a:solidFill>
              </a:rPr>
              <a:t>old contents to be discarded</a:t>
            </a:r>
            <a:r>
              <a:rPr lang="en-GB" dirty="0"/>
              <a:t>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Opening an existing file for appending preserves the old contents, and new contents will be added at the end.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File opening error :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/>
              <a:t>Trying to read a file that does not exist. 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/>
              <a:t>Trying to read a file that doesn’t have permission.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/>
              <a:t>If there is an error, fopen() returns NULL.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1396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1400"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716110" y="4264235"/>
            <a:ext cx="3220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568633" y="1910496"/>
            <a:ext cx="810110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73486" y="1823025"/>
            <a:ext cx="8986235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18"/>
          <p:cNvGraphicFramePr/>
          <p:nvPr>
            <p:extLst>
              <p:ext uri="{D42A27DB-BD31-4B8C-83A1-F6EECF244321}">
                <p14:modId xmlns:p14="http://schemas.microsoft.com/office/powerpoint/2010/main" val="4040081230"/>
              </p:ext>
            </p:extLst>
          </p:nvPr>
        </p:nvGraphicFramePr>
        <p:xfrm>
          <a:off x="0" y="0"/>
          <a:ext cx="9144000" cy="6818778"/>
        </p:xfrm>
        <a:graphic>
          <a:graphicData uri="http://schemas.openxmlformats.org/drawingml/2006/table">
            <a:tbl>
              <a:tblPr firstRow="1" bandRow="1">
                <a:noFill/>
                <a:tableStyleId>{A018C164-4709-4ABC-9E67-D7D6F3DCE6E9}</a:tableStyleId>
              </a:tblPr>
              <a:tblGrid>
                <a:gridCol w="253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0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Opening Modes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Purposes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00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“r” (</a:t>
                      </a:r>
                      <a:r>
                        <a:rPr lang="en-GB" sz="205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read)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file </a:t>
                      </a:r>
                      <a:r>
                        <a:rPr lang="en-GB" sz="205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reading purpose only</a:t>
                      </a: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If the specified file doesn’t exist, it returns NULL. (The file must already exist.)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411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 startAt="2"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“r+”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(read and write)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file for both reading and writing purpose. If the specified file doesn’t exist, it returns NULL. (The file must already exist.)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3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“w”(i.e write)</a:t>
                      </a:r>
                      <a:endParaRPr sz="205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 file for writing purpose. If the specified file already exist, the content within the file are overwritten (</a:t>
                      </a:r>
                      <a:r>
                        <a:rPr lang="en-GB" sz="205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 is deleted first and then written)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file doesn’t exist, a new file is created implicitly.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6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“w+”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(read and write)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Same of 3 but data can be read too.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4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“a” (i.e append)</a:t>
                      </a:r>
                      <a:endParaRPr sz="205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an existing file for adding new information at the end of file purpose. If the file doesn’t exist, a new file is created implicitly.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0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“a+”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 + read)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205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an existing file for both reading and appending purpose. A new file is created if specified file doesn’t exist.</a:t>
                      </a:r>
                      <a:endParaRPr sz="205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fopen() example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void main()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FILE *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char filename[]= "file01.txt";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= fopen(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filename,"w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== NULL) {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("Error creating file %s\n", filename); 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  exit(-1);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("Success creating file %s\n", filename); 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Writing into a File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Following functions in C are usually used for writing simple data into a file :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/>
              <a:t>int </a:t>
            </a:r>
            <a:r>
              <a:rPr lang="en-GB" dirty="0" err="1"/>
              <a:t>fputc</a:t>
            </a:r>
            <a:r>
              <a:rPr lang="en-GB" dirty="0"/>
              <a:t>(int c, FILE *</a:t>
            </a:r>
            <a:r>
              <a:rPr lang="en-GB" dirty="0" err="1"/>
              <a:t>fptr</a:t>
            </a:r>
            <a:r>
              <a:rPr lang="en-GB" dirty="0"/>
              <a:t>)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/>
              <a:t>int </a:t>
            </a:r>
            <a:r>
              <a:rPr lang="en-GB" dirty="0" err="1"/>
              <a:t>fprintf</a:t>
            </a:r>
            <a:r>
              <a:rPr lang="en-GB" dirty="0"/>
              <a:t>(FILE *</a:t>
            </a:r>
            <a:r>
              <a:rPr lang="en-GB" dirty="0" err="1"/>
              <a:t>fptr</a:t>
            </a:r>
            <a:r>
              <a:rPr lang="en-GB" dirty="0"/>
              <a:t>, char *format,...)</a:t>
            </a:r>
            <a:endParaRPr dirty="0"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GB" dirty="0"/>
              <a:t> int </a:t>
            </a:r>
            <a:r>
              <a:rPr lang="en-GB" dirty="0" err="1"/>
              <a:t>fputs</a:t>
            </a:r>
            <a:r>
              <a:rPr lang="en-GB" dirty="0"/>
              <a:t>(char *s, FILE *</a:t>
            </a:r>
            <a:r>
              <a:rPr lang="en-GB" dirty="0" err="1"/>
              <a:t>fptr</a:t>
            </a:r>
            <a:r>
              <a:rPr lang="en-GB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45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 fputc(int c, FILE *fptr);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The </a:t>
            </a:r>
            <a:r>
              <a:rPr lang="en-GB" dirty="0" err="1"/>
              <a:t>fputc</a:t>
            </a:r>
            <a:r>
              <a:rPr lang="en-GB" dirty="0"/>
              <a:t>() function writes the character c to file </a:t>
            </a:r>
            <a:r>
              <a:rPr lang="en-GB" dirty="0" err="1"/>
              <a:t>fptr</a:t>
            </a:r>
            <a:r>
              <a:rPr lang="en-GB" dirty="0"/>
              <a:t> and returns the character written, or EOF if an error occurs. 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FILE *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=‘a’;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= fopen("test3.txt","w");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fputc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fptr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7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theme/theme1.xml><?xml version="1.0" encoding="utf-8"?>
<a:theme xmlns:a="http://schemas.openxmlformats.org/drawingml/2006/main" name="University Standard">
  <a:themeElements>
    <a:clrScheme name="uow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1552</Words>
  <Application>Microsoft Office PowerPoint</Application>
  <PresentationFormat>On-screen Show (4:3)</PresentationFormat>
  <Paragraphs>176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Rockwell</vt:lpstr>
      <vt:lpstr>Courier New</vt:lpstr>
      <vt:lpstr>Times New Roman</vt:lpstr>
      <vt:lpstr>Helvetica Neue</vt:lpstr>
      <vt:lpstr>Arial</vt:lpstr>
      <vt:lpstr>University Standard</vt:lpstr>
      <vt:lpstr>PowerPoint Presentation</vt:lpstr>
      <vt:lpstr>Operations on Files</vt:lpstr>
      <vt:lpstr>File Handling Commands</vt:lpstr>
      <vt:lpstr>fopen(char *filename, char *mode)</vt:lpstr>
      <vt:lpstr>fopen() function</vt:lpstr>
      <vt:lpstr>PowerPoint Presentation</vt:lpstr>
      <vt:lpstr>fopen() example</vt:lpstr>
      <vt:lpstr>Writing into a File</vt:lpstr>
      <vt:lpstr>int fputc(int c, FILE *fptr);</vt:lpstr>
      <vt:lpstr>int fprintf(FILE *fptr, char *format,...);</vt:lpstr>
      <vt:lpstr>fprintf() Example</vt:lpstr>
      <vt:lpstr> int fputs(char *s, FILE *fptr)</vt:lpstr>
      <vt:lpstr>Reading from a File</vt:lpstr>
      <vt:lpstr>int fgetc(FILE *fptr);</vt:lpstr>
      <vt:lpstr>Example: fgetc(FILE *fptr);</vt:lpstr>
      <vt:lpstr>int fscanf(FILE *fptr, char *format, ...);</vt:lpstr>
      <vt:lpstr>fscanf() Example</vt:lpstr>
      <vt:lpstr>char *fgets(char *s, int n, FILE *fptr);</vt:lpstr>
      <vt:lpstr>fgets() Example</vt:lpstr>
      <vt:lpstr> int feof(FILE *fptr)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Shah, Sumit</cp:lastModifiedBy>
  <cp:revision>1</cp:revision>
  <dcterms:modified xsi:type="dcterms:W3CDTF">2023-12-28T02:58:04Z</dcterms:modified>
</cp:coreProperties>
</file>