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2" r:id="rId14"/>
  </p:sldIdLst>
  <p:sldSz cx="9144000" cy="5143500" type="screen16x9"/>
  <p:notesSz cx="6858000" cy="9144000"/>
  <p:embeddedFontLst>
    <p:embeddedFont>
      <p:font typeface="Poppins Light" charset="0"/>
      <p:regular r:id="rId16"/>
      <p:bold r:id="rId17"/>
      <p:italic r:id="rId18"/>
      <p:boldItalic r:id="rId19"/>
    </p:embeddedFont>
    <p:embeddedFont>
      <p:font typeface="Poppins Medium" charset="0"/>
      <p:regular r:id="rId20"/>
      <p:bold r:id="rId21"/>
      <p:italic r:id="rId22"/>
      <p:boldItalic r:id="rId23"/>
    </p:embeddedFont>
    <p:embeddedFont>
      <p:font typeface="Poppins" charset="0"/>
      <p:regular r:id="rId24"/>
      <p:bold r:id="rId25"/>
      <p:italic r:id="rId26"/>
      <p:boldItalic r:id="rId27"/>
    </p:embeddedFont>
    <p:embeddedFont>
      <p:font typeface="Proxima Nova" charset="0"/>
      <p:regular r:id="rId28"/>
      <p:bold r:id="rId29"/>
      <p:italic r:id="rId30"/>
      <p:boldItalic r:id="rId31"/>
    </p:embeddedFont>
    <p:embeddedFont>
      <p:font typeface="Maven Pro" charset="0"/>
      <p:regular r:id="rId32"/>
      <p:bold r:id="rId33"/>
    </p:embeddedFont>
    <p:embeddedFont>
      <p:font typeface="Nunito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A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4b8ec96e0_0_2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e4b8ec96e0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4b8ec96e0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4b8ec96e0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4b8ec96e0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4b8ec96e0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4b8ec96e0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4b8ec96e0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4b8ec96e0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4b8ec96e0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4b8ec96e0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4b8ec96e0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ato Black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6" name="Google Shape;276;p13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noFill/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04" y="4670511"/>
            <a:ext cx="1136249" cy="35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85" name="Google Shape;28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777" y="-177574"/>
            <a:ext cx="5490750" cy="4506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176526" y="784879"/>
            <a:ext cx="5490750" cy="450668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5"/>
          <p:cNvSpPr txBox="1"/>
          <p:nvPr/>
        </p:nvSpPr>
        <p:spPr>
          <a:xfrm>
            <a:off x="1756963" y="1983127"/>
            <a:ext cx="53682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lt1"/>
                </a:solidFill>
                <a:latin typeface="Poppins Medium"/>
                <a:cs typeface="Poppins Medium"/>
                <a:sym typeface="Poppins Medium"/>
              </a:rPr>
              <a:t>C</a:t>
            </a:r>
            <a:r>
              <a:rPr lang="en" sz="2400" dirty="0" smtClean="0">
                <a:solidFill>
                  <a:schemeClr val="lt1"/>
                </a:solidFill>
                <a:latin typeface="Poppins Medium"/>
                <a:cs typeface="Poppins Medium"/>
                <a:sym typeface="Poppins Medium"/>
              </a:rPr>
              <a:t>herry-pick</a:t>
            </a:r>
            <a:endParaRPr sz="1100"/>
          </a:p>
        </p:txBody>
      </p:sp>
      <p:pic>
        <p:nvPicPr>
          <p:cNvPr id="288" name="Google Shape;288;p15" descr="A picture containing clipart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047" y="222170"/>
            <a:ext cx="1733962" cy="41464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5"/>
          <p:cNvSpPr txBox="1"/>
          <p:nvPr/>
        </p:nvSpPr>
        <p:spPr>
          <a:xfrm>
            <a:off x="6079211" y="4358623"/>
            <a:ext cx="2882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Presented By : </a:t>
            </a:r>
            <a:r>
              <a:rPr lang="en" sz="1400" b="0" i="0" u="none" strike="noStrike" cap="none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Yamika Rajput</a:t>
            </a:r>
            <a:endParaRPr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21-07-17 (1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21-07-17 (1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21-07-17 (1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21-07-19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/>
        </p:nvSpPr>
        <p:spPr>
          <a:xfrm>
            <a:off x="7846669" y="129750"/>
            <a:ext cx="1136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73763"/>
                </a:solidFill>
                <a:latin typeface="Poppins"/>
                <a:ea typeface="Poppins"/>
                <a:cs typeface="Poppins"/>
                <a:sym typeface="Poppins"/>
              </a:rPr>
              <a:t>www.knoldus.com</a:t>
            </a:r>
            <a:endParaRPr sz="11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-144379" y="598488"/>
            <a:ext cx="9288379" cy="1000125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rgbClr val="0070C0"/>
                </a:solidFill>
              </a:rPr>
              <a:t>Cherry-pick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1" y="1990725"/>
            <a:ext cx="9144000" cy="254158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cherry-pick is a Git feature. If someone wants to Commit specific commits in one branch to a target branch, then cherry-pick is used.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git cherry-pick steps are as below.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checkout (switch to) target branch.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git cherry-pick &lt;commit id&gt;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Here commit id is activity id of another branch.Eg.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git cherry-pick 9772dd546a3609b06f84b680340fb84c5463264f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push to target branch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/>
        </p:nvSpPr>
        <p:spPr>
          <a:xfrm>
            <a:off x="7846669" y="129750"/>
            <a:ext cx="1136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73763"/>
                </a:solidFill>
                <a:latin typeface="Poppins"/>
                <a:ea typeface="Poppins"/>
                <a:cs typeface="Poppins"/>
                <a:sym typeface="Poppins"/>
              </a:rPr>
              <a:t>www.knoldus.com</a:t>
            </a:r>
            <a:endParaRPr sz="11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1" y="598488"/>
            <a:ext cx="9144000" cy="1000125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70C0"/>
                </a:solidFill>
              </a:rPr>
              <a:t>Cherry-pick (hands on)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1" y="1990725"/>
            <a:ext cx="9144000" cy="2541588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To use the cherry-pick command I have done commands for creating repositories local and remote both after that created the file c1.txt  then add ,commit.</a:t>
            </a:r>
          </a:p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After it push to  specified branch.</a:t>
            </a:r>
          </a:p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Now created another branch named as newbranch , switched to that and created some new files and add , commit, push.</a:t>
            </a:r>
          </a:p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Now I have two  branches one of them is master and another is newbranch</a:t>
            </a:r>
          </a:p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Comes to cherry-pick and i wanted to commit  the newbranch commits to target  master branch and newbranch contained two files n1.txt and n2.txt</a:t>
            </a:r>
          </a:p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So the newbranch commits  then cherry-pick  added to those files or commits to the  target master branch .</a:t>
            </a:r>
          </a:p>
          <a:p>
            <a:r>
              <a:rPr lang="en-IN" dirty="0" smtClean="0"/>
              <a:t> url - </a:t>
            </a:r>
            <a:r>
              <a:rPr lang="en-IN" dirty="0" smtClean="0">
                <a:solidFill>
                  <a:srgbClr val="0070C0"/>
                </a:solidFill>
              </a:rPr>
              <a:t>https://github.com/yamikarajput546/git-cherry-pick/tree/master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/>
        </p:nvSpPr>
        <p:spPr>
          <a:xfrm>
            <a:off x="7846669" y="129750"/>
            <a:ext cx="1136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73763"/>
                </a:solidFill>
                <a:latin typeface="Poppins"/>
                <a:ea typeface="Poppins"/>
                <a:cs typeface="Poppins"/>
                <a:sym typeface="Poppins"/>
              </a:rPr>
              <a:t>www.knoldus.com</a:t>
            </a:r>
            <a:endParaRPr sz="11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 descr="2021-07-17 (6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/>
          <p:nvPr/>
        </p:nvSpPr>
        <p:spPr>
          <a:xfrm>
            <a:off x="7846669" y="129750"/>
            <a:ext cx="1136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73763"/>
                </a:solidFill>
                <a:latin typeface="Poppins"/>
                <a:ea typeface="Poppins"/>
                <a:cs typeface="Poppins"/>
                <a:sym typeface="Poppins"/>
              </a:rPr>
              <a:t>www.knoldus.com</a:t>
            </a:r>
            <a:endParaRPr sz="11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 descr="2021-07-17 (7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/>
        </p:nvSpPr>
        <p:spPr>
          <a:xfrm>
            <a:off x="7846669" y="129750"/>
            <a:ext cx="1136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73763"/>
                </a:solidFill>
                <a:latin typeface="Poppins"/>
                <a:ea typeface="Poppins"/>
                <a:cs typeface="Poppins"/>
                <a:sym typeface="Poppins"/>
              </a:rPr>
              <a:t>www.knoldus.com</a:t>
            </a:r>
            <a:endParaRPr sz="11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 descr="2021-07-17 (8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21-07-17 (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21-07-17 (1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21-07-17 (1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200</Words>
  <PresentationFormat>On-screen Show (16:9)</PresentationFormat>
  <Paragraphs>25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Poppins Light</vt:lpstr>
      <vt:lpstr>Poppins Medium</vt:lpstr>
      <vt:lpstr>Poppins</vt:lpstr>
      <vt:lpstr>Proxima Nova</vt:lpstr>
      <vt:lpstr>Maven Pro</vt:lpstr>
      <vt:lpstr>Nunito</vt:lpstr>
      <vt:lpstr>Lato Black</vt:lpstr>
      <vt:lpstr>Momentum</vt:lpstr>
      <vt:lpstr>Slide 1</vt:lpstr>
      <vt:lpstr>Cherry-pick</vt:lpstr>
      <vt:lpstr>Cherry-pick (hands on)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yami</dc:creator>
  <cp:lastModifiedBy>HP NOTEBOOK</cp:lastModifiedBy>
  <cp:revision>12</cp:revision>
  <dcterms:modified xsi:type="dcterms:W3CDTF">2021-07-19T03:59:27Z</dcterms:modified>
</cp:coreProperties>
</file>