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F4207-5BF5-48E2-993F-8336A204D788}" v="11" dt="2023-03-04T18:02:26.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88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r, Riya" userId="ac70dc66-4488-496f-a0d7-0a5c266538f0" providerId="ADAL" clId="{581F4207-5BF5-48E2-993F-8336A204D788}"/>
    <pc:docChg chg="undo custSel addSld delSld modSld">
      <pc:chgData name="Kunar, Riya" userId="ac70dc66-4488-496f-a0d7-0a5c266538f0" providerId="ADAL" clId="{581F4207-5BF5-48E2-993F-8336A204D788}" dt="2023-03-04T18:42:23.271" v="1862" actId="20577"/>
      <pc:docMkLst>
        <pc:docMk/>
      </pc:docMkLst>
      <pc:sldChg chg="modSp mod">
        <pc:chgData name="Kunar, Riya" userId="ac70dc66-4488-496f-a0d7-0a5c266538f0" providerId="ADAL" clId="{581F4207-5BF5-48E2-993F-8336A204D788}" dt="2023-03-04T18:37:50.680" v="1825" actId="20577"/>
        <pc:sldMkLst>
          <pc:docMk/>
          <pc:sldMk cId="899715443" sldId="256"/>
        </pc:sldMkLst>
        <pc:spChg chg="mod">
          <ac:chgData name="Kunar, Riya" userId="ac70dc66-4488-496f-a0d7-0a5c266538f0" providerId="ADAL" clId="{581F4207-5BF5-48E2-993F-8336A204D788}" dt="2023-03-04T18:37:50.680" v="1825" actId="20577"/>
          <ac:spMkLst>
            <pc:docMk/>
            <pc:sldMk cId="899715443" sldId="256"/>
            <ac:spMk id="3" creationId="{D5F60D80-275A-B8E4-AB5C-3FFCFFC5004D}"/>
          </ac:spMkLst>
        </pc:spChg>
      </pc:sldChg>
      <pc:sldChg chg="modSp mod">
        <pc:chgData name="Kunar, Riya" userId="ac70dc66-4488-496f-a0d7-0a5c266538f0" providerId="ADAL" clId="{581F4207-5BF5-48E2-993F-8336A204D788}" dt="2023-03-04T18:39:37.907" v="1836" actId="20577"/>
        <pc:sldMkLst>
          <pc:docMk/>
          <pc:sldMk cId="2182128396" sldId="258"/>
        </pc:sldMkLst>
        <pc:spChg chg="mod">
          <ac:chgData name="Kunar, Riya" userId="ac70dc66-4488-496f-a0d7-0a5c266538f0" providerId="ADAL" clId="{581F4207-5BF5-48E2-993F-8336A204D788}" dt="2023-03-04T18:39:37.907" v="1836" actId="20577"/>
          <ac:spMkLst>
            <pc:docMk/>
            <pc:sldMk cId="2182128396" sldId="258"/>
            <ac:spMk id="3" creationId="{0A252A34-901E-0FD1-D201-9108BF1C04E7}"/>
          </ac:spMkLst>
        </pc:spChg>
      </pc:sldChg>
      <pc:sldChg chg="modSp mod">
        <pc:chgData name="Kunar, Riya" userId="ac70dc66-4488-496f-a0d7-0a5c266538f0" providerId="ADAL" clId="{581F4207-5BF5-48E2-993F-8336A204D788}" dt="2023-03-04T18:40:09.237" v="1838" actId="12"/>
        <pc:sldMkLst>
          <pc:docMk/>
          <pc:sldMk cId="2528115543" sldId="259"/>
        </pc:sldMkLst>
        <pc:spChg chg="mod">
          <ac:chgData name="Kunar, Riya" userId="ac70dc66-4488-496f-a0d7-0a5c266538f0" providerId="ADAL" clId="{581F4207-5BF5-48E2-993F-8336A204D788}" dt="2023-03-04T18:40:09.237" v="1838" actId="12"/>
          <ac:spMkLst>
            <pc:docMk/>
            <pc:sldMk cId="2528115543" sldId="259"/>
            <ac:spMk id="3" creationId="{AF67AF29-3B27-0C85-5ED0-272DBBD3D057}"/>
          </ac:spMkLst>
        </pc:spChg>
      </pc:sldChg>
      <pc:sldChg chg="addSp delSp modSp mod modClrScheme chgLayout">
        <pc:chgData name="Kunar, Riya" userId="ac70dc66-4488-496f-a0d7-0a5c266538f0" providerId="ADAL" clId="{581F4207-5BF5-48E2-993F-8336A204D788}" dt="2023-03-04T16:26:48.511" v="859" actId="14100"/>
        <pc:sldMkLst>
          <pc:docMk/>
          <pc:sldMk cId="3213397286" sldId="260"/>
        </pc:sldMkLst>
        <pc:spChg chg="mod ord">
          <ac:chgData name="Kunar, Riya" userId="ac70dc66-4488-496f-a0d7-0a5c266538f0" providerId="ADAL" clId="{581F4207-5BF5-48E2-993F-8336A204D788}" dt="2023-03-04T13:58:10.718" v="3" actId="700"/>
          <ac:spMkLst>
            <pc:docMk/>
            <pc:sldMk cId="3213397286" sldId="260"/>
            <ac:spMk id="2" creationId="{1B8ABA46-835E-3868-E08D-1F3D0B654F48}"/>
          </ac:spMkLst>
        </pc:spChg>
        <pc:spChg chg="del">
          <ac:chgData name="Kunar, Riya" userId="ac70dc66-4488-496f-a0d7-0a5c266538f0" providerId="ADAL" clId="{581F4207-5BF5-48E2-993F-8336A204D788}" dt="2023-03-04T13:57:50.830" v="0"/>
          <ac:spMkLst>
            <pc:docMk/>
            <pc:sldMk cId="3213397286" sldId="260"/>
            <ac:spMk id="3" creationId="{DC7A542F-3B29-16F4-AEAC-D6DF8017A917}"/>
          </ac:spMkLst>
        </pc:spChg>
        <pc:spChg chg="add mod ord">
          <ac:chgData name="Kunar, Riya" userId="ac70dc66-4488-496f-a0d7-0a5c266538f0" providerId="ADAL" clId="{581F4207-5BF5-48E2-993F-8336A204D788}" dt="2023-03-04T16:03:54.619" v="223" actId="14100"/>
          <ac:spMkLst>
            <pc:docMk/>
            <pc:sldMk cId="3213397286" sldId="260"/>
            <ac:spMk id="5" creationId="{1A094499-9C40-2C70-0DA9-23194FE0B1B0}"/>
          </ac:spMkLst>
        </pc:spChg>
        <pc:spChg chg="add del mod">
          <ac:chgData name="Kunar, Riya" userId="ac70dc66-4488-496f-a0d7-0a5c266538f0" providerId="ADAL" clId="{581F4207-5BF5-48E2-993F-8336A204D788}" dt="2023-03-04T14:02:36.256" v="8"/>
          <ac:spMkLst>
            <pc:docMk/>
            <pc:sldMk cId="3213397286" sldId="260"/>
            <ac:spMk id="7" creationId="{07A06A29-48A2-8651-C9D5-81F9373BAEB0}"/>
          </ac:spMkLst>
        </pc:spChg>
        <pc:spChg chg="add del mod">
          <ac:chgData name="Kunar, Riya" userId="ac70dc66-4488-496f-a0d7-0a5c266538f0" providerId="ADAL" clId="{581F4207-5BF5-48E2-993F-8336A204D788}" dt="2023-03-04T14:03:09.220" v="12"/>
          <ac:spMkLst>
            <pc:docMk/>
            <pc:sldMk cId="3213397286" sldId="260"/>
            <ac:spMk id="10" creationId="{688A9B4F-F3EC-D64F-11D0-3EC5E7E7256E}"/>
          </ac:spMkLst>
        </pc:spChg>
        <pc:spChg chg="add del mod">
          <ac:chgData name="Kunar, Riya" userId="ac70dc66-4488-496f-a0d7-0a5c266538f0" providerId="ADAL" clId="{581F4207-5BF5-48E2-993F-8336A204D788}" dt="2023-03-04T14:13:42.724" v="221"/>
          <ac:spMkLst>
            <pc:docMk/>
            <pc:sldMk cId="3213397286" sldId="260"/>
            <ac:spMk id="13" creationId="{9FA39A75-4FCE-298A-F44E-46D44F6915CB}"/>
          </ac:spMkLst>
        </pc:spChg>
        <pc:picChg chg="add del mod ord">
          <ac:chgData name="Kunar, Riya" userId="ac70dc66-4488-496f-a0d7-0a5c266538f0" providerId="ADAL" clId="{581F4207-5BF5-48E2-993F-8336A204D788}" dt="2023-03-04T14:02:32.100" v="7" actId="21"/>
          <ac:picMkLst>
            <pc:docMk/>
            <pc:sldMk cId="3213397286" sldId="260"/>
            <ac:picMk id="4" creationId="{8DBD7904-CAF6-C0CC-9F97-123CD2D743F8}"/>
          </ac:picMkLst>
        </pc:picChg>
        <pc:picChg chg="add del mod">
          <ac:chgData name="Kunar, Riya" userId="ac70dc66-4488-496f-a0d7-0a5c266538f0" providerId="ADAL" clId="{581F4207-5BF5-48E2-993F-8336A204D788}" dt="2023-03-04T14:02:53.450" v="11" actId="478"/>
          <ac:picMkLst>
            <pc:docMk/>
            <pc:sldMk cId="3213397286" sldId="260"/>
            <ac:picMk id="8" creationId="{0E797A2B-8C07-3A91-20C1-674DD6F91D61}"/>
          </ac:picMkLst>
        </pc:picChg>
        <pc:picChg chg="add del mod">
          <ac:chgData name="Kunar, Riya" userId="ac70dc66-4488-496f-a0d7-0a5c266538f0" providerId="ADAL" clId="{581F4207-5BF5-48E2-993F-8336A204D788}" dt="2023-03-04T14:13:02.409" v="220" actId="478"/>
          <ac:picMkLst>
            <pc:docMk/>
            <pc:sldMk cId="3213397286" sldId="260"/>
            <ac:picMk id="11" creationId="{FB5ED7D9-EF5C-09F3-A8BD-864151946ECC}"/>
          </ac:picMkLst>
        </pc:picChg>
        <pc:picChg chg="add mod">
          <ac:chgData name="Kunar, Riya" userId="ac70dc66-4488-496f-a0d7-0a5c266538f0" providerId="ADAL" clId="{581F4207-5BF5-48E2-993F-8336A204D788}" dt="2023-03-04T16:26:48.511" v="859" actId="14100"/>
          <ac:picMkLst>
            <pc:docMk/>
            <pc:sldMk cId="3213397286" sldId="260"/>
            <ac:picMk id="14" creationId="{E808DB51-CA63-FE90-A83E-93D495F89710}"/>
          </ac:picMkLst>
        </pc:picChg>
        <pc:picChg chg="add del">
          <ac:chgData name="Kunar, Riya" userId="ac70dc66-4488-496f-a0d7-0a5c266538f0" providerId="ADAL" clId="{581F4207-5BF5-48E2-993F-8336A204D788}" dt="2023-03-04T14:04:02.202" v="43"/>
          <ac:picMkLst>
            <pc:docMk/>
            <pc:sldMk cId="3213397286" sldId="260"/>
            <ac:picMk id="1026" creationId="{F032051B-94AD-BCF6-F4DA-7F1B850607C7}"/>
          </ac:picMkLst>
        </pc:picChg>
      </pc:sldChg>
      <pc:sldChg chg="addSp delSp modSp new mod">
        <pc:chgData name="Kunar, Riya" userId="ac70dc66-4488-496f-a0d7-0a5c266538f0" providerId="ADAL" clId="{581F4207-5BF5-48E2-993F-8336A204D788}" dt="2023-03-04T16:18:46.657" v="793" actId="1076"/>
        <pc:sldMkLst>
          <pc:docMk/>
          <pc:sldMk cId="649689234" sldId="261"/>
        </pc:sldMkLst>
        <pc:spChg chg="mod">
          <ac:chgData name="Kunar, Riya" userId="ac70dc66-4488-496f-a0d7-0a5c266538f0" providerId="ADAL" clId="{581F4207-5BF5-48E2-993F-8336A204D788}" dt="2023-03-04T16:13:59.247" v="790" actId="20577"/>
          <ac:spMkLst>
            <pc:docMk/>
            <pc:sldMk cId="649689234" sldId="261"/>
            <ac:spMk id="2" creationId="{BB1D2C12-8D07-DA76-5FBC-AA2BA20835F1}"/>
          </ac:spMkLst>
        </pc:spChg>
        <pc:spChg chg="del">
          <ac:chgData name="Kunar, Riya" userId="ac70dc66-4488-496f-a0d7-0a5c266538f0" providerId="ADAL" clId="{581F4207-5BF5-48E2-993F-8336A204D788}" dt="2023-03-04T16:13:18.203" v="747"/>
          <ac:spMkLst>
            <pc:docMk/>
            <pc:sldMk cId="649689234" sldId="261"/>
            <ac:spMk id="3" creationId="{135AB862-1547-0193-47B5-CCEB24CEB440}"/>
          </ac:spMkLst>
        </pc:spChg>
        <pc:spChg chg="mod">
          <ac:chgData name="Kunar, Riya" userId="ac70dc66-4488-496f-a0d7-0a5c266538f0" providerId="ADAL" clId="{581F4207-5BF5-48E2-993F-8336A204D788}" dt="2023-03-04T16:18:46.657" v="793" actId="1076"/>
          <ac:spMkLst>
            <pc:docMk/>
            <pc:sldMk cId="649689234" sldId="261"/>
            <ac:spMk id="4" creationId="{9409B313-42E2-D33A-E12D-A418AF965E69}"/>
          </ac:spMkLst>
        </pc:spChg>
        <pc:picChg chg="add mod">
          <ac:chgData name="Kunar, Riya" userId="ac70dc66-4488-496f-a0d7-0a5c266538f0" providerId="ADAL" clId="{581F4207-5BF5-48E2-993F-8336A204D788}" dt="2023-03-04T16:13:18.203" v="747"/>
          <ac:picMkLst>
            <pc:docMk/>
            <pc:sldMk cId="649689234" sldId="261"/>
            <ac:picMk id="5" creationId="{0A04D02A-621A-7C1B-E288-0A62DB10FE23}"/>
          </ac:picMkLst>
        </pc:picChg>
      </pc:sldChg>
      <pc:sldChg chg="addSp delSp modSp new mod setBg">
        <pc:chgData name="Kunar, Riya" userId="ac70dc66-4488-496f-a0d7-0a5c266538f0" providerId="ADAL" clId="{581F4207-5BF5-48E2-993F-8336A204D788}" dt="2023-03-04T16:11:26.877" v="746" actId="26606"/>
        <pc:sldMkLst>
          <pc:docMk/>
          <pc:sldMk cId="203858185" sldId="262"/>
        </pc:sldMkLst>
        <pc:spChg chg="mod">
          <ac:chgData name="Kunar, Riya" userId="ac70dc66-4488-496f-a0d7-0a5c266538f0" providerId="ADAL" clId="{581F4207-5BF5-48E2-993F-8336A204D788}" dt="2023-03-04T16:11:07.133" v="743" actId="26606"/>
          <ac:spMkLst>
            <pc:docMk/>
            <pc:sldMk cId="203858185" sldId="262"/>
            <ac:spMk id="2" creationId="{37D42158-4B2F-C4F6-FEC2-9321F89DD61E}"/>
          </ac:spMkLst>
        </pc:spChg>
        <pc:spChg chg="del mod">
          <ac:chgData name="Kunar, Riya" userId="ac70dc66-4488-496f-a0d7-0a5c266538f0" providerId="ADAL" clId="{581F4207-5BF5-48E2-993F-8336A204D788}" dt="2023-03-04T16:11:26.877" v="746" actId="26606"/>
          <ac:spMkLst>
            <pc:docMk/>
            <pc:sldMk cId="203858185" sldId="262"/>
            <ac:spMk id="3" creationId="{C19D2112-0DA3-9929-68F5-AC5146EA3C2E}"/>
          </ac:spMkLst>
        </pc:spChg>
        <pc:spChg chg="add">
          <ac:chgData name="Kunar, Riya" userId="ac70dc66-4488-496f-a0d7-0a5c266538f0" providerId="ADAL" clId="{581F4207-5BF5-48E2-993F-8336A204D788}" dt="2023-03-04T16:11:07.133" v="743" actId="26606"/>
          <ac:spMkLst>
            <pc:docMk/>
            <pc:sldMk cId="203858185" sldId="262"/>
            <ac:spMk id="8" creationId="{3741B58E-3B65-4A01-A276-975AB2CF8A08}"/>
          </ac:spMkLst>
        </pc:spChg>
        <pc:spChg chg="add">
          <ac:chgData name="Kunar, Riya" userId="ac70dc66-4488-496f-a0d7-0a5c266538f0" providerId="ADAL" clId="{581F4207-5BF5-48E2-993F-8336A204D788}" dt="2023-03-04T16:11:07.133" v="743" actId="26606"/>
          <ac:spMkLst>
            <pc:docMk/>
            <pc:sldMk cId="203858185" sldId="262"/>
            <ac:spMk id="10" creationId="{7AAC67C3-831B-4AB1-A259-DFB839CAFAFC}"/>
          </ac:spMkLst>
        </pc:spChg>
        <pc:spChg chg="add">
          <ac:chgData name="Kunar, Riya" userId="ac70dc66-4488-496f-a0d7-0a5c266538f0" providerId="ADAL" clId="{581F4207-5BF5-48E2-993F-8336A204D788}" dt="2023-03-04T16:11:07.133" v="743" actId="26606"/>
          <ac:spMkLst>
            <pc:docMk/>
            <pc:sldMk cId="203858185" sldId="262"/>
            <ac:spMk id="12" creationId="{054B3F04-9EAC-45C0-B3CE-0387EEA10A0C}"/>
          </ac:spMkLst>
        </pc:spChg>
        <pc:graphicFrameChg chg="add">
          <ac:chgData name="Kunar, Riya" userId="ac70dc66-4488-496f-a0d7-0a5c266538f0" providerId="ADAL" clId="{581F4207-5BF5-48E2-993F-8336A204D788}" dt="2023-03-04T16:11:26.877" v="746" actId="26606"/>
          <ac:graphicFrameMkLst>
            <pc:docMk/>
            <pc:sldMk cId="203858185" sldId="262"/>
            <ac:graphicFrameMk id="14" creationId="{B56DD3FD-6A0C-9A6C-0521-E015DB255241}"/>
          </ac:graphicFrameMkLst>
        </pc:graphicFrameChg>
      </pc:sldChg>
      <pc:sldChg chg="addSp delSp modSp new mod">
        <pc:chgData name="Kunar, Riya" userId="ac70dc66-4488-496f-a0d7-0a5c266538f0" providerId="ADAL" clId="{581F4207-5BF5-48E2-993F-8336A204D788}" dt="2023-03-04T16:22:30.673" v="852" actId="14100"/>
        <pc:sldMkLst>
          <pc:docMk/>
          <pc:sldMk cId="3491637970" sldId="263"/>
        </pc:sldMkLst>
        <pc:spChg chg="mod">
          <ac:chgData name="Kunar, Riya" userId="ac70dc66-4488-496f-a0d7-0a5c266538f0" providerId="ADAL" clId="{581F4207-5BF5-48E2-993F-8336A204D788}" dt="2023-03-04T16:21:07.002" v="819" actId="20577"/>
          <ac:spMkLst>
            <pc:docMk/>
            <pc:sldMk cId="3491637970" sldId="263"/>
            <ac:spMk id="2" creationId="{05F65428-AADF-A26D-FCFA-38A087238F49}"/>
          </ac:spMkLst>
        </pc:spChg>
        <pc:spChg chg="del">
          <ac:chgData name="Kunar, Riya" userId="ac70dc66-4488-496f-a0d7-0a5c266538f0" providerId="ADAL" clId="{581F4207-5BF5-48E2-993F-8336A204D788}" dt="2023-03-04T16:20:50.531" v="795"/>
          <ac:spMkLst>
            <pc:docMk/>
            <pc:sldMk cId="3491637970" sldId="263"/>
            <ac:spMk id="3" creationId="{5D411D60-9087-F7F9-3180-1AC90EE5AD43}"/>
          </ac:spMkLst>
        </pc:spChg>
        <pc:spChg chg="mod">
          <ac:chgData name="Kunar, Riya" userId="ac70dc66-4488-496f-a0d7-0a5c266538f0" providerId="ADAL" clId="{581F4207-5BF5-48E2-993F-8336A204D788}" dt="2023-03-04T16:22:30.673" v="852" actId="14100"/>
          <ac:spMkLst>
            <pc:docMk/>
            <pc:sldMk cId="3491637970" sldId="263"/>
            <ac:spMk id="4" creationId="{E75FE9F8-36E8-6E91-3A01-8130DC886C25}"/>
          </ac:spMkLst>
        </pc:spChg>
        <pc:picChg chg="add mod">
          <ac:chgData name="Kunar, Riya" userId="ac70dc66-4488-496f-a0d7-0a5c266538f0" providerId="ADAL" clId="{581F4207-5BF5-48E2-993F-8336A204D788}" dt="2023-03-04T16:20:50.531" v="795"/>
          <ac:picMkLst>
            <pc:docMk/>
            <pc:sldMk cId="3491637970" sldId="263"/>
            <ac:picMk id="5" creationId="{A98FC301-03B6-6BBA-9CAF-3453144CF155}"/>
          </ac:picMkLst>
        </pc:picChg>
      </pc:sldChg>
      <pc:sldChg chg="addSp delSp modSp new mod">
        <pc:chgData name="Kunar, Riya" userId="ac70dc66-4488-496f-a0d7-0a5c266538f0" providerId="ADAL" clId="{581F4207-5BF5-48E2-993F-8336A204D788}" dt="2023-03-04T16:22:23.240" v="850" actId="14100"/>
        <pc:sldMkLst>
          <pc:docMk/>
          <pc:sldMk cId="4258562084" sldId="264"/>
        </pc:sldMkLst>
        <pc:spChg chg="mod">
          <ac:chgData name="Kunar, Riya" userId="ac70dc66-4488-496f-a0d7-0a5c266538f0" providerId="ADAL" clId="{581F4207-5BF5-48E2-993F-8336A204D788}" dt="2023-03-04T16:22:07.491" v="848" actId="20577"/>
          <ac:spMkLst>
            <pc:docMk/>
            <pc:sldMk cId="4258562084" sldId="264"/>
            <ac:spMk id="2" creationId="{BB82DFBF-7B46-36A6-6921-3F2C12780127}"/>
          </ac:spMkLst>
        </pc:spChg>
        <pc:spChg chg="del">
          <ac:chgData name="Kunar, Riya" userId="ac70dc66-4488-496f-a0d7-0a5c266538f0" providerId="ADAL" clId="{581F4207-5BF5-48E2-993F-8336A204D788}" dt="2023-03-04T16:21:44.720" v="822"/>
          <ac:spMkLst>
            <pc:docMk/>
            <pc:sldMk cId="4258562084" sldId="264"/>
            <ac:spMk id="3" creationId="{1A3947B1-B428-8B2A-A803-ECF085B633DA}"/>
          </ac:spMkLst>
        </pc:spChg>
        <pc:spChg chg="mod">
          <ac:chgData name="Kunar, Riya" userId="ac70dc66-4488-496f-a0d7-0a5c266538f0" providerId="ADAL" clId="{581F4207-5BF5-48E2-993F-8336A204D788}" dt="2023-03-04T16:22:23.240" v="850" actId="14100"/>
          <ac:spMkLst>
            <pc:docMk/>
            <pc:sldMk cId="4258562084" sldId="264"/>
            <ac:spMk id="4" creationId="{D5D32FE4-B99A-ED56-1B2E-DA0ACA107C7E}"/>
          </ac:spMkLst>
        </pc:spChg>
        <pc:picChg chg="add mod">
          <ac:chgData name="Kunar, Riya" userId="ac70dc66-4488-496f-a0d7-0a5c266538f0" providerId="ADAL" clId="{581F4207-5BF5-48E2-993F-8336A204D788}" dt="2023-03-04T16:21:51.228" v="824" actId="14100"/>
          <ac:picMkLst>
            <pc:docMk/>
            <pc:sldMk cId="4258562084" sldId="264"/>
            <ac:picMk id="5" creationId="{A807CA6B-BCA1-8673-C088-6B56D986F938}"/>
          </ac:picMkLst>
        </pc:picChg>
      </pc:sldChg>
      <pc:sldChg chg="addSp delSp modSp new mod setBg">
        <pc:chgData name="Kunar, Riya" userId="ac70dc66-4488-496f-a0d7-0a5c266538f0" providerId="ADAL" clId="{581F4207-5BF5-48E2-993F-8336A204D788}" dt="2023-03-04T18:00:25.344" v="990"/>
        <pc:sldMkLst>
          <pc:docMk/>
          <pc:sldMk cId="3842118028" sldId="265"/>
        </pc:sldMkLst>
        <pc:spChg chg="mod">
          <ac:chgData name="Kunar, Riya" userId="ac70dc66-4488-496f-a0d7-0a5c266538f0" providerId="ADAL" clId="{581F4207-5BF5-48E2-993F-8336A204D788}" dt="2023-03-04T17:55:19.126" v="931" actId="1076"/>
          <ac:spMkLst>
            <pc:docMk/>
            <pc:sldMk cId="3842118028" sldId="265"/>
            <ac:spMk id="2" creationId="{5E9408EA-D3EF-5B1C-6D4D-F0710014C6CD}"/>
          </ac:spMkLst>
        </pc:spChg>
        <pc:spChg chg="del mod">
          <ac:chgData name="Kunar, Riya" userId="ac70dc66-4488-496f-a0d7-0a5c266538f0" providerId="ADAL" clId="{581F4207-5BF5-48E2-993F-8336A204D788}" dt="2023-03-04T17:49:14.662" v="903"/>
          <ac:spMkLst>
            <pc:docMk/>
            <pc:sldMk cId="3842118028" sldId="265"/>
            <ac:spMk id="3" creationId="{0996C0D7-422D-EC4D-D025-CE230DCFDD5E}"/>
          </ac:spMkLst>
        </pc:spChg>
        <pc:spChg chg="add del mod">
          <ac:chgData name="Kunar, Riya" userId="ac70dc66-4488-496f-a0d7-0a5c266538f0" providerId="ADAL" clId="{581F4207-5BF5-48E2-993F-8336A204D788}" dt="2023-03-04T17:53:22.394" v="917" actId="21"/>
          <ac:spMkLst>
            <pc:docMk/>
            <pc:sldMk cId="3842118028" sldId="265"/>
            <ac:spMk id="5" creationId="{543A7ADA-71BF-F87C-0243-50844BFFEDE3}"/>
          </ac:spMkLst>
        </pc:spChg>
        <pc:spChg chg="add mod">
          <ac:chgData name="Kunar, Riya" userId="ac70dc66-4488-496f-a0d7-0a5c266538f0" providerId="ADAL" clId="{581F4207-5BF5-48E2-993F-8336A204D788}" dt="2023-03-04T17:58:39.718" v="969" actId="14100"/>
          <ac:spMkLst>
            <pc:docMk/>
            <pc:sldMk cId="3842118028" sldId="265"/>
            <ac:spMk id="6" creationId="{F3ED45F3-5911-7E2C-F6E3-228FB943CA9A}"/>
          </ac:spMkLst>
        </pc:spChg>
        <pc:spChg chg="add mod">
          <ac:chgData name="Kunar, Riya" userId="ac70dc66-4488-496f-a0d7-0a5c266538f0" providerId="ADAL" clId="{581F4207-5BF5-48E2-993F-8336A204D788}" dt="2023-03-04T17:58:43.594" v="970" actId="14100"/>
          <ac:spMkLst>
            <pc:docMk/>
            <pc:sldMk cId="3842118028" sldId="265"/>
            <ac:spMk id="7" creationId="{5EF74254-6154-C46B-983A-76BB8A434A49}"/>
          </ac:spMkLst>
        </pc:spChg>
        <pc:spChg chg="add del">
          <ac:chgData name="Kunar, Riya" userId="ac70dc66-4488-496f-a0d7-0a5c266538f0" providerId="ADAL" clId="{581F4207-5BF5-48E2-993F-8336A204D788}" dt="2023-03-04T17:49:03.470" v="899" actId="26606"/>
          <ac:spMkLst>
            <pc:docMk/>
            <pc:sldMk cId="3842118028" sldId="265"/>
            <ac:spMk id="8" creationId="{35230A27-1553-42F8-99D7-829868E13715}"/>
          </ac:spMkLst>
        </pc:spChg>
        <pc:spChg chg="add mod">
          <ac:chgData name="Kunar, Riya" userId="ac70dc66-4488-496f-a0d7-0a5c266538f0" providerId="ADAL" clId="{581F4207-5BF5-48E2-993F-8336A204D788}" dt="2023-03-04T17:55:53.695" v="937" actId="14100"/>
          <ac:spMkLst>
            <pc:docMk/>
            <pc:sldMk cId="3842118028" sldId="265"/>
            <ac:spMk id="9" creationId="{C7F3DE97-1298-4374-0D3E-18EEED2B991D}"/>
          </ac:spMkLst>
        </pc:spChg>
        <pc:spChg chg="add del">
          <ac:chgData name="Kunar, Riya" userId="ac70dc66-4488-496f-a0d7-0a5c266538f0" providerId="ADAL" clId="{581F4207-5BF5-48E2-993F-8336A204D788}" dt="2023-03-04T17:49:03.470" v="899" actId="26606"/>
          <ac:spMkLst>
            <pc:docMk/>
            <pc:sldMk cId="3842118028" sldId="265"/>
            <ac:spMk id="10" creationId="{A772232D-B4D6-429F-B3D1-2D9891B85E08}"/>
          </ac:spMkLst>
        </pc:spChg>
        <pc:spChg chg="add mod">
          <ac:chgData name="Kunar, Riya" userId="ac70dc66-4488-496f-a0d7-0a5c266538f0" providerId="ADAL" clId="{581F4207-5BF5-48E2-993F-8336A204D788}" dt="2023-03-04T17:59:29.277" v="976" actId="20577"/>
          <ac:spMkLst>
            <pc:docMk/>
            <pc:sldMk cId="3842118028" sldId="265"/>
            <ac:spMk id="11" creationId="{0E185B4C-9BF9-6057-399A-3CDA16745F2E}"/>
          </ac:spMkLst>
        </pc:spChg>
        <pc:spChg chg="add mod">
          <ac:chgData name="Kunar, Riya" userId="ac70dc66-4488-496f-a0d7-0a5c266538f0" providerId="ADAL" clId="{581F4207-5BF5-48E2-993F-8336A204D788}" dt="2023-03-04T17:59:35.961" v="980" actId="20577"/>
          <ac:spMkLst>
            <pc:docMk/>
            <pc:sldMk cId="3842118028" sldId="265"/>
            <ac:spMk id="13" creationId="{1DCF29E7-8D3A-1147-77EC-93791FC29F81}"/>
          </ac:spMkLst>
        </pc:spChg>
        <pc:spChg chg="add del">
          <ac:chgData name="Kunar, Riya" userId="ac70dc66-4488-496f-a0d7-0a5c266538f0" providerId="ADAL" clId="{581F4207-5BF5-48E2-993F-8336A204D788}" dt="2023-03-04T17:49:09.331" v="901" actId="26606"/>
          <ac:spMkLst>
            <pc:docMk/>
            <pc:sldMk cId="3842118028" sldId="265"/>
            <ac:spMk id="14" creationId="{CECF0FC6-D57B-48B6-9036-F4FFD91A4B34}"/>
          </ac:spMkLst>
        </pc:spChg>
        <pc:spChg chg="add del">
          <ac:chgData name="Kunar, Riya" userId="ac70dc66-4488-496f-a0d7-0a5c266538f0" providerId="ADAL" clId="{581F4207-5BF5-48E2-993F-8336A204D788}" dt="2023-03-04T17:49:09.331" v="901" actId="26606"/>
          <ac:spMkLst>
            <pc:docMk/>
            <pc:sldMk cId="3842118028" sldId="265"/>
            <ac:spMk id="15" creationId="{717A211C-5863-4303-AC3D-AEBFDF6D6A4C}"/>
          </ac:spMkLst>
        </pc:spChg>
        <pc:spChg chg="add del">
          <ac:chgData name="Kunar, Riya" userId="ac70dc66-4488-496f-a0d7-0a5c266538f0" providerId="ADAL" clId="{581F4207-5BF5-48E2-993F-8336A204D788}" dt="2023-03-04T17:49:09.331" v="901" actId="26606"/>
          <ac:spMkLst>
            <pc:docMk/>
            <pc:sldMk cId="3842118028" sldId="265"/>
            <ac:spMk id="16" creationId="{087519CD-2FFF-42E3-BB0C-FEAA828BA5DB}"/>
          </ac:spMkLst>
        </pc:spChg>
        <pc:spChg chg="add del">
          <ac:chgData name="Kunar, Riya" userId="ac70dc66-4488-496f-a0d7-0a5c266538f0" providerId="ADAL" clId="{581F4207-5BF5-48E2-993F-8336A204D788}" dt="2023-03-04T17:49:35.737" v="904" actId="26606"/>
          <ac:spMkLst>
            <pc:docMk/>
            <pc:sldMk cId="3842118028" sldId="265"/>
            <ac:spMk id="18" creationId="{3741B58E-3B65-4A01-A276-975AB2CF8A08}"/>
          </ac:spMkLst>
        </pc:spChg>
        <pc:spChg chg="add del">
          <ac:chgData name="Kunar, Riya" userId="ac70dc66-4488-496f-a0d7-0a5c266538f0" providerId="ADAL" clId="{581F4207-5BF5-48E2-993F-8336A204D788}" dt="2023-03-04T17:49:35.737" v="904" actId="26606"/>
          <ac:spMkLst>
            <pc:docMk/>
            <pc:sldMk cId="3842118028" sldId="265"/>
            <ac:spMk id="19" creationId="{7AAC67C3-831B-4AB1-A259-DFB839CAFAFC}"/>
          </ac:spMkLst>
        </pc:spChg>
        <pc:spChg chg="add del">
          <ac:chgData name="Kunar, Riya" userId="ac70dc66-4488-496f-a0d7-0a5c266538f0" providerId="ADAL" clId="{581F4207-5BF5-48E2-993F-8336A204D788}" dt="2023-03-04T17:49:35.737" v="904" actId="26606"/>
          <ac:spMkLst>
            <pc:docMk/>
            <pc:sldMk cId="3842118028" sldId="265"/>
            <ac:spMk id="20" creationId="{054B3F04-9EAC-45C0-B3CE-0387EEA10A0C}"/>
          </ac:spMkLst>
        </pc:spChg>
        <pc:spChg chg="add mod">
          <ac:chgData name="Kunar, Riya" userId="ac70dc66-4488-496f-a0d7-0a5c266538f0" providerId="ADAL" clId="{581F4207-5BF5-48E2-993F-8336A204D788}" dt="2023-03-04T18:00:25.344" v="990"/>
          <ac:spMkLst>
            <pc:docMk/>
            <pc:sldMk cId="3842118028" sldId="265"/>
            <ac:spMk id="24" creationId="{9D65BF61-6E29-3370-D67F-CBE78C97D6EF}"/>
          </ac:spMkLst>
        </pc:spChg>
        <pc:spChg chg="add">
          <ac:chgData name="Kunar, Riya" userId="ac70dc66-4488-496f-a0d7-0a5c266538f0" providerId="ADAL" clId="{581F4207-5BF5-48E2-993F-8336A204D788}" dt="2023-03-04T17:49:35.737" v="904" actId="26606"/>
          <ac:spMkLst>
            <pc:docMk/>
            <pc:sldMk cId="3842118028" sldId="265"/>
            <ac:spMk id="27" creationId="{52ABB703-2B0E-4C3B-B4A2-F3973548E561}"/>
          </ac:spMkLst>
        </pc:spChg>
        <pc:spChg chg="add">
          <ac:chgData name="Kunar, Riya" userId="ac70dc66-4488-496f-a0d7-0a5c266538f0" providerId="ADAL" clId="{581F4207-5BF5-48E2-993F-8336A204D788}" dt="2023-03-04T17:49:35.737" v="904" actId="26606"/>
          <ac:spMkLst>
            <pc:docMk/>
            <pc:sldMk cId="3842118028" sldId="265"/>
            <ac:spMk id="31" creationId="{E95DA498-D9A2-4DA9-B9DA-B3776E08CF7E}"/>
          </ac:spMkLst>
        </pc:spChg>
        <pc:spChg chg="add">
          <ac:chgData name="Kunar, Riya" userId="ac70dc66-4488-496f-a0d7-0a5c266538f0" providerId="ADAL" clId="{581F4207-5BF5-48E2-993F-8336A204D788}" dt="2023-03-04T17:49:35.737" v="904" actId="26606"/>
          <ac:spMkLst>
            <pc:docMk/>
            <pc:sldMk cId="3842118028" sldId="265"/>
            <ac:spMk id="33" creationId="{82A73093-4B9D-420D-B17E-52293703A1D4}"/>
          </ac:spMkLst>
        </pc:spChg>
        <pc:picChg chg="add mod">
          <ac:chgData name="Kunar, Riya" userId="ac70dc66-4488-496f-a0d7-0a5c266538f0" providerId="ADAL" clId="{581F4207-5BF5-48E2-993F-8336A204D788}" dt="2023-03-04T17:55:59.416" v="938" actId="1076"/>
          <ac:picMkLst>
            <pc:docMk/>
            <pc:sldMk cId="3842118028" sldId="265"/>
            <ac:picMk id="4" creationId="{02B16D9A-5063-A611-D36E-B1D46BEB1AE3}"/>
          </ac:picMkLst>
        </pc:picChg>
        <pc:cxnChg chg="add del">
          <ac:chgData name="Kunar, Riya" userId="ac70dc66-4488-496f-a0d7-0a5c266538f0" providerId="ADAL" clId="{581F4207-5BF5-48E2-993F-8336A204D788}" dt="2023-03-04T17:49:03.470" v="899" actId="26606"/>
          <ac:cxnSpMkLst>
            <pc:docMk/>
            <pc:sldMk cId="3842118028" sldId="265"/>
            <ac:cxnSpMk id="12" creationId="{02CC3441-26B3-4381-B3DF-8AE3C288BC0D}"/>
          </ac:cxnSpMkLst>
        </pc:cxnChg>
        <pc:cxnChg chg="add">
          <ac:chgData name="Kunar, Riya" userId="ac70dc66-4488-496f-a0d7-0a5c266538f0" providerId="ADAL" clId="{581F4207-5BF5-48E2-993F-8336A204D788}" dt="2023-03-04T17:49:35.737" v="904" actId="26606"/>
          <ac:cxnSpMkLst>
            <pc:docMk/>
            <pc:sldMk cId="3842118028" sldId="265"/>
            <ac:cxnSpMk id="29" creationId="{9C21570E-E159-49A6-9891-FA397B7A92D3}"/>
          </ac:cxnSpMkLst>
        </pc:cxnChg>
      </pc:sldChg>
      <pc:sldChg chg="new del">
        <pc:chgData name="Kunar, Riya" userId="ac70dc66-4488-496f-a0d7-0a5c266538f0" providerId="ADAL" clId="{581F4207-5BF5-48E2-993F-8336A204D788}" dt="2023-03-04T17:30:40.100" v="860" actId="47"/>
        <pc:sldMkLst>
          <pc:docMk/>
          <pc:sldMk cId="4291236082" sldId="265"/>
        </pc:sldMkLst>
      </pc:sldChg>
      <pc:sldChg chg="addSp delSp modSp new mod setBg">
        <pc:chgData name="Kunar, Riya" userId="ac70dc66-4488-496f-a0d7-0a5c266538f0" providerId="ADAL" clId="{581F4207-5BF5-48E2-993F-8336A204D788}" dt="2023-03-04T18:04:29.495" v="1056" actId="255"/>
        <pc:sldMkLst>
          <pc:docMk/>
          <pc:sldMk cId="3745888087" sldId="266"/>
        </pc:sldMkLst>
        <pc:spChg chg="mod">
          <ac:chgData name="Kunar, Riya" userId="ac70dc66-4488-496f-a0d7-0a5c266538f0" providerId="ADAL" clId="{581F4207-5BF5-48E2-993F-8336A204D788}" dt="2023-03-04T18:02:49.759" v="1013" actId="26606"/>
          <ac:spMkLst>
            <pc:docMk/>
            <pc:sldMk cId="3745888087" sldId="266"/>
            <ac:spMk id="2" creationId="{FEB412F3-98AF-5FC5-145B-21842C632590}"/>
          </ac:spMkLst>
        </pc:spChg>
        <pc:spChg chg="del">
          <ac:chgData name="Kunar, Riya" userId="ac70dc66-4488-496f-a0d7-0a5c266538f0" providerId="ADAL" clId="{581F4207-5BF5-48E2-993F-8336A204D788}" dt="2023-03-04T18:02:26.723" v="1012"/>
          <ac:spMkLst>
            <pc:docMk/>
            <pc:sldMk cId="3745888087" sldId="266"/>
            <ac:spMk id="3" creationId="{28FDCD51-844F-B6C9-C1D8-95F75308578D}"/>
          </ac:spMkLst>
        </pc:spChg>
        <pc:spChg chg="mod">
          <ac:chgData name="Kunar, Riya" userId="ac70dc66-4488-496f-a0d7-0a5c266538f0" providerId="ADAL" clId="{581F4207-5BF5-48E2-993F-8336A204D788}" dt="2023-03-04T18:04:29.495" v="1056" actId="255"/>
          <ac:spMkLst>
            <pc:docMk/>
            <pc:sldMk cId="3745888087" sldId="266"/>
            <ac:spMk id="4" creationId="{2999C50D-5B39-0325-15B5-ECB17D6BD86E}"/>
          </ac:spMkLst>
        </pc:spChg>
        <pc:spChg chg="add">
          <ac:chgData name="Kunar, Riya" userId="ac70dc66-4488-496f-a0d7-0a5c266538f0" providerId="ADAL" clId="{581F4207-5BF5-48E2-993F-8336A204D788}" dt="2023-03-04T18:02:49.759" v="1013" actId="26606"/>
          <ac:spMkLst>
            <pc:docMk/>
            <pc:sldMk cId="3745888087" sldId="266"/>
            <ac:spMk id="10" creationId="{7D379150-F6B4-45C8-BE10-6B278AD400EB}"/>
          </ac:spMkLst>
        </pc:spChg>
        <pc:spChg chg="add">
          <ac:chgData name="Kunar, Riya" userId="ac70dc66-4488-496f-a0d7-0a5c266538f0" providerId="ADAL" clId="{581F4207-5BF5-48E2-993F-8336A204D788}" dt="2023-03-04T18:02:49.759" v="1013" actId="26606"/>
          <ac:spMkLst>
            <pc:docMk/>
            <pc:sldMk cId="3745888087" sldId="266"/>
            <ac:spMk id="12" creationId="{5FFCF544-A370-4A5D-A95F-CA6E0E7191E6}"/>
          </ac:spMkLst>
        </pc:spChg>
        <pc:spChg chg="add">
          <ac:chgData name="Kunar, Riya" userId="ac70dc66-4488-496f-a0d7-0a5c266538f0" providerId="ADAL" clId="{581F4207-5BF5-48E2-993F-8336A204D788}" dt="2023-03-04T18:02:49.759" v="1013" actId="26606"/>
          <ac:spMkLst>
            <pc:docMk/>
            <pc:sldMk cId="3745888087" sldId="266"/>
            <ac:spMk id="16" creationId="{44CC594A-A820-450F-B363-C19201FCFEC6}"/>
          </ac:spMkLst>
        </pc:spChg>
        <pc:spChg chg="add">
          <ac:chgData name="Kunar, Riya" userId="ac70dc66-4488-496f-a0d7-0a5c266538f0" providerId="ADAL" clId="{581F4207-5BF5-48E2-993F-8336A204D788}" dt="2023-03-04T18:02:49.759" v="1013" actId="26606"/>
          <ac:spMkLst>
            <pc:docMk/>
            <pc:sldMk cId="3745888087" sldId="266"/>
            <ac:spMk id="18" creationId="{59FAB3DA-E9ED-4574-ABCC-378BC0FF1BBC}"/>
          </ac:spMkLst>
        </pc:spChg>
        <pc:spChg chg="add">
          <ac:chgData name="Kunar, Riya" userId="ac70dc66-4488-496f-a0d7-0a5c266538f0" providerId="ADAL" clId="{581F4207-5BF5-48E2-993F-8336A204D788}" dt="2023-03-04T18:02:49.759" v="1013" actId="26606"/>
          <ac:spMkLst>
            <pc:docMk/>
            <pc:sldMk cId="3745888087" sldId="266"/>
            <ac:spMk id="20" creationId="{53B8D6B0-55D6-48DC-86D8-FD95D5F118AB}"/>
          </ac:spMkLst>
        </pc:spChg>
        <pc:picChg chg="add mod ord">
          <ac:chgData name="Kunar, Riya" userId="ac70dc66-4488-496f-a0d7-0a5c266538f0" providerId="ADAL" clId="{581F4207-5BF5-48E2-993F-8336A204D788}" dt="2023-03-04T18:02:49.759" v="1013" actId="26606"/>
          <ac:picMkLst>
            <pc:docMk/>
            <pc:sldMk cId="3745888087" sldId="266"/>
            <ac:picMk id="5" creationId="{24583AA3-00A5-2B32-1B88-1D9DE7070E27}"/>
          </ac:picMkLst>
        </pc:picChg>
        <pc:cxnChg chg="add">
          <ac:chgData name="Kunar, Riya" userId="ac70dc66-4488-496f-a0d7-0a5c266538f0" providerId="ADAL" clId="{581F4207-5BF5-48E2-993F-8336A204D788}" dt="2023-03-04T18:02:49.759" v="1013" actId="26606"/>
          <ac:cxnSpMkLst>
            <pc:docMk/>
            <pc:sldMk cId="3745888087" sldId="266"/>
            <ac:cxnSpMk id="14" creationId="{6EEB3B97-A638-498B-8083-54191CE71E01}"/>
          </ac:cxnSpMkLst>
        </pc:cxnChg>
      </pc:sldChg>
      <pc:sldChg chg="new del">
        <pc:chgData name="Kunar, Riya" userId="ac70dc66-4488-496f-a0d7-0a5c266538f0" providerId="ADAL" clId="{581F4207-5BF5-48E2-993F-8336A204D788}" dt="2023-03-04T18:10:01.410" v="1101" actId="47"/>
        <pc:sldMkLst>
          <pc:docMk/>
          <pc:sldMk cId="2364772833" sldId="267"/>
        </pc:sldMkLst>
      </pc:sldChg>
      <pc:sldChg chg="addSp delSp modSp new mod setBg">
        <pc:chgData name="Kunar, Riya" userId="ac70dc66-4488-496f-a0d7-0a5c266538f0" providerId="ADAL" clId="{581F4207-5BF5-48E2-993F-8336A204D788}" dt="2023-03-04T18:16:05.901" v="1181" actId="1076"/>
        <pc:sldMkLst>
          <pc:docMk/>
          <pc:sldMk cId="290807613" sldId="268"/>
        </pc:sldMkLst>
        <pc:spChg chg="mod">
          <ac:chgData name="Kunar, Riya" userId="ac70dc66-4488-496f-a0d7-0a5c266538f0" providerId="ADAL" clId="{581F4207-5BF5-48E2-993F-8336A204D788}" dt="2023-03-04T18:07:09.228" v="1100" actId="1076"/>
          <ac:spMkLst>
            <pc:docMk/>
            <pc:sldMk cId="290807613" sldId="268"/>
            <ac:spMk id="2" creationId="{EE73BF28-3480-6CF7-1D2A-9E7BDC8E952F}"/>
          </ac:spMkLst>
        </pc:spChg>
        <pc:spChg chg="mod">
          <ac:chgData name="Kunar, Riya" userId="ac70dc66-4488-496f-a0d7-0a5c266538f0" providerId="ADAL" clId="{581F4207-5BF5-48E2-993F-8336A204D788}" dt="2023-03-04T18:14:38.681" v="1173" actId="14100"/>
          <ac:spMkLst>
            <pc:docMk/>
            <pc:sldMk cId="290807613" sldId="268"/>
            <ac:spMk id="3" creationId="{294AFAB1-CDAA-9F78-5DFC-1743C2FC0CC9}"/>
          </ac:spMkLst>
        </pc:spChg>
        <pc:spChg chg="add del">
          <ac:chgData name="Kunar, Riya" userId="ac70dc66-4488-496f-a0d7-0a5c266538f0" providerId="ADAL" clId="{581F4207-5BF5-48E2-993F-8336A204D788}" dt="2023-03-04T18:12:12.165" v="1130" actId="21"/>
          <ac:spMkLst>
            <pc:docMk/>
            <pc:sldMk cId="290807613" sldId="268"/>
            <ac:spMk id="4" creationId="{D4C36B58-3391-6875-AE40-3CC5FF268EB8}"/>
          </ac:spMkLst>
        </pc:spChg>
        <pc:spChg chg="add mod">
          <ac:chgData name="Kunar, Riya" userId="ac70dc66-4488-496f-a0d7-0a5c266538f0" providerId="ADAL" clId="{581F4207-5BF5-48E2-993F-8336A204D788}" dt="2023-03-04T18:13:59.263" v="1163" actId="20577"/>
          <ac:spMkLst>
            <pc:docMk/>
            <pc:sldMk cId="290807613" sldId="268"/>
            <ac:spMk id="5" creationId="{662FF598-129C-4CE4-CC23-15252FFF57E4}"/>
          </ac:spMkLst>
        </pc:spChg>
        <pc:spChg chg="add mod">
          <ac:chgData name="Kunar, Riya" userId="ac70dc66-4488-496f-a0d7-0a5c266538f0" providerId="ADAL" clId="{581F4207-5BF5-48E2-993F-8336A204D788}" dt="2023-03-04T18:14:07.848" v="1166" actId="20577"/>
          <ac:spMkLst>
            <pc:docMk/>
            <pc:sldMk cId="290807613" sldId="268"/>
            <ac:spMk id="6" creationId="{6A1DD131-C0C1-DAF7-D5A2-70C3DF790E70}"/>
          </ac:spMkLst>
        </pc:spChg>
        <pc:spChg chg="add mod">
          <ac:chgData name="Kunar, Riya" userId="ac70dc66-4488-496f-a0d7-0a5c266538f0" providerId="ADAL" clId="{581F4207-5BF5-48E2-993F-8336A204D788}" dt="2023-03-04T18:14:11.995" v="1169" actId="20577"/>
          <ac:spMkLst>
            <pc:docMk/>
            <pc:sldMk cId="290807613" sldId="268"/>
            <ac:spMk id="7" creationId="{C96B0A44-10A7-A830-7CB8-8E92E969A093}"/>
          </ac:spMkLst>
        </pc:spChg>
        <pc:spChg chg="add">
          <ac:chgData name="Kunar, Riya" userId="ac70dc66-4488-496f-a0d7-0a5c266538f0" providerId="ADAL" clId="{581F4207-5BF5-48E2-993F-8336A204D788}" dt="2023-03-04T18:06:27.140" v="1059" actId="26606"/>
          <ac:spMkLst>
            <pc:docMk/>
            <pc:sldMk cId="290807613" sldId="268"/>
            <ac:spMk id="8" creationId="{3741B58E-3B65-4A01-A276-975AB2CF8A08}"/>
          </ac:spMkLst>
        </pc:spChg>
        <pc:spChg chg="add mod">
          <ac:chgData name="Kunar, Riya" userId="ac70dc66-4488-496f-a0d7-0a5c266538f0" providerId="ADAL" clId="{581F4207-5BF5-48E2-993F-8336A204D788}" dt="2023-03-04T18:14:16.745" v="1172" actId="20577"/>
          <ac:spMkLst>
            <pc:docMk/>
            <pc:sldMk cId="290807613" sldId="268"/>
            <ac:spMk id="9" creationId="{ACB809E4-EF0C-6E38-243C-D0645A55FCF7}"/>
          </ac:spMkLst>
        </pc:spChg>
        <pc:spChg chg="add">
          <ac:chgData name="Kunar, Riya" userId="ac70dc66-4488-496f-a0d7-0a5c266538f0" providerId="ADAL" clId="{581F4207-5BF5-48E2-993F-8336A204D788}" dt="2023-03-04T18:06:27.140" v="1059" actId="26606"/>
          <ac:spMkLst>
            <pc:docMk/>
            <pc:sldMk cId="290807613" sldId="268"/>
            <ac:spMk id="10" creationId="{7AAC67C3-831B-4AB1-A259-DFB839CAFAFC}"/>
          </ac:spMkLst>
        </pc:spChg>
        <pc:spChg chg="add mod">
          <ac:chgData name="Kunar, Riya" userId="ac70dc66-4488-496f-a0d7-0a5c266538f0" providerId="ADAL" clId="{581F4207-5BF5-48E2-993F-8336A204D788}" dt="2023-03-04T18:16:05.901" v="1181" actId="1076"/>
          <ac:spMkLst>
            <pc:docMk/>
            <pc:sldMk cId="290807613" sldId="268"/>
            <ac:spMk id="11" creationId="{5DDF091D-7413-8058-B3F4-E8D34DA3EDFE}"/>
          </ac:spMkLst>
        </pc:spChg>
        <pc:spChg chg="add">
          <ac:chgData name="Kunar, Riya" userId="ac70dc66-4488-496f-a0d7-0a5c266538f0" providerId="ADAL" clId="{581F4207-5BF5-48E2-993F-8336A204D788}" dt="2023-03-04T18:06:27.140" v="1059" actId="26606"/>
          <ac:spMkLst>
            <pc:docMk/>
            <pc:sldMk cId="290807613" sldId="268"/>
            <ac:spMk id="12" creationId="{054B3F04-9EAC-45C0-B3CE-0387EEA10A0C}"/>
          </ac:spMkLst>
        </pc:spChg>
      </pc:sldChg>
      <pc:sldChg chg="modSp new del mod">
        <pc:chgData name="Kunar, Riya" userId="ac70dc66-4488-496f-a0d7-0a5c266538f0" providerId="ADAL" clId="{581F4207-5BF5-48E2-993F-8336A204D788}" dt="2023-03-04T18:16:14.513" v="1182" actId="47"/>
        <pc:sldMkLst>
          <pc:docMk/>
          <pc:sldMk cId="3364722737" sldId="269"/>
        </pc:sldMkLst>
        <pc:spChg chg="mod">
          <ac:chgData name="Kunar, Riya" userId="ac70dc66-4488-496f-a0d7-0a5c266538f0" providerId="ADAL" clId="{581F4207-5BF5-48E2-993F-8336A204D788}" dt="2023-03-04T18:11:11.814" v="1127" actId="5793"/>
          <ac:spMkLst>
            <pc:docMk/>
            <pc:sldMk cId="3364722737" sldId="269"/>
            <ac:spMk id="3" creationId="{64C285DD-EF54-423A-59E9-426E3260846C}"/>
          </ac:spMkLst>
        </pc:spChg>
      </pc:sldChg>
      <pc:sldChg chg="modSp new mod">
        <pc:chgData name="Kunar, Riya" userId="ac70dc66-4488-496f-a0d7-0a5c266538f0" providerId="ADAL" clId="{581F4207-5BF5-48E2-993F-8336A204D788}" dt="2023-03-04T18:28:40.434" v="1281" actId="12"/>
        <pc:sldMkLst>
          <pc:docMk/>
          <pc:sldMk cId="4266934012" sldId="269"/>
        </pc:sldMkLst>
        <pc:spChg chg="mod">
          <ac:chgData name="Kunar, Riya" userId="ac70dc66-4488-496f-a0d7-0a5c266538f0" providerId="ADAL" clId="{581F4207-5BF5-48E2-993F-8336A204D788}" dt="2023-03-04T18:19:01.846" v="1235" actId="20577"/>
          <ac:spMkLst>
            <pc:docMk/>
            <pc:sldMk cId="4266934012" sldId="269"/>
            <ac:spMk id="2" creationId="{60F4C475-C82C-5539-5F6C-DECEF63B848E}"/>
          </ac:spMkLst>
        </pc:spChg>
        <pc:spChg chg="mod">
          <ac:chgData name="Kunar, Riya" userId="ac70dc66-4488-496f-a0d7-0a5c266538f0" providerId="ADAL" clId="{581F4207-5BF5-48E2-993F-8336A204D788}" dt="2023-03-04T18:28:40.434" v="1281" actId="12"/>
          <ac:spMkLst>
            <pc:docMk/>
            <pc:sldMk cId="4266934012" sldId="269"/>
            <ac:spMk id="3" creationId="{B2AC69D5-B52E-6592-F306-D3E41AE1DA53}"/>
          </ac:spMkLst>
        </pc:spChg>
      </pc:sldChg>
      <pc:sldChg chg="modSp new mod">
        <pc:chgData name="Kunar, Riya" userId="ac70dc66-4488-496f-a0d7-0a5c266538f0" providerId="ADAL" clId="{581F4207-5BF5-48E2-993F-8336A204D788}" dt="2023-03-04T18:36:08.945" v="1770" actId="20577"/>
        <pc:sldMkLst>
          <pc:docMk/>
          <pc:sldMk cId="524038854" sldId="270"/>
        </pc:sldMkLst>
        <pc:spChg chg="mod">
          <ac:chgData name="Kunar, Riya" userId="ac70dc66-4488-496f-a0d7-0a5c266538f0" providerId="ADAL" clId="{581F4207-5BF5-48E2-993F-8336A204D788}" dt="2023-03-04T18:30:09.726" v="1363" actId="20577"/>
          <ac:spMkLst>
            <pc:docMk/>
            <pc:sldMk cId="524038854" sldId="270"/>
            <ac:spMk id="2" creationId="{3394E640-97C7-3E22-5AA3-0B97DD1D228B}"/>
          </ac:spMkLst>
        </pc:spChg>
        <pc:spChg chg="mod">
          <ac:chgData name="Kunar, Riya" userId="ac70dc66-4488-496f-a0d7-0a5c266538f0" providerId="ADAL" clId="{581F4207-5BF5-48E2-993F-8336A204D788}" dt="2023-03-04T18:36:08.945" v="1770" actId="20577"/>
          <ac:spMkLst>
            <pc:docMk/>
            <pc:sldMk cId="524038854" sldId="270"/>
            <ac:spMk id="3" creationId="{E22DE636-600D-62E5-F4A2-C55E1F9218D0}"/>
          </ac:spMkLst>
        </pc:spChg>
      </pc:sldChg>
      <pc:sldChg chg="new del">
        <pc:chgData name="Kunar, Riya" userId="ac70dc66-4488-496f-a0d7-0a5c266538f0" providerId="ADAL" clId="{581F4207-5BF5-48E2-993F-8336A204D788}" dt="2023-03-04T18:42:05.071" v="1852" actId="2696"/>
        <pc:sldMkLst>
          <pc:docMk/>
          <pc:sldMk cId="22302684" sldId="271"/>
        </pc:sldMkLst>
      </pc:sldChg>
      <pc:sldChg chg="modSp new mod">
        <pc:chgData name="Kunar, Riya" userId="ac70dc66-4488-496f-a0d7-0a5c266538f0" providerId="ADAL" clId="{581F4207-5BF5-48E2-993F-8336A204D788}" dt="2023-03-04T18:42:23.271" v="1862" actId="20577"/>
        <pc:sldMkLst>
          <pc:docMk/>
          <pc:sldMk cId="3792477776" sldId="271"/>
        </pc:sldMkLst>
        <pc:spChg chg="mod">
          <ac:chgData name="Kunar, Riya" userId="ac70dc66-4488-496f-a0d7-0a5c266538f0" providerId="ADAL" clId="{581F4207-5BF5-48E2-993F-8336A204D788}" dt="2023-03-04T18:42:23.271" v="1862" actId="20577"/>
          <ac:spMkLst>
            <pc:docMk/>
            <pc:sldMk cId="3792477776" sldId="271"/>
            <ac:spMk id="2" creationId="{6CA97EDA-5AD3-DE1A-D594-C17B938459DF}"/>
          </ac:spMkLst>
        </pc:spChg>
      </pc:sldChg>
      <pc:sldChg chg="modSp new del mod">
        <pc:chgData name="Kunar, Riya" userId="ac70dc66-4488-496f-a0d7-0a5c266538f0" providerId="ADAL" clId="{581F4207-5BF5-48E2-993F-8336A204D788}" dt="2023-03-04T18:41:54.389" v="1850" actId="2696"/>
        <pc:sldMkLst>
          <pc:docMk/>
          <pc:sldMk cId="3927402067" sldId="271"/>
        </pc:sldMkLst>
        <pc:spChg chg="mod">
          <ac:chgData name="Kunar, Riya" userId="ac70dc66-4488-496f-a0d7-0a5c266538f0" providerId="ADAL" clId="{581F4207-5BF5-48E2-993F-8336A204D788}" dt="2023-03-04T18:41:44.560" v="1849" actId="14100"/>
          <ac:spMkLst>
            <pc:docMk/>
            <pc:sldMk cId="3927402067" sldId="271"/>
            <ac:spMk id="2" creationId="{5475CED2-7FCC-1544-CBBC-2CC5626071A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55B7D-E99D-4853-BB23-621F08B3BBEA}"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8C86BEAE-D4BA-4032-8E5E-376F6C50C9BD}">
      <dgm:prSet/>
      <dgm:spPr/>
      <dgm:t>
        <a:bodyPr/>
        <a:lstStyle/>
        <a:p>
          <a:r>
            <a:rPr lang="en-GB"/>
            <a:t>Splitting into train and test set</a:t>
          </a:r>
          <a:endParaRPr lang="en-US"/>
        </a:p>
      </dgm:t>
    </dgm:pt>
    <dgm:pt modelId="{45CF9286-11F6-40DF-8B43-BCC780D44A5C}" type="parTrans" cxnId="{AE35CDDC-736F-4532-9B94-BC3F4CDB55A4}">
      <dgm:prSet/>
      <dgm:spPr/>
      <dgm:t>
        <a:bodyPr/>
        <a:lstStyle/>
        <a:p>
          <a:endParaRPr lang="en-US"/>
        </a:p>
      </dgm:t>
    </dgm:pt>
    <dgm:pt modelId="{4CAAA92B-472A-46B5-8DD5-65C2A742EC52}" type="sibTrans" cxnId="{AE35CDDC-736F-4532-9B94-BC3F4CDB55A4}">
      <dgm:prSet/>
      <dgm:spPr/>
      <dgm:t>
        <a:bodyPr/>
        <a:lstStyle/>
        <a:p>
          <a:endParaRPr lang="en-US"/>
        </a:p>
      </dgm:t>
    </dgm:pt>
    <dgm:pt modelId="{C8C706DF-B6A4-492C-AC42-35D6222C8FCF}">
      <dgm:prSet/>
      <dgm:spPr/>
      <dgm:t>
        <a:bodyPr/>
        <a:lstStyle/>
        <a:p>
          <a:r>
            <a:rPr lang="en-GB"/>
            <a:t>Scale variables in train set.</a:t>
          </a:r>
          <a:endParaRPr lang="en-US"/>
        </a:p>
      </dgm:t>
    </dgm:pt>
    <dgm:pt modelId="{CB19C1FC-1F82-47E2-8FA3-64143EB7CDEF}" type="parTrans" cxnId="{F99ECAAD-7EF0-435B-BB1A-137103BA77C1}">
      <dgm:prSet/>
      <dgm:spPr/>
      <dgm:t>
        <a:bodyPr/>
        <a:lstStyle/>
        <a:p>
          <a:endParaRPr lang="en-US"/>
        </a:p>
      </dgm:t>
    </dgm:pt>
    <dgm:pt modelId="{D534F5ED-01E3-4754-8EC1-26F704D2AD16}" type="sibTrans" cxnId="{F99ECAAD-7EF0-435B-BB1A-137103BA77C1}">
      <dgm:prSet/>
      <dgm:spPr/>
      <dgm:t>
        <a:bodyPr/>
        <a:lstStyle/>
        <a:p>
          <a:endParaRPr lang="en-US"/>
        </a:p>
      </dgm:t>
    </dgm:pt>
    <dgm:pt modelId="{CC93BA3A-C9B6-47A1-8F56-E9F3182A4BB7}">
      <dgm:prSet/>
      <dgm:spPr/>
      <dgm:t>
        <a:bodyPr/>
        <a:lstStyle/>
        <a:p>
          <a:r>
            <a:rPr lang="en-GB"/>
            <a:t>Build the first model</a:t>
          </a:r>
          <a:endParaRPr lang="en-US"/>
        </a:p>
      </dgm:t>
    </dgm:pt>
    <dgm:pt modelId="{843D5D4F-3D07-4D30-9FC8-FCA1C01D60F7}" type="parTrans" cxnId="{78EF356B-FA35-4AF7-A56C-26B1AE9B2420}">
      <dgm:prSet/>
      <dgm:spPr/>
      <dgm:t>
        <a:bodyPr/>
        <a:lstStyle/>
        <a:p>
          <a:endParaRPr lang="en-US"/>
        </a:p>
      </dgm:t>
    </dgm:pt>
    <dgm:pt modelId="{CF49A909-62D3-4D8C-B6AF-8FA77939F661}" type="sibTrans" cxnId="{78EF356B-FA35-4AF7-A56C-26B1AE9B2420}">
      <dgm:prSet/>
      <dgm:spPr/>
      <dgm:t>
        <a:bodyPr/>
        <a:lstStyle/>
        <a:p>
          <a:endParaRPr lang="en-US"/>
        </a:p>
      </dgm:t>
    </dgm:pt>
    <dgm:pt modelId="{E91B8B4D-82C3-4672-B513-71ED79A53B58}">
      <dgm:prSet/>
      <dgm:spPr/>
      <dgm:t>
        <a:bodyPr/>
        <a:lstStyle/>
        <a:p>
          <a:r>
            <a:rPr lang="en-GB"/>
            <a:t>User RFE to eliminate less relevant variables.</a:t>
          </a:r>
          <a:endParaRPr lang="en-US"/>
        </a:p>
      </dgm:t>
    </dgm:pt>
    <dgm:pt modelId="{07DCADA8-AC45-4268-8F71-596C0B898D27}" type="parTrans" cxnId="{D4A90C2F-6960-4290-8BC2-F98A703C8A06}">
      <dgm:prSet/>
      <dgm:spPr/>
      <dgm:t>
        <a:bodyPr/>
        <a:lstStyle/>
        <a:p>
          <a:endParaRPr lang="en-US"/>
        </a:p>
      </dgm:t>
    </dgm:pt>
    <dgm:pt modelId="{520B8D32-B87E-41BB-8ADF-595BB29E541F}" type="sibTrans" cxnId="{D4A90C2F-6960-4290-8BC2-F98A703C8A06}">
      <dgm:prSet/>
      <dgm:spPr/>
      <dgm:t>
        <a:bodyPr/>
        <a:lstStyle/>
        <a:p>
          <a:endParaRPr lang="en-US"/>
        </a:p>
      </dgm:t>
    </dgm:pt>
    <dgm:pt modelId="{E736896C-6525-4FC2-8F7E-FA1889891B13}">
      <dgm:prSet/>
      <dgm:spPr/>
      <dgm:t>
        <a:bodyPr/>
        <a:lstStyle/>
        <a:p>
          <a:r>
            <a:rPr lang="en-GB"/>
            <a:t>Build the next model.</a:t>
          </a:r>
          <a:endParaRPr lang="en-US"/>
        </a:p>
      </dgm:t>
    </dgm:pt>
    <dgm:pt modelId="{3009AB42-258E-441C-A751-CB9D33108FE8}" type="parTrans" cxnId="{11439A6C-F805-4B74-982B-A0E5DE1730B1}">
      <dgm:prSet/>
      <dgm:spPr/>
      <dgm:t>
        <a:bodyPr/>
        <a:lstStyle/>
        <a:p>
          <a:endParaRPr lang="en-US"/>
        </a:p>
      </dgm:t>
    </dgm:pt>
    <dgm:pt modelId="{7898A8A4-9F23-426D-B3A9-8EDFC15D5D24}" type="sibTrans" cxnId="{11439A6C-F805-4B74-982B-A0E5DE1730B1}">
      <dgm:prSet/>
      <dgm:spPr/>
      <dgm:t>
        <a:bodyPr/>
        <a:lstStyle/>
        <a:p>
          <a:endParaRPr lang="en-US"/>
        </a:p>
      </dgm:t>
    </dgm:pt>
    <dgm:pt modelId="{57863613-5959-4B51-B8C0-678134AB9FC6}">
      <dgm:prSet/>
      <dgm:spPr/>
      <dgm:t>
        <a:bodyPr/>
        <a:lstStyle/>
        <a:p>
          <a:r>
            <a:rPr lang="en-GB"/>
            <a:t>Eliminate variables based on high p-values.</a:t>
          </a:r>
          <a:endParaRPr lang="en-US"/>
        </a:p>
      </dgm:t>
    </dgm:pt>
    <dgm:pt modelId="{70B2E3BA-E6D8-4391-B8B6-7BBE13511E5C}" type="parTrans" cxnId="{EEF0E14F-002D-4218-A19D-FE703CED98CD}">
      <dgm:prSet/>
      <dgm:spPr/>
      <dgm:t>
        <a:bodyPr/>
        <a:lstStyle/>
        <a:p>
          <a:endParaRPr lang="en-US"/>
        </a:p>
      </dgm:t>
    </dgm:pt>
    <dgm:pt modelId="{B9B54D67-4969-4E23-AFA9-D0FE52F74B2F}" type="sibTrans" cxnId="{EEF0E14F-002D-4218-A19D-FE703CED98CD}">
      <dgm:prSet/>
      <dgm:spPr/>
      <dgm:t>
        <a:bodyPr/>
        <a:lstStyle/>
        <a:p>
          <a:endParaRPr lang="en-US"/>
        </a:p>
      </dgm:t>
    </dgm:pt>
    <dgm:pt modelId="{D24AE8C0-5914-4D7A-ADB6-2DDB353E2889}">
      <dgm:prSet/>
      <dgm:spPr/>
      <dgm:t>
        <a:bodyPr/>
        <a:lstStyle/>
        <a:p>
          <a:r>
            <a:rPr lang="en-GB"/>
            <a:t>Check VIF value for all existing columns.</a:t>
          </a:r>
          <a:endParaRPr lang="en-US"/>
        </a:p>
      </dgm:t>
    </dgm:pt>
    <dgm:pt modelId="{3CC73F81-3F15-449A-9F8E-D453B11E6068}" type="parTrans" cxnId="{0D31ADC0-7A29-4246-949A-857AFD7ECED3}">
      <dgm:prSet/>
      <dgm:spPr/>
      <dgm:t>
        <a:bodyPr/>
        <a:lstStyle/>
        <a:p>
          <a:endParaRPr lang="en-US"/>
        </a:p>
      </dgm:t>
    </dgm:pt>
    <dgm:pt modelId="{270FA45E-DFA5-4BAB-A1C4-2A3596180D0D}" type="sibTrans" cxnId="{0D31ADC0-7A29-4246-949A-857AFD7ECED3}">
      <dgm:prSet/>
      <dgm:spPr/>
      <dgm:t>
        <a:bodyPr/>
        <a:lstStyle/>
        <a:p>
          <a:endParaRPr lang="en-US"/>
        </a:p>
      </dgm:t>
    </dgm:pt>
    <dgm:pt modelId="{068D8637-680F-4ED7-A5CF-A26D82B0CA95}">
      <dgm:prSet/>
      <dgm:spPr/>
      <dgm:t>
        <a:bodyPr/>
        <a:lstStyle/>
        <a:p>
          <a:r>
            <a:rPr lang="en-GB"/>
            <a:t>Predict using train set.</a:t>
          </a:r>
          <a:endParaRPr lang="en-US"/>
        </a:p>
      </dgm:t>
    </dgm:pt>
    <dgm:pt modelId="{EE131B8C-86AA-483A-88F1-CB2027B29D88}" type="parTrans" cxnId="{12E4B84A-737C-4341-B8F8-2091D31B36B6}">
      <dgm:prSet/>
      <dgm:spPr/>
      <dgm:t>
        <a:bodyPr/>
        <a:lstStyle/>
        <a:p>
          <a:endParaRPr lang="en-US"/>
        </a:p>
      </dgm:t>
    </dgm:pt>
    <dgm:pt modelId="{A4BE0F50-E836-43AF-B3B2-F795C699D661}" type="sibTrans" cxnId="{12E4B84A-737C-4341-B8F8-2091D31B36B6}">
      <dgm:prSet/>
      <dgm:spPr/>
      <dgm:t>
        <a:bodyPr/>
        <a:lstStyle/>
        <a:p>
          <a:endParaRPr lang="en-US"/>
        </a:p>
      </dgm:t>
    </dgm:pt>
    <dgm:pt modelId="{25B6A45F-CBDC-4360-B4F7-900E88345C7B}">
      <dgm:prSet/>
      <dgm:spPr/>
      <dgm:t>
        <a:bodyPr/>
        <a:lstStyle/>
        <a:p>
          <a:r>
            <a:rPr lang="en-GB"/>
            <a:t>Evaluate accuracy and other metric.</a:t>
          </a:r>
          <a:endParaRPr lang="en-US"/>
        </a:p>
      </dgm:t>
    </dgm:pt>
    <dgm:pt modelId="{AB396C7D-2C29-4466-9CEE-A3F90BB46866}" type="parTrans" cxnId="{1D4E27D1-429B-47A5-9A83-CFC3FB6BAC85}">
      <dgm:prSet/>
      <dgm:spPr/>
      <dgm:t>
        <a:bodyPr/>
        <a:lstStyle/>
        <a:p>
          <a:endParaRPr lang="en-US"/>
        </a:p>
      </dgm:t>
    </dgm:pt>
    <dgm:pt modelId="{51405A82-A4C4-4B7A-A1AD-F133F55D9700}" type="sibTrans" cxnId="{1D4E27D1-429B-47A5-9A83-CFC3FB6BAC85}">
      <dgm:prSet/>
      <dgm:spPr/>
      <dgm:t>
        <a:bodyPr/>
        <a:lstStyle/>
        <a:p>
          <a:endParaRPr lang="en-US"/>
        </a:p>
      </dgm:t>
    </dgm:pt>
    <dgm:pt modelId="{C5C3B652-2E4B-4A18-8689-BE433AC97EFE}">
      <dgm:prSet/>
      <dgm:spPr/>
      <dgm:t>
        <a:bodyPr/>
        <a:lstStyle/>
        <a:p>
          <a:r>
            <a:rPr lang="en-GB"/>
            <a:t>Predict using test set.</a:t>
          </a:r>
          <a:endParaRPr lang="en-US"/>
        </a:p>
      </dgm:t>
    </dgm:pt>
    <dgm:pt modelId="{2E1FBD91-77F1-42CE-9315-AB0072FA9EDB}" type="parTrans" cxnId="{8665593A-028C-45EE-8A35-09564E7AA91A}">
      <dgm:prSet/>
      <dgm:spPr/>
      <dgm:t>
        <a:bodyPr/>
        <a:lstStyle/>
        <a:p>
          <a:endParaRPr lang="en-US"/>
        </a:p>
      </dgm:t>
    </dgm:pt>
    <dgm:pt modelId="{9DD4D2E2-5ECD-4A13-92E5-75CDDC8C0428}" type="sibTrans" cxnId="{8665593A-028C-45EE-8A35-09564E7AA91A}">
      <dgm:prSet/>
      <dgm:spPr/>
      <dgm:t>
        <a:bodyPr/>
        <a:lstStyle/>
        <a:p>
          <a:endParaRPr lang="en-US"/>
        </a:p>
      </dgm:t>
    </dgm:pt>
    <dgm:pt modelId="{EE1AF9C7-3140-4B1B-86E5-396C7A0E9117}">
      <dgm:prSet/>
      <dgm:spPr/>
      <dgm:t>
        <a:bodyPr/>
        <a:lstStyle/>
        <a:p>
          <a:r>
            <a:rPr lang="en-GB"/>
            <a:t>Precision and recall analysis on test predictions.</a:t>
          </a:r>
          <a:endParaRPr lang="en-US"/>
        </a:p>
      </dgm:t>
    </dgm:pt>
    <dgm:pt modelId="{A4D00BBF-AF93-4E7C-961F-CAA8B092A05A}" type="parTrans" cxnId="{3E41DCD8-D565-4060-9872-B42AC785BC35}">
      <dgm:prSet/>
      <dgm:spPr/>
      <dgm:t>
        <a:bodyPr/>
        <a:lstStyle/>
        <a:p>
          <a:endParaRPr lang="en-US"/>
        </a:p>
      </dgm:t>
    </dgm:pt>
    <dgm:pt modelId="{8EF79622-B172-4E6B-BEA7-821A17F62E25}" type="sibTrans" cxnId="{3E41DCD8-D565-4060-9872-B42AC785BC35}">
      <dgm:prSet/>
      <dgm:spPr/>
      <dgm:t>
        <a:bodyPr/>
        <a:lstStyle/>
        <a:p>
          <a:endParaRPr lang="en-US"/>
        </a:p>
      </dgm:t>
    </dgm:pt>
    <dgm:pt modelId="{C844AF48-999E-4BB1-B960-BC92FA5BC8E5}" type="pres">
      <dgm:prSet presAssocID="{B5955B7D-E99D-4853-BB23-621F08B3BBEA}" presName="diagram" presStyleCnt="0">
        <dgm:presLayoutVars>
          <dgm:dir/>
          <dgm:resizeHandles val="exact"/>
        </dgm:presLayoutVars>
      </dgm:prSet>
      <dgm:spPr/>
    </dgm:pt>
    <dgm:pt modelId="{D6365E3D-A0C8-4012-8BC9-F5E420E7DA0A}" type="pres">
      <dgm:prSet presAssocID="{8C86BEAE-D4BA-4032-8E5E-376F6C50C9BD}" presName="node" presStyleLbl="node1" presStyleIdx="0" presStyleCnt="11">
        <dgm:presLayoutVars>
          <dgm:bulletEnabled val="1"/>
        </dgm:presLayoutVars>
      </dgm:prSet>
      <dgm:spPr/>
    </dgm:pt>
    <dgm:pt modelId="{95521F7A-9047-44B3-B490-FCADAAB5A842}" type="pres">
      <dgm:prSet presAssocID="{4CAAA92B-472A-46B5-8DD5-65C2A742EC52}" presName="sibTrans" presStyleLbl="sibTrans2D1" presStyleIdx="0" presStyleCnt="10"/>
      <dgm:spPr/>
    </dgm:pt>
    <dgm:pt modelId="{8ADA9694-4EF1-4292-8C94-B3B9B9813877}" type="pres">
      <dgm:prSet presAssocID="{4CAAA92B-472A-46B5-8DD5-65C2A742EC52}" presName="connectorText" presStyleLbl="sibTrans2D1" presStyleIdx="0" presStyleCnt="10"/>
      <dgm:spPr/>
    </dgm:pt>
    <dgm:pt modelId="{4806E68F-8332-4A56-B3A8-13A8B0752790}" type="pres">
      <dgm:prSet presAssocID="{C8C706DF-B6A4-492C-AC42-35D6222C8FCF}" presName="node" presStyleLbl="node1" presStyleIdx="1" presStyleCnt="11">
        <dgm:presLayoutVars>
          <dgm:bulletEnabled val="1"/>
        </dgm:presLayoutVars>
      </dgm:prSet>
      <dgm:spPr/>
    </dgm:pt>
    <dgm:pt modelId="{3C86CE62-6D65-4C3A-959B-14CEA05860F3}" type="pres">
      <dgm:prSet presAssocID="{D534F5ED-01E3-4754-8EC1-26F704D2AD16}" presName="sibTrans" presStyleLbl="sibTrans2D1" presStyleIdx="1" presStyleCnt="10"/>
      <dgm:spPr/>
    </dgm:pt>
    <dgm:pt modelId="{3A61123E-E72C-476F-B79A-AE7A21BC951C}" type="pres">
      <dgm:prSet presAssocID="{D534F5ED-01E3-4754-8EC1-26F704D2AD16}" presName="connectorText" presStyleLbl="sibTrans2D1" presStyleIdx="1" presStyleCnt="10"/>
      <dgm:spPr/>
    </dgm:pt>
    <dgm:pt modelId="{C405209D-8FDF-461A-893F-C039EE96D082}" type="pres">
      <dgm:prSet presAssocID="{CC93BA3A-C9B6-47A1-8F56-E9F3182A4BB7}" presName="node" presStyleLbl="node1" presStyleIdx="2" presStyleCnt="11">
        <dgm:presLayoutVars>
          <dgm:bulletEnabled val="1"/>
        </dgm:presLayoutVars>
      </dgm:prSet>
      <dgm:spPr/>
    </dgm:pt>
    <dgm:pt modelId="{E48143BC-C90A-4606-8DB2-B781174E55B2}" type="pres">
      <dgm:prSet presAssocID="{CF49A909-62D3-4D8C-B6AF-8FA77939F661}" presName="sibTrans" presStyleLbl="sibTrans2D1" presStyleIdx="2" presStyleCnt="10"/>
      <dgm:spPr/>
    </dgm:pt>
    <dgm:pt modelId="{2DB62BA2-3490-4633-94AD-2A58BB21F001}" type="pres">
      <dgm:prSet presAssocID="{CF49A909-62D3-4D8C-B6AF-8FA77939F661}" presName="connectorText" presStyleLbl="sibTrans2D1" presStyleIdx="2" presStyleCnt="10"/>
      <dgm:spPr/>
    </dgm:pt>
    <dgm:pt modelId="{C2E21369-A125-4355-A98C-E3A7BE761D47}" type="pres">
      <dgm:prSet presAssocID="{E91B8B4D-82C3-4672-B513-71ED79A53B58}" presName="node" presStyleLbl="node1" presStyleIdx="3" presStyleCnt="11">
        <dgm:presLayoutVars>
          <dgm:bulletEnabled val="1"/>
        </dgm:presLayoutVars>
      </dgm:prSet>
      <dgm:spPr/>
    </dgm:pt>
    <dgm:pt modelId="{54410BF3-5019-4AF0-9A2B-88B08BB783C7}" type="pres">
      <dgm:prSet presAssocID="{520B8D32-B87E-41BB-8ADF-595BB29E541F}" presName="sibTrans" presStyleLbl="sibTrans2D1" presStyleIdx="3" presStyleCnt="10"/>
      <dgm:spPr/>
    </dgm:pt>
    <dgm:pt modelId="{6C4CD020-27C9-4222-84E0-43DE3D8FD009}" type="pres">
      <dgm:prSet presAssocID="{520B8D32-B87E-41BB-8ADF-595BB29E541F}" presName="connectorText" presStyleLbl="sibTrans2D1" presStyleIdx="3" presStyleCnt="10"/>
      <dgm:spPr/>
    </dgm:pt>
    <dgm:pt modelId="{8132CB82-662C-4601-A184-442800AF6E7B}" type="pres">
      <dgm:prSet presAssocID="{E736896C-6525-4FC2-8F7E-FA1889891B13}" presName="node" presStyleLbl="node1" presStyleIdx="4" presStyleCnt="11">
        <dgm:presLayoutVars>
          <dgm:bulletEnabled val="1"/>
        </dgm:presLayoutVars>
      </dgm:prSet>
      <dgm:spPr/>
    </dgm:pt>
    <dgm:pt modelId="{E8DB5AC4-6F5F-4EB8-9A50-302D01FF6E31}" type="pres">
      <dgm:prSet presAssocID="{7898A8A4-9F23-426D-B3A9-8EDFC15D5D24}" presName="sibTrans" presStyleLbl="sibTrans2D1" presStyleIdx="4" presStyleCnt="10"/>
      <dgm:spPr/>
    </dgm:pt>
    <dgm:pt modelId="{47EDEFB3-7D6A-4B9C-BE77-544E1ED23D32}" type="pres">
      <dgm:prSet presAssocID="{7898A8A4-9F23-426D-B3A9-8EDFC15D5D24}" presName="connectorText" presStyleLbl="sibTrans2D1" presStyleIdx="4" presStyleCnt="10"/>
      <dgm:spPr/>
    </dgm:pt>
    <dgm:pt modelId="{220AB4D2-5415-418D-BBEB-118271D7396B}" type="pres">
      <dgm:prSet presAssocID="{57863613-5959-4B51-B8C0-678134AB9FC6}" presName="node" presStyleLbl="node1" presStyleIdx="5" presStyleCnt="11">
        <dgm:presLayoutVars>
          <dgm:bulletEnabled val="1"/>
        </dgm:presLayoutVars>
      </dgm:prSet>
      <dgm:spPr/>
    </dgm:pt>
    <dgm:pt modelId="{4D2ADBCC-4226-4BF6-845B-AE7F2B774A89}" type="pres">
      <dgm:prSet presAssocID="{B9B54D67-4969-4E23-AFA9-D0FE52F74B2F}" presName="sibTrans" presStyleLbl="sibTrans2D1" presStyleIdx="5" presStyleCnt="10"/>
      <dgm:spPr/>
    </dgm:pt>
    <dgm:pt modelId="{7EC0FA63-4594-4368-9432-77E6B2B6DDC1}" type="pres">
      <dgm:prSet presAssocID="{B9B54D67-4969-4E23-AFA9-D0FE52F74B2F}" presName="connectorText" presStyleLbl="sibTrans2D1" presStyleIdx="5" presStyleCnt="10"/>
      <dgm:spPr/>
    </dgm:pt>
    <dgm:pt modelId="{465179EE-3069-4B6B-A876-78D29EAD5C0C}" type="pres">
      <dgm:prSet presAssocID="{D24AE8C0-5914-4D7A-ADB6-2DDB353E2889}" presName="node" presStyleLbl="node1" presStyleIdx="6" presStyleCnt="11">
        <dgm:presLayoutVars>
          <dgm:bulletEnabled val="1"/>
        </dgm:presLayoutVars>
      </dgm:prSet>
      <dgm:spPr/>
    </dgm:pt>
    <dgm:pt modelId="{EED0D3E5-790E-4ED2-B069-3B6498B5C19B}" type="pres">
      <dgm:prSet presAssocID="{270FA45E-DFA5-4BAB-A1C4-2A3596180D0D}" presName="sibTrans" presStyleLbl="sibTrans2D1" presStyleIdx="6" presStyleCnt="10"/>
      <dgm:spPr/>
    </dgm:pt>
    <dgm:pt modelId="{7BC7589E-1E14-4FA1-BDA0-3C5617F23327}" type="pres">
      <dgm:prSet presAssocID="{270FA45E-DFA5-4BAB-A1C4-2A3596180D0D}" presName="connectorText" presStyleLbl="sibTrans2D1" presStyleIdx="6" presStyleCnt="10"/>
      <dgm:spPr/>
    </dgm:pt>
    <dgm:pt modelId="{3411DB69-C131-43D3-A048-F3B4D6FF1435}" type="pres">
      <dgm:prSet presAssocID="{068D8637-680F-4ED7-A5CF-A26D82B0CA95}" presName="node" presStyleLbl="node1" presStyleIdx="7" presStyleCnt="11">
        <dgm:presLayoutVars>
          <dgm:bulletEnabled val="1"/>
        </dgm:presLayoutVars>
      </dgm:prSet>
      <dgm:spPr/>
    </dgm:pt>
    <dgm:pt modelId="{F4814642-C104-4D27-901E-8C2FB6BEC822}" type="pres">
      <dgm:prSet presAssocID="{A4BE0F50-E836-43AF-B3B2-F795C699D661}" presName="sibTrans" presStyleLbl="sibTrans2D1" presStyleIdx="7" presStyleCnt="10"/>
      <dgm:spPr/>
    </dgm:pt>
    <dgm:pt modelId="{286BF4AC-0B54-4A7B-A68D-7CF4D7C1A536}" type="pres">
      <dgm:prSet presAssocID="{A4BE0F50-E836-43AF-B3B2-F795C699D661}" presName="connectorText" presStyleLbl="sibTrans2D1" presStyleIdx="7" presStyleCnt="10"/>
      <dgm:spPr/>
    </dgm:pt>
    <dgm:pt modelId="{C5434311-59ED-4D6E-8980-846343A0CA33}" type="pres">
      <dgm:prSet presAssocID="{25B6A45F-CBDC-4360-B4F7-900E88345C7B}" presName="node" presStyleLbl="node1" presStyleIdx="8" presStyleCnt="11">
        <dgm:presLayoutVars>
          <dgm:bulletEnabled val="1"/>
        </dgm:presLayoutVars>
      </dgm:prSet>
      <dgm:spPr/>
    </dgm:pt>
    <dgm:pt modelId="{DA5F4205-C250-4B35-A3A9-8E74CE9F8177}" type="pres">
      <dgm:prSet presAssocID="{51405A82-A4C4-4B7A-A1AD-F133F55D9700}" presName="sibTrans" presStyleLbl="sibTrans2D1" presStyleIdx="8" presStyleCnt="10"/>
      <dgm:spPr/>
    </dgm:pt>
    <dgm:pt modelId="{9E4B148D-B208-429D-A675-8B4E1380989F}" type="pres">
      <dgm:prSet presAssocID="{51405A82-A4C4-4B7A-A1AD-F133F55D9700}" presName="connectorText" presStyleLbl="sibTrans2D1" presStyleIdx="8" presStyleCnt="10"/>
      <dgm:spPr/>
    </dgm:pt>
    <dgm:pt modelId="{D10058AE-CB4F-4DED-AFC7-04A4A3C74EE6}" type="pres">
      <dgm:prSet presAssocID="{C5C3B652-2E4B-4A18-8689-BE433AC97EFE}" presName="node" presStyleLbl="node1" presStyleIdx="9" presStyleCnt="11">
        <dgm:presLayoutVars>
          <dgm:bulletEnabled val="1"/>
        </dgm:presLayoutVars>
      </dgm:prSet>
      <dgm:spPr/>
    </dgm:pt>
    <dgm:pt modelId="{3BCE5BDD-0B87-43BF-9BC6-BF1428C88563}" type="pres">
      <dgm:prSet presAssocID="{9DD4D2E2-5ECD-4A13-92E5-75CDDC8C0428}" presName="sibTrans" presStyleLbl="sibTrans2D1" presStyleIdx="9" presStyleCnt="10"/>
      <dgm:spPr/>
    </dgm:pt>
    <dgm:pt modelId="{80BE704F-6115-491C-BE3A-0DB275F1E839}" type="pres">
      <dgm:prSet presAssocID="{9DD4D2E2-5ECD-4A13-92E5-75CDDC8C0428}" presName="connectorText" presStyleLbl="sibTrans2D1" presStyleIdx="9" presStyleCnt="10"/>
      <dgm:spPr/>
    </dgm:pt>
    <dgm:pt modelId="{5C40DD64-173D-411F-933A-C1C33FC41E9F}" type="pres">
      <dgm:prSet presAssocID="{EE1AF9C7-3140-4B1B-86E5-396C7A0E9117}" presName="node" presStyleLbl="node1" presStyleIdx="10" presStyleCnt="11">
        <dgm:presLayoutVars>
          <dgm:bulletEnabled val="1"/>
        </dgm:presLayoutVars>
      </dgm:prSet>
      <dgm:spPr/>
    </dgm:pt>
  </dgm:ptLst>
  <dgm:cxnLst>
    <dgm:cxn modelId="{E83CAD0B-58C8-4255-A291-DB955198C10C}" type="presOf" srcId="{57863613-5959-4B51-B8C0-678134AB9FC6}" destId="{220AB4D2-5415-418D-BBEB-118271D7396B}" srcOrd="0" destOrd="0" presId="urn:microsoft.com/office/officeart/2005/8/layout/process5"/>
    <dgm:cxn modelId="{E446E112-0346-4FAE-8E7E-5604B5D026B0}" type="presOf" srcId="{CF49A909-62D3-4D8C-B6AF-8FA77939F661}" destId="{E48143BC-C90A-4606-8DB2-B781174E55B2}" srcOrd="0" destOrd="0" presId="urn:microsoft.com/office/officeart/2005/8/layout/process5"/>
    <dgm:cxn modelId="{94E2A713-66E9-49B2-A470-D1B3F7B925BE}" type="presOf" srcId="{A4BE0F50-E836-43AF-B3B2-F795C699D661}" destId="{286BF4AC-0B54-4A7B-A68D-7CF4D7C1A536}" srcOrd="1" destOrd="0" presId="urn:microsoft.com/office/officeart/2005/8/layout/process5"/>
    <dgm:cxn modelId="{C9DB1D19-3A1D-44B6-80EB-1D86BCB1E887}" type="presOf" srcId="{9DD4D2E2-5ECD-4A13-92E5-75CDDC8C0428}" destId="{3BCE5BDD-0B87-43BF-9BC6-BF1428C88563}" srcOrd="0" destOrd="0" presId="urn:microsoft.com/office/officeart/2005/8/layout/process5"/>
    <dgm:cxn modelId="{537D5E19-D17A-4546-AD7A-F9534C8CDB57}" type="presOf" srcId="{7898A8A4-9F23-426D-B3A9-8EDFC15D5D24}" destId="{E8DB5AC4-6F5F-4EB8-9A50-302D01FF6E31}" srcOrd="0" destOrd="0" presId="urn:microsoft.com/office/officeart/2005/8/layout/process5"/>
    <dgm:cxn modelId="{DD467B26-B5FC-48C0-BA65-DC8C28B24500}" type="presOf" srcId="{B5955B7D-E99D-4853-BB23-621F08B3BBEA}" destId="{C844AF48-999E-4BB1-B960-BC92FA5BC8E5}" srcOrd="0" destOrd="0" presId="urn:microsoft.com/office/officeart/2005/8/layout/process5"/>
    <dgm:cxn modelId="{DB536429-701A-45AC-A8BA-F4F05026AA2D}" type="presOf" srcId="{25B6A45F-CBDC-4360-B4F7-900E88345C7B}" destId="{C5434311-59ED-4D6E-8980-846343A0CA33}" srcOrd="0" destOrd="0" presId="urn:microsoft.com/office/officeart/2005/8/layout/process5"/>
    <dgm:cxn modelId="{D4A90C2F-6960-4290-8BC2-F98A703C8A06}" srcId="{B5955B7D-E99D-4853-BB23-621F08B3BBEA}" destId="{E91B8B4D-82C3-4672-B513-71ED79A53B58}" srcOrd="3" destOrd="0" parTransId="{07DCADA8-AC45-4268-8F71-596C0B898D27}" sibTransId="{520B8D32-B87E-41BB-8ADF-595BB29E541F}"/>
    <dgm:cxn modelId="{9284DC34-3CE5-4CF1-9A14-262F71CDDDFA}" type="presOf" srcId="{270FA45E-DFA5-4BAB-A1C4-2A3596180D0D}" destId="{7BC7589E-1E14-4FA1-BDA0-3C5617F23327}" srcOrd="1" destOrd="0" presId="urn:microsoft.com/office/officeart/2005/8/layout/process5"/>
    <dgm:cxn modelId="{3A9C0439-4F45-4ACF-838F-A0A71AF1BD38}" type="presOf" srcId="{CF49A909-62D3-4D8C-B6AF-8FA77939F661}" destId="{2DB62BA2-3490-4633-94AD-2A58BB21F001}" srcOrd="1" destOrd="0" presId="urn:microsoft.com/office/officeart/2005/8/layout/process5"/>
    <dgm:cxn modelId="{8665593A-028C-45EE-8A35-09564E7AA91A}" srcId="{B5955B7D-E99D-4853-BB23-621F08B3BBEA}" destId="{C5C3B652-2E4B-4A18-8689-BE433AC97EFE}" srcOrd="9" destOrd="0" parTransId="{2E1FBD91-77F1-42CE-9315-AB0072FA9EDB}" sibTransId="{9DD4D2E2-5ECD-4A13-92E5-75CDDC8C0428}"/>
    <dgm:cxn modelId="{EFD46E3B-2E31-4852-AC74-CD07CE8A6574}" type="presOf" srcId="{51405A82-A4C4-4B7A-A1AD-F133F55D9700}" destId="{9E4B148D-B208-429D-A675-8B4E1380989F}" srcOrd="1" destOrd="0" presId="urn:microsoft.com/office/officeart/2005/8/layout/process5"/>
    <dgm:cxn modelId="{2C9FA85C-538A-4148-88BC-004D3895C142}" type="presOf" srcId="{520B8D32-B87E-41BB-8ADF-595BB29E541F}" destId="{6C4CD020-27C9-4222-84E0-43DE3D8FD009}" srcOrd="1" destOrd="0" presId="urn:microsoft.com/office/officeart/2005/8/layout/process5"/>
    <dgm:cxn modelId="{2C87BB45-C0D7-4E4D-9456-85D28E8A65E3}" type="presOf" srcId="{4CAAA92B-472A-46B5-8DD5-65C2A742EC52}" destId="{95521F7A-9047-44B3-B490-FCADAAB5A842}" srcOrd="0" destOrd="0" presId="urn:microsoft.com/office/officeart/2005/8/layout/process5"/>
    <dgm:cxn modelId="{E7D30146-43BB-4F12-9DEA-CE569CADDFCA}" type="presOf" srcId="{B9B54D67-4969-4E23-AFA9-D0FE52F74B2F}" destId="{4D2ADBCC-4226-4BF6-845B-AE7F2B774A89}" srcOrd="0" destOrd="0" presId="urn:microsoft.com/office/officeart/2005/8/layout/process5"/>
    <dgm:cxn modelId="{12E4B84A-737C-4341-B8F8-2091D31B36B6}" srcId="{B5955B7D-E99D-4853-BB23-621F08B3BBEA}" destId="{068D8637-680F-4ED7-A5CF-A26D82B0CA95}" srcOrd="7" destOrd="0" parTransId="{EE131B8C-86AA-483A-88F1-CB2027B29D88}" sibTransId="{A4BE0F50-E836-43AF-B3B2-F795C699D661}"/>
    <dgm:cxn modelId="{78EF356B-FA35-4AF7-A56C-26B1AE9B2420}" srcId="{B5955B7D-E99D-4853-BB23-621F08B3BBEA}" destId="{CC93BA3A-C9B6-47A1-8F56-E9F3182A4BB7}" srcOrd="2" destOrd="0" parTransId="{843D5D4F-3D07-4D30-9FC8-FCA1C01D60F7}" sibTransId="{CF49A909-62D3-4D8C-B6AF-8FA77939F661}"/>
    <dgm:cxn modelId="{B86E0B6C-022D-4081-817E-1DC29E4E6092}" type="presOf" srcId="{E736896C-6525-4FC2-8F7E-FA1889891B13}" destId="{8132CB82-662C-4601-A184-442800AF6E7B}" srcOrd="0" destOrd="0" presId="urn:microsoft.com/office/officeart/2005/8/layout/process5"/>
    <dgm:cxn modelId="{11439A6C-F805-4B74-982B-A0E5DE1730B1}" srcId="{B5955B7D-E99D-4853-BB23-621F08B3BBEA}" destId="{E736896C-6525-4FC2-8F7E-FA1889891B13}" srcOrd="4" destOrd="0" parTransId="{3009AB42-258E-441C-A751-CB9D33108FE8}" sibTransId="{7898A8A4-9F23-426D-B3A9-8EDFC15D5D24}"/>
    <dgm:cxn modelId="{B2A7F16D-3E56-41CF-B929-19F00DE4F169}" type="presOf" srcId="{D534F5ED-01E3-4754-8EC1-26F704D2AD16}" destId="{3A61123E-E72C-476F-B79A-AE7A21BC951C}" srcOrd="1" destOrd="0" presId="urn:microsoft.com/office/officeart/2005/8/layout/process5"/>
    <dgm:cxn modelId="{C0925C4E-E695-4CF0-AA53-4FF1A86E4412}" type="presOf" srcId="{D534F5ED-01E3-4754-8EC1-26F704D2AD16}" destId="{3C86CE62-6D65-4C3A-959B-14CEA05860F3}" srcOrd="0" destOrd="0" presId="urn:microsoft.com/office/officeart/2005/8/layout/process5"/>
    <dgm:cxn modelId="{EEF0E14F-002D-4218-A19D-FE703CED98CD}" srcId="{B5955B7D-E99D-4853-BB23-621F08B3BBEA}" destId="{57863613-5959-4B51-B8C0-678134AB9FC6}" srcOrd="5" destOrd="0" parTransId="{70B2E3BA-E6D8-4391-B8B6-7BBE13511E5C}" sibTransId="{B9B54D67-4969-4E23-AFA9-D0FE52F74B2F}"/>
    <dgm:cxn modelId="{F6E43652-6F95-4134-9E23-E610DCD2231B}" type="presOf" srcId="{270FA45E-DFA5-4BAB-A1C4-2A3596180D0D}" destId="{EED0D3E5-790E-4ED2-B069-3B6498B5C19B}" srcOrd="0" destOrd="0" presId="urn:microsoft.com/office/officeart/2005/8/layout/process5"/>
    <dgm:cxn modelId="{76B07172-A8D3-4F19-B760-ED7E8AC785EB}" type="presOf" srcId="{C5C3B652-2E4B-4A18-8689-BE433AC97EFE}" destId="{D10058AE-CB4F-4DED-AFC7-04A4A3C74EE6}" srcOrd="0" destOrd="0" presId="urn:microsoft.com/office/officeart/2005/8/layout/process5"/>
    <dgm:cxn modelId="{387DF353-E2C8-48C2-A8CE-2EC5F9F54504}" type="presOf" srcId="{51405A82-A4C4-4B7A-A1AD-F133F55D9700}" destId="{DA5F4205-C250-4B35-A3A9-8E74CE9F8177}" srcOrd="0" destOrd="0" presId="urn:microsoft.com/office/officeart/2005/8/layout/process5"/>
    <dgm:cxn modelId="{4C13CD57-AB52-44C0-BE43-1EDA138E33E0}" type="presOf" srcId="{EE1AF9C7-3140-4B1B-86E5-396C7A0E9117}" destId="{5C40DD64-173D-411F-933A-C1C33FC41E9F}" srcOrd="0" destOrd="0" presId="urn:microsoft.com/office/officeart/2005/8/layout/process5"/>
    <dgm:cxn modelId="{8C0BD95A-BDE9-46A0-8421-3564655B4CCE}" type="presOf" srcId="{520B8D32-B87E-41BB-8ADF-595BB29E541F}" destId="{54410BF3-5019-4AF0-9A2B-88B08BB783C7}" srcOrd="0" destOrd="0" presId="urn:microsoft.com/office/officeart/2005/8/layout/process5"/>
    <dgm:cxn modelId="{B90FB57E-B577-4D4B-BA73-CF9B7CDE4530}" type="presOf" srcId="{8C86BEAE-D4BA-4032-8E5E-376F6C50C9BD}" destId="{D6365E3D-A0C8-4012-8BC9-F5E420E7DA0A}" srcOrd="0" destOrd="0" presId="urn:microsoft.com/office/officeart/2005/8/layout/process5"/>
    <dgm:cxn modelId="{916EB082-A469-48A8-852D-9318D837AE1A}" type="presOf" srcId="{9DD4D2E2-5ECD-4A13-92E5-75CDDC8C0428}" destId="{80BE704F-6115-491C-BE3A-0DB275F1E839}" srcOrd="1" destOrd="0" presId="urn:microsoft.com/office/officeart/2005/8/layout/process5"/>
    <dgm:cxn modelId="{4FE1968D-A18F-43CC-BBE9-CDD67E4D6AA6}" type="presOf" srcId="{4CAAA92B-472A-46B5-8DD5-65C2A742EC52}" destId="{8ADA9694-4EF1-4292-8C94-B3B9B9813877}" srcOrd="1" destOrd="0" presId="urn:microsoft.com/office/officeart/2005/8/layout/process5"/>
    <dgm:cxn modelId="{009CA3AB-EB01-43E0-9BA9-A697768EE522}" type="presOf" srcId="{A4BE0F50-E836-43AF-B3B2-F795C699D661}" destId="{F4814642-C104-4D27-901E-8C2FB6BEC822}" srcOrd="0" destOrd="0" presId="urn:microsoft.com/office/officeart/2005/8/layout/process5"/>
    <dgm:cxn modelId="{F99ECAAD-7EF0-435B-BB1A-137103BA77C1}" srcId="{B5955B7D-E99D-4853-BB23-621F08B3BBEA}" destId="{C8C706DF-B6A4-492C-AC42-35D6222C8FCF}" srcOrd="1" destOrd="0" parTransId="{CB19C1FC-1F82-47E2-8FA3-64143EB7CDEF}" sibTransId="{D534F5ED-01E3-4754-8EC1-26F704D2AD16}"/>
    <dgm:cxn modelId="{0D31ADC0-7A29-4246-949A-857AFD7ECED3}" srcId="{B5955B7D-E99D-4853-BB23-621F08B3BBEA}" destId="{D24AE8C0-5914-4D7A-ADB6-2DDB353E2889}" srcOrd="6" destOrd="0" parTransId="{3CC73F81-3F15-449A-9F8E-D453B11E6068}" sibTransId="{270FA45E-DFA5-4BAB-A1C4-2A3596180D0D}"/>
    <dgm:cxn modelId="{415416C9-FAA9-42FC-BF2F-10C3ACB13E43}" type="presOf" srcId="{7898A8A4-9F23-426D-B3A9-8EDFC15D5D24}" destId="{47EDEFB3-7D6A-4B9C-BE77-544E1ED23D32}" srcOrd="1" destOrd="0" presId="urn:microsoft.com/office/officeart/2005/8/layout/process5"/>
    <dgm:cxn modelId="{1D4E27D1-429B-47A5-9A83-CFC3FB6BAC85}" srcId="{B5955B7D-E99D-4853-BB23-621F08B3BBEA}" destId="{25B6A45F-CBDC-4360-B4F7-900E88345C7B}" srcOrd="8" destOrd="0" parTransId="{AB396C7D-2C29-4466-9CEE-A3F90BB46866}" sibTransId="{51405A82-A4C4-4B7A-A1AD-F133F55D9700}"/>
    <dgm:cxn modelId="{4E233DD5-EA02-4907-912B-DAB1E8FAF06F}" type="presOf" srcId="{D24AE8C0-5914-4D7A-ADB6-2DDB353E2889}" destId="{465179EE-3069-4B6B-A876-78D29EAD5C0C}" srcOrd="0" destOrd="0" presId="urn:microsoft.com/office/officeart/2005/8/layout/process5"/>
    <dgm:cxn modelId="{B02CB3D8-92D9-4008-802C-F77B0C72FE84}" type="presOf" srcId="{CC93BA3A-C9B6-47A1-8F56-E9F3182A4BB7}" destId="{C405209D-8FDF-461A-893F-C039EE96D082}" srcOrd="0" destOrd="0" presId="urn:microsoft.com/office/officeart/2005/8/layout/process5"/>
    <dgm:cxn modelId="{3E41DCD8-D565-4060-9872-B42AC785BC35}" srcId="{B5955B7D-E99D-4853-BB23-621F08B3BBEA}" destId="{EE1AF9C7-3140-4B1B-86E5-396C7A0E9117}" srcOrd="10" destOrd="0" parTransId="{A4D00BBF-AF93-4E7C-961F-CAA8B092A05A}" sibTransId="{8EF79622-B172-4E6B-BEA7-821A17F62E25}"/>
    <dgm:cxn modelId="{AE35CDDC-736F-4532-9B94-BC3F4CDB55A4}" srcId="{B5955B7D-E99D-4853-BB23-621F08B3BBEA}" destId="{8C86BEAE-D4BA-4032-8E5E-376F6C50C9BD}" srcOrd="0" destOrd="0" parTransId="{45CF9286-11F6-40DF-8B43-BCC780D44A5C}" sibTransId="{4CAAA92B-472A-46B5-8DD5-65C2A742EC52}"/>
    <dgm:cxn modelId="{EA2AD9E2-3F51-486B-BF96-7410DB7C9785}" type="presOf" srcId="{E91B8B4D-82C3-4672-B513-71ED79A53B58}" destId="{C2E21369-A125-4355-A98C-E3A7BE761D47}" srcOrd="0" destOrd="0" presId="urn:microsoft.com/office/officeart/2005/8/layout/process5"/>
    <dgm:cxn modelId="{5759A7EA-60C7-4786-9DDF-7937E867CF54}" type="presOf" srcId="{C8C706DF-B6A4-492C-AC42-35D6222C8FCF}" destId="{4806E68F-8332-4A56-B3A8-13A8B0752790}" srcOrd="0" destOrd="0" presId="urn:microsoft.com/office/officeart/2005/8/layout/process5"/>
    <dgm:cxn modelId="{716159EF-8096-407D-88BF-E6257771E4F6}" type="presOf" srcId="{B9B54D67-4969-4E23-AFA9-D0FE52F74B2F}" destId="{7EC0FA63-4594-4368-9432-77E6B2B6DDC1}" srcOrd="1" destOrd="0" presId="urn:microsoft.com/office/officeart/2005/8/layout/process5"/>
    <dgm:cxn modelId="{1F4CF2EF-83CF-43CD-AC53-05551EAD4446}" type="presOf" srcId="{068D8637-680F-4ED7-A5CF-A26D82B0CA95}" destId="{3411DB69-C131-43D3-A048-F3B4D6FF1435}" srcOrd="0" destOrd="0" presId="urn:microsoft.com/office/officeart/2005/8/layout/process5"/>
    <dgm:cxn modelId="{6D947CA5-1E72-4F3F-AA6A-325A3E505212}" type="presParOf" srcId="{C844AF48-999E-4BB1-B960-BC92FA5BC8E5}" destId="{D6365E3D-A0C8-4012-8BC9-F5E420E7DA0A}" srcOrd="0" destOrd="0" presId="urn:microsoft.com/office/officeart/2005/8/layout/process5"/>
    <dgm:cxn modelId="{AB857967-9C2F-4E80-A35B-12A688698260}" type="presParOf" srcId="{C844AF48-999E-4BB1-B960-BC92FA5BC8E5}" destId="{95521F7A-9047-44B3-B490-FCADAAB5A842}" srcOrd="1" destOrd="0" presId="urn:microsoft.com/office/officeart/2005/8/layout/process5"/>
    <dgm:cxn modelId="{114F4486-74C5-4C4E-9995-C6C21388B761}" type="presParOf" srcId="{95521F7A-9047-44B3-B490-FCADAAB5A842}" destId="{8ADA9694-4EF1-4292-8C94-B3B9B9813877}" srcOrd="0" destOrd="0" presId="urn:microsoft.com/office/officeart/2005/8/layout/process5"/>
    <dgm:cxn modelId="{3202201A-F49C-4A47-A639-FFA354402B1D}" type="presParOf" srcId="{C844AF48-999E-4BB1-B960-BC92FA5BC8E5}" destId="{4806E68F-8332-4A56-B3A8-13A8B0752790}" srcOrd="2" destOrd="0" presId="urn:microsoft.com/office/officeart/2005/8/layout/process5"/>
    <dgm:cxn modelId="{B3463EDE-B1EC-4ABA-80CA-25B8A1C9286F}" type="presParOf" srcId="{C844AF48-999E-4BB1-B960-BC92FA5BC8E5}" destId="{3C86CE62-6D65-4C3A-959B-14CEA05860F3}" srcOrd="3" destOrd="0" presId="urn:microsoft.com/office/officeart/2005/8/layout/process5"/>
    <dgm:cxn modelId="{A65C5C2E-C270-45DB-8843-88F71DC4B128}" type="presParOf" srcId="{3C86CE62-6D65-4C3A-959B-14CEA05860F3}" destId="{3A61123E-E72C-476F-B79A-AE7A21BC951C}" srcOrd="0" destOrd="0" presId="urn:microsoft.com/office/officeart/2005/8/layout/process5"/>
    <dgm:cxn modelId="{DC09E24A-6137-46A0-A4E4-1C8EC4E38B00}" type="presParOf" srcId="{C844AF48-999E-4BB1-B960-BC92FA5BC8E5}" destId="{C405209D-8FDF-461A-893F-C039EE96D082}" srcOrd="4" destOrd="0" presId="urn:microsoft.com/office/officeart/2005/8/layout/process5"/>
    <dgm:cxn modelId="{AA0F4D9A-1259-4C7D-8475-DFD4789755BF}" type="presParOf" srcId="{C844AF48-999E-4BB1-B960-BC92FA5BC8E5}" destId="{E48143BC-C90A-4606-8DB2-B781174E55B2}" srcOrd="5" destOrd="0" presId="urn:microsoft.com/office/officeart/2005/8/layout/process5"/>
    <dgm:cxn modelId="{B928D37A-A65C-4204-BE66-B923B5BAEBB3}" type="presParOf" srcId="{E48143BC-C90A-4606-8DB2-B781174E55B2}" destId="{2DB62BA2-3490-4633-94AD-2A58BB21F001}" srcOrd="0" destOrd="0" presId="urn:microsoft.com/office/officeart/2005/8/layout/process5"/>
    <dgm:cxn modelId="{6A97FEAE-8BDE-4581-B399-BB015FD820F0}" type="presParOf" srcId="{C844AF48-999E-4BB1-B960-BC92FA5BC8E5}" destId="{C2E21369-A125-4355-A98C-E3A7BE761D47}" srcOrd="6" destOrd="0" presId="urn:microsoft.com/office/officeart/2005/8/layout/process5"/>
    <dgm:cxn modelId="{832EF493-C2FE-41D4-A5CB-F49E2485B87E}" type="presParOf" srcId="{C844AF48-999E-4BB1-B960-BC92FA5BC8E5}" destId="{54410BF3-5019-4AF0-9A2B-88B08BB783C7}" srcOrd="7" destOrd="0" presId="urn:microsoft.com/office/officeart/2005/8/layout/process5"/>
    <dgm:cxn modelId="{A8F0BA0F-600B-4FE3-98CE-DA15A71CB618}" type="presParOf" srcId="{54410BF3-5019-4AF0-9A2B-88B08BB783C7}" destId="{6C4CD020-27C9-4222-84E0-43DE3D8FD009}" srcOrd="0" destOrd="0" presId="urn:microsoft.com/office/officeart/2005/8/layout/process5"/>
    <dgm:cxn modelId="{E7C77F47-4CC8-4A7D-BAD0-F7416C69B7E1}" type="presParOf" srcId="{C844AF48-999E-4BB1-B960-BC92FA5BC8E5}" destId="{8132CB82-662C-4601-A184-442800AF6E7B}" srcOrd="8" destOrd="0" presId="urn:microsoft.com/office/officeart/2005/8/layout/process5"/>
    <dgm:cxn modelId="{2EE3EFAD-691A-4329-8ED9-9DA4099DDBE9}" type="presParOf" srcId="{C844AF48-999E-4BB1-B960-BC92FA5BC8E5}" destId="{E8DB5AC4-6F5F-4EB8-9A50-302D01FF6E31}" srcOrd="9" destOrd="0" presId="urn:microsoft.com/office/officeart/2005/8/layout/process5"/>
    <dgm:cxn modelId="{DE7F1C60-40C1-49D1-A21D-3FAEAB8E7FB0}" type="presParOf" srcId="{E8DB5AC4-6F5F-4EB8-9A50-302D01FF6E31}" destId="{47EDEFB3-7D6A-4B9C-BE77-544E1ED23D32}" srcOrd="0" destOrd="0" presId="urn:microsoft.com/office/officeart/2005/8/layout/process5"/>
    <dgm:cxn modelId="{2C7ED219-0169-487E-868E-9131EB088603}" type="presParOf" srcId="{C844AF48-999E-4BB1-B960-BC92FA5BC8E5}" destId="{220AB4D2-5415-418D-BBEB-118271D7396B}" srcOrd="10" destOrd="0" presId="urn:microsoft.com/office/officeart/2005/8/layout/process5"/>
    <dgm:cxn modelId="{B8064628-A820-4941-870C-FE4384378116}" type="presParOf" srcId="{C844AF48-999E-4BB1-B960-BC92FA5BC8E5}" destId="{4D2ADBCC-4226-4BF6-845B-AE7F2B774A89}" srcOrd="11" destOrd="0" presId="urn:microsoft.com/office/officeart/2005/8/layout/process5"/>
    <dgm:cxn modelId="{169B4229-6242-4BF9-AB5F-A710B187F0C9}" type="presParOf" srcId="{4D2ADBCC-4226-4BF6-845B-AE7F2B774A89}" destId="{7EC0FA63-4594-4368-9432-77E6B2B6DDC1}" srcOrd="0" destOrd="0" presId="urn:microsoft.com/office/officeart/2005/8/layout/process5"/>
    <dgm:cxn modelId="{8464D5D0-9EC1-4E99-879C-3485CEE66930}" type="presParOf" srcId="{C844AF48-999E-4BB1-B960-BC92FA5BC8E5}" destId="{465179EE-3069-4B6B-A876-78D29EAD5C0C}" srcOrd="12" destOrd="0" presId="urn:microsoft.com/office/officeart/2005/8/layout/process5"/>
    <dgm:cxn modelId="{88ABFC18-CD1C-4B1B-A80F-12F5C2414854}" type="presParOf" srcId="{C844AF48-999E-4BB1-B960-BC92FA5BC8E5}" destId="{EED0D3E5-790E-4ED2-B069-3B6498B5C19B}" srcOrd="13" destOrd="0" presId="urn:microsoft.com/office/officeart/2005/8/layout/process5"/>
    <dgm:cxn modelId="{177037E7-F220-4BEE-B932-DC9382AC37B2}" type="presParOf" srcId="{EED0D3E5-790E-4ED2-B069-3B6498B5C19B}" destId="{7BC7589E-1E14-4FA1-BDA0-3C5617F23327}" srcOrd="0" destOrd="0" presId="urn:microsoft.com/office/officeart/2005/8/layout/process5"/>
    <dgm:cxn modelId="{0D5C6FBB-9560-42F3-8C7A-A50EC75EEC0A}" type="presParOf" srcId="{C844AF48-999E-4BB1-B960-BC92FA5BC8E5}" destId="{3411DB69-C131-43D3-A048-F3B4D6FF1435}" srcOrd="14" destOrd="0" presId="urn:microsoft.com/office/officeart/2005/8/layout/process5"/>
    <dgm:cxn modelId="{4FE62420-04B2-4A98-A359-DF1C4C880F05}" type="presParOf" srcId="{C844AF48-999E-4BB1-B960-BC92FA5BC8E5}" destId="{F4814642-C104-4D27-901E-8C2FB6BEC822}" srcOrd="15" destOrd="0" presId="urn:microsoft.com/office/officeart/2005/8/layout/process5"/>
    <dgm:cxn modelId="{100956D7-85BB-4358-8B34-12CCEECD61CB}" type="presParOf" srcId="{F4814642-C104-4D27-901E-8C2FB6BEC822}" destId="{286BF4AC-0B54-4A7B-A68D-7CF4D7C1A536}" srcOrd="0" destOrd="0" presId="urn:microsoft.com/office/officeart/2005/8/layout/process5"/>
    <dgm:cxn modelId="{789DD281-2A3A-4065-9202-0AFF667EB0DA}" type="presParOf" srcId="{C844AF48-999E-4BB1-B960-BC92FA5BC8E5}" destId="{C5434311-59ED-4D6E-8980-846343A0CA33}" srcOrd="16" destOrd="0" presId="urn:microsoft.com/office/officeart/2005/8/layout/process5"/>
    <dgm:cxn modelId="{E34AE55A-AE36-46EF-A52F-5B3F3EF1A764}" type="presParOf" srcId="{C844AF48-999E-4BB1-B960-BC92FA5BC8E5}" destId="{DA5F4205-C250-4B35-A3A9-8E74CE9F8177}" srcOrd="17" destOrd="0" presId="urn:microsoft.com/office/officeart/2005/8/layout/process5"/>
    <dgm:cxn modelId="{B676C1E2-8F98-4504-A186-D71AB43A4D30}" type="presParOf" srcId="{DA5F4205-C250-4B35-A3A9-8E74CE9F8177}" destId="{9E4B148D-B208-429D-A675-8B4E1380989F}" srcOrd="0" destOrd="0" presId="urn:microsoft.com/office/officeart/2005/8/layout/process5"/>
    <dgm:cxn modelId="{DE03D63E-ACD8-40A1-A238-8F4DF7BCC6A4}" type="presParOf" srcId="{C844AF48-999E-4BB1-B960-BC92FA5BC8E5}" destId="{D10058AE-CB4F-4DED-AFC7-04A4A3C74EE6}" srcOrd="18" destOrd="0" presId="urn:microsoft.com/office/officeart/2005/8/layout/process5"/>
    <dgm:cxn modelId="{20BAD479-4B7D-4534-B4C3-F8AF474A1AE8}" type="presParOf" srcId="{C844AF48-999E-4BB1-B960-BC92FA5BC8E5}" destId="{3BCE5BDD-0B87-43BF-9BC6-BF1428C88563}" srcOrd="19" destOrd="0" presId="urn:microsoft.com/office/officeart/2005/8/layout/process5"/>
    <dgm:cxn modelId="{1D1095E6-16BF-4D22-8C26-0E1F30DC8508}" type="presParOf" srcId="{3BCE5BDD-0B87-43BF-9BC6-BF1428C88563}" destId="{80BE704F-6115-491C-BE3A-0DB275F1E839}" srcOrd="0" destOrd="0" presId="urn:microsoft.com/office/officeart/2005/8/layout/process5"/>
    <dgm:cxn modelId="{E9FE2038-29F0-4A5E-ADFF-4F5130C81A4B}" type="presParOf" srcId="{C844AF48-999E-4BB1-B960-BC92FA5BC8E5}" destId="{5C40DD64-173D-411F-933A-C1C33FC41E9F}"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65E3D-A0C8-4012-8BC9-F5E420E7DA0A}">
      <dsp:nvSpPr>
        <dsp:cNvPr id="0" name=""/>
        <dsp:cNvSpPr/>
      </dsp:nvSpPr>
      <dsp:spPr>
        <a:xfrm>
          <a:off x="228768" y="1781"/>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Splitting into train and test set</a:t>
          </a:r>
          <a:endParaRPr lang="en-US" sz="1400" kern="1200"/>
        </a:p>
      </dsp:txBody>
      <dsp:txXfrm>
        <a:off x="256313" y="29326"/>
        <a:ext cx="1512311" cy="885350"/>
      </dsp:txXfrm>
    </dsp:sp>
    <dsp:sp modelId="{95521F7A-9047-44B3-B490-FCADAAB5A842}">
      <dsp:nvSpPr>
        <dsp:cNvPr id="0" name=""/>
        <dsp:cNvSpPr/>
      </dsp:nvSpPr>
      <dsp:spPr>
        <a:xfrm>
          <a:off x="1934101" y="277643"/>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34101" y="355386"/>
        <a:ext cx="232602" cy="233229"/>
      </dsp:txXfrm>
    </dsp:sp>
    <dsp:sp modelId="{4806E68F-8332-4A56-B3A8-13A8B0752790}">
      <dsp:nvSpPr>
        <dsp:cNvPr id="0" name=""/>
        <dsp:cNvSpPr/>
      </dsp:nvSpPr>
      <dsp:spPr>
        <a:xfrm>
          <a:off x="2423130" y="1781"/>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Scale variables in train set.</a:t>
          </a:r>
          <a:endParaRPr lang="en-US" sz="1400" kern="1200"/>
        </a:p>
      </dsp:txBody>
      <dsp:txXfrm>
        <a:off x="2450675" y="29326"/>
        <a:ext cx="1512311" cy="885350"/>
      </dsp:txXfrm>
    </dsp:sp>
    <dsp:sp modelId="{3C86CE62-6D65-4C3A-959B-14CEA05860F3}">
      <dsp:nvSpPr>
        <dsp:cNvPr id="0" name=""/>
        <dsp:cNvSpPr/>
      </dsp:nvSpPr>
      <dsp:spPr>
        <a:xfrm>
          <a:off x="4128463" y="277643"/>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28463" y="355386"/>
        <a:ext cx="232602" cy="233229"/>
      </dsp:txXfrm>
    </dsp:sp>
    <dsp:sp modelId="{C405209D-8FDF-461A-893F-C039EE96D082}">
      <dsp:nvSpPr>
        <dsp:cNvPr id="0" name=""/>
        <dsp:cNvSpPr/>
      </dsp:nvSpPr>
      <dsp:spPr>
        <a:xfrm>
          <a:off x="4617492" y="1781"/>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Build the first model</a:t>
          </a:r>
          <a:endParaRPr lang="en-US" sz="1400" kern="1200"/>
        </a:p>
      </dsp:txBody>
      <dsp:txXfrm>
        <a:off x="4645037" y="29326"/>
        <a:ext cx="1512311" cy="885350"/>
      </dsp:txXfrm>
    </dsp:sp>
    <dsp:sp modelId="{E48143BC-C90A-4606-8DB2-B781174E55B2}">
      <dsp:nvSpPr>
        <dsp:cNvPr id="0" name=""/>
        <dsp:cNvSpPr/>
      </dsp:nvSpPr>
      <dsp:spPr>
        <a:xfrm rot="5400000">
          <a:off x="5235049" y="1051940"/>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284580" y="1080153"/>
        <a:ext cx="233229" cy="232602"/>
      </dsp:txXfrm>
    </dsp:sp>
    <dsp:sp modelId="{C2E21369-A125-4355-A98C-E3A7BE761D47}">
      <dsp:nvSpPr>
        <dsp:cNvPr id="0" name=""/>
        <dsp:cNvSpPr/>
      </dsp:nvSpPr>
      <dsp:spPr>
        <a:xfrm>
          <a:off x="4617492" y="1569182"/>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User RFE to eliminate less relevant variables.</a:t>
          </a:r>
          <a:endParaRPr lang="en-US" sz="1400" kern="1200"/>
        </a:p>
      </dsp:txBody>
      <dsp:txXfrm>
        <a:off x="4645037" y="1596727"/>
        <a:ext cx="1512311" cy="885350"/>
      </dsp:txXfrm>
    </dsp:sp>
    <dsp:sp modelId="{54410BF3-5019-4AF0-9A2B-88B08BB783C7}">
      <dsp:nvSpPr>
        <dsp:cNvPr id="0" name=""/>
        <dsp:cNvSpPr/>
      </dsp:nvSpPr>
      <dsp:spPr>
        <a:xfrm rot="10800000">
          <a:off x="4147272" y="1845045"/>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246959" y="1922788"/>
        <a:ext cx="232602" cy="233229"/>
      </dsp:txXfrm>
    </dsp:sp>
    <dsp:sp modelId="{8132CB82-662C-4601-A184-442800AF6E7B}">
      <dsp:nvSpPr>
        <dsp:cNvPr id="0" name=""/>
        <dsp:cNvSpPr/>
      </dsp:nvSpPr>
      <dsp:spPr>
        <a:xfrm>
          <a:off x="2423130" y="1569182"/>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Build the next model.</a:t>
          </a:r>
          <a:endParaRPr lang="en-US" sz="1400" kern="1200"/>
        </a:p>
      </dsp:txBody>
      <dsp:txXfrm>
        <a:off x="2450675" y="1596727"/>
        <a:ext cx="1512311" cy="885350"/>
      </dsp:txXfrm>
    </dsp:sp>
    <dsp:sp modelId="{E8DB5AC4-6F5F-4EB8-9A50-302D01FF6E31}">
      <dsp:nvSpPr>
        <dsp:cNvPr id="0" name=""/>
        <dsp:cNvSpPr/>
      </dsp:nvSpPr>
      <dsp:spPr>
        <a:xfrm rot="10800000">
          <a:off x="1952910" y="1845045"/>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052597" y="1922788"/>
        <a:ext cx="232602" cy="233229"/>
      </dsp:txXfrm>
    </dsp:sp>
    <dsp:sp modelId="{220AB4D2-5415-418D-BBEB-118271D7396B}">
      <dsp:nvSpPr>
        <dsp:cNvPr id="0" name=""/>
        <dsp:cNvSpPr/>
      </dsp:nvSpPr>
      <dsp:spPr>
        <a:xfrm>
          <a:off x="228768" y="1569182"/>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Eliminate variables based on high p-values.</a:t>
          </a:r>
          <a:endParaRPr lang="en-US" sz="1400" kern="1200"/>
        </a:p>
      </dsp:txBody>
      <dsp:txXfrm>
        <a:off x="256313" y="1596727"/>
        <a:ext cx="1512311" cy="885350"/>
      </dsp:txXfrm>
    </dsp:sp>
    <dsp:sp modelId="{4D2ADBCC-4226-4BF6-845B-AE7F2B774A89}">
      <dsp:nvSpPr>
        <dsp:cNvPr id="0" name=""/>
        <dsp:cNvSpPr/>
      </dsp:nvSpPr>
      <dsp:spPr>
        <a:xfrm rot="5400000">
          <a:off x="846324" y="2619341"/>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95855" y="2647554"/>
        <a:ext cx="233229" cy="232602"/>
      </dsp:txXfrm>
    </dsp:sp>
    <dsp:sp modelId="{465179EE-3069-4B6B-A876-78D29EAD5C0C}">
      <dsp:nvSpPr>
        <dsp:cNvPr id="0" name=""/>
        <dsp:cNvSpPr/>
      </dsp:nvSpPr>
      <dsp:spPr>
        <a:xfrm>
          <a:off x="228768" y="3136584"/>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Check VIF value for all existing columns.</a:t>
          </a:r>
          <a:endParaRPr lang="en-US" sz="1400" kern="1200"/>
        </a:p>
      </dsp:txBody>
      <dsp:txXfrm>
        <a:off x="256313" y="3164129"/>
        <a:ext cx="1512311" cy="885350"/>
      </dsp:txXfrm>
    </dsp:sp>
    <dsp:sp modelId="{EED0D3E5-790E-4ED2-B069-3B6498B5C19B}">
      <dsp:nvSpPr>
        <dsp:cNvPr id="0" name=""/>
        <dsp:cNvSpPr/>
      </dsp:nvSpPr>
      <dsp:spPr>
        <a:xfrm>
          <a:off x="1934101" y="3412446"/>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34101" y="3490189"/>
        <a:ext cx="232602" cy="233229"/>
      </dsp:txXfrm>
    </dsp:sp>
    <dsp:sp modelId="{3411DB69-C131-43D3-A048-F3B4D6FF1435}">
      <dsp:nvSpPr>
        <dsp:cNvPr id="0" name=""/>
        <dsp:cNvSpPr/>
      </dsp:nvSpPr>
      <dsp:spPr>
        <a:xfrm>
          <a:off x="2423130" y="3136584"/>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Predict using train set.</a:t>
          </a:r>
          <a:endParaRPr lang="en-US" sz="1400" kern="1200"/>
        </a:p>
      </dsp:txBody>
      <dsp:txXfrm>
        <a:off x="2450675" y="3164129"/>
        <a:ext cx="1512311" cy="885350"/>
      </dsp:txXfrm>
    </dsp:sp>
    <dsp:sp modelId="{F4814642-C104-4D27-901E-8C2FB6BEC822}">
      <dsp:nvSpPr>
        <dsp:cNvPr id="0" name=""/>
        <dsp:cNvSpPr/>
      </dsp:nvSpPr>
      <dsp:spPr>
        <a:xfrm>
          <a:off x="4128463" y="3412446"/>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28463" y="3490189"/>
        <a:ext cx="232602" cy="233229"/>
      </dsp:txXfrm>
    </dsp:sp>
    <dsp:sp modelId="{C5434311-59ED-4D6E-8980-846343A0CA33}">
      <dsp:nvSpPr>
        <dsp:cNvPr id="0" name=""/>
        <dsp:cNvSpPr/>
      </dsp:nvSpPr>
      <dsp:spPr>
        <a:xfrm>
          <a:off x="4617492" y="3136584"/>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Evaluate accuracy and other metric.</a:t>
          </a:r>
          <a:endParaRPr lang="en-US" sz="1400" kern="1200"/>
        </a:p>
      </dsp:txBody>
      <dsp:txXfrm>
        <a:off x="4645037" y="3164129"/>
        <a:ext cx="1512311" cy="885350"/>
      </dsp:txXfrm>
    </dsp:sp>
    <dsp:sp modelId="{DA5F4205-C250-4B35-A3A9-8E74CE9F8177}">
      <dsp:nvSpPr>
        <dsp:cNvPr id="0" name=""/>
        <dsp:cNvSpPr/>
      </dsp:nvSpPr>
      <dsp:spPr>
        <a:xfrm rot="5400000">
          <a:off x="5235049" y="4186743"/>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284580" y="4214956"/>
        <a:ext cx="233229" cy="232602"/>
      </dsp:txXfrm>
    </dsp:sp>
    <dsp:sp modelId="{D10058AE-CB4F-4DED-AFC7-04A4A3C74EE6}">
      <dsp:nvSpPr>
        <dsp:cNvPr id="0" name=""/>
        <dsp:cNvSpPr/>
      </dsp:nvSpPr>
      <dsp:spPr>
        <a:xfrm>
          <a:off x="4617492" y="4703985"/>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Predict using test set.</a:t>
          </a:r>
          <a:endParaRPr lang="en-US" sz="1400" kern="1200"/>
        </a:p>
      </dsp:txBody>
      <dsp:txXfrm>
        <a:off x="4645037" y="4731530"/>
        <a:ext cx="1512311" cy="885350"/>
      </dsp:txXfrm>
    </dsp:sp>
    <dsp:sp modelId="{3BCE5BDD-0B87-43BF-9BC6-BF1428C88563}">
      <dsp:nvSpPr>
        <dsp:cNvPr id="0" name=""/>
        <dsp:cNvSpPr/>
      </dsp:nvSpPr>
      <dsp:spPr>
        <a:xfrm rot="10800000">
          <a:off x="4147272" y="4979848"/>
          <a:ext cx="332289" cy="38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246959" y="5057591"/>
        <a:ext cx="232602" cy="233229"/>
      </dsp:txXfrm>
    </dsp:sp>
    <dsp:sp modelId="{5C40DD64-173D-411F-933A-C1C33FC41E9F}">
      <dsp:nvSpPr>
        <dsp:cNvPr id="0" name=""/>
        <dsp:cNvSpPr/>
      </dsp:nvSpPr>
      <dsp:spPr>
        <a:xfrm>
          <a:off x="2423130" y="4703985"/>
          <a:ext cx="1567401" cy="9404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Precision and recall analysis on test predictions.</a:t>
          </a:r>
          <a:endParaRPr lang="en-US" sz="1400" kern="1200"/>
        </a:p>
      </dsp:txBody>
      <dsp:txXfrm>
        <a:off x="2450675" y="4731530"/>
        <a:ext cx="1512311" cy="885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D06897-77F3-495B-AFB2-3E619A239EFE}" type="datetimeFigureOut">
              <a:rPr lang="en-GB" smtClean="0"/>
              <a:t>04/03/2023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237AE-80E6-4AC4-ACA8-95505EF1F1C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39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06897-77F3-495B-AFB2-3E619A239EFE}" type="datetimeFigureOut">
              <a:rPr lang="en-GB" smtClean="0"/>
              <a:t>04/03/2023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368470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06897-77F3-495B-AFB2-3E619A239EFE}" type="datetimeFigureOut">
              <a:rPr lang="en-GB" smtClean="0"/>
              <a:t>04/03/2023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40480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06897-77F3-495B-AFB2-3E619A239EFE}" type="datetimeFigureOut">
              <a:rPr lang="en-GB" smtClean="0"/>
              <a:t>04/03/2023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208064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06897-77F3-495B-AFB2-3E619A239EFE}" type="datetimeFigureOut">
              <a:rPr lang="en-GB" smtClean="0"/>
              <a:t>04/03/2023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237AE-80E6-4AC4-ACA8-95505EF1F1C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55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06897-77F3-495B-AFB2-3E619A239EFE}" type="datetimeFigureOut">
              <a:rPr lang="en-GB" smtClean="0"/>
              <a:t>04/03/2023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157300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D06897-77F3-495B-AFB2-3E619A239EFE}" type="datetimeFigureOut">
              <a:rPr lang="en-GB" smtClean="0"/>
              <a:t>04/03/2023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6229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D06897-77F3-495B-AFB2-3E619A239EFE}" type="datetimeFigureOut">
              <a:rPr lang="en-GB" smtClean="0"/>
              <a:t>04/03/2023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417071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D06897-77F3-495B-AFB2-3E619A239EFE}" type="datetimeFigureOut">
              <a:rPr lang="en-GB" smtClean="0"/>
              <a:t>04/03/2023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357509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D06897-77F3-495B-AFB2-3E619A239EFE}" type="datetimeFigureOut">
              <a:rPr lang="en-GB" smtClean="0"/>
              <a:t>04/03/2023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9237AE-80E6-4AC4-ACA8-95505EF1F1C1}" type="slidenum">
              <a:rPr lang="en-GB" smtClean="0"/>
              <a:t>‹#›</a:t>
            </a:fld>
            <a:endParaRPr lang="en-GB"/>
          </a:p>
        </p:txBody>
      </p:sp>
    </p:spTree>
    <p:extLst>
      <p:ext uri="{BB962C8B-B14F-4D97-AF65-F5344CB8AC3E}">
        <p14:creationId xmlns:p14="http://schemas.microsoft.com/office/powerpoint/2010/main" val="247870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06897-77F3-495B-AFB2-3E619A239EFE}" type="datetimeFigureOut">
              <a:rPr lang="en-GB" smtClean="0"/>
              <a:t>04/03/2023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9237AE-80E6-4AC4-ACA8-95505EF1F1C1}" type="slidenum">
              <a:rPr lang="en-GB" smtClean="0"/>
              <a:t>‹#›</a:t>
            </a:fld>
            <a:endParaRPr lang="en-GB"/>
          </a:p>
        </p:txBody>
      </p:sp>
    </p:spTree>
    <p:extLst>
      <p:ext uri="{BB962C8B-B14F-4D97-AF65-F5344CB8AC3E}">
        <p14:creationId xmlns:p14="http://schemas.microsoft.com/office/powerpoint/2010/main" val="306124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D06897-77F3-495B-AFB2-3E619A239EFE}" type="datetimeFigureOut">
              <a:rPr lang="en-GB" smtClean="0"/>
              <a:t>04/03/2023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9237AE-80E6-4AC4-ACA8-95505EF1F1C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42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06E1-BD41-B604-C47A-687D722B3850}"/>
              </a:ext>
            </a:extLst>
          </p:cNvPr>
          <p:cNvSpPr>
            <a:spLocks noGrp="1"/>
          </p:cNvSpPr>
          <p:nvPr>
            <p:ph type="ctrTitle"/>
          </p:nvPr>
        </p:nvSpPr>
        <p:spPr>
          <a:xfrm>
            <a:off x="1285241" y="1008993"/>
            <a:ext cx="9231410" cy="2420007"/>
          </a:xfrm>
        </p:spPr>
        <p:txBody>
          <a:bodyPr anchor="b">
            <a:normAutofit/>
          </a:bodyPr>
          <a:lstStyle/>
          <a:p>
            <a:pPr algn="l"/>
            <a:r>
              <a:rPr lang="en-US" sz="4000" b="1" dirty="0"/>
              <a:t>LEAD SCORE CASE STUDY</a:t>
            </a:r>
            <a:br>
              <a:rPr lang="en-US" sz="11500" dirty="0"/>
            </a:br>
            <a:r>
              <a:rPr lang="en-US" sz="2700" dirty="0"/>
              <a:t>LOGISTIC REGRESSION</a:t>
            </a:r>
            <a:endParaRPr lang="en-GB" sz="2700" dirty="0"/>
          </a:p>
        </p:txBody>
      </p:sp>
      <p:sp>
        <p:nvSpPr>
          <p:cNvPr id="3" name="Subtitle 2">
            <a:extLst>
              <a:ext uri="{FF2B5EF4-FFF2-40B4-BE49-F238E27FC236}">
                <a16:creationId xmlns:a16="http://schemas.microsoft.com/office/drawing/2014/main" id="{D5F60D80-275A-B8E4-AB5C-3FFCFFC5004D}"/>
              </a:ext>
            </a:extLst>
          </p:cNvPr>
          <p:cNvSpPr>
            <a:spLocks noGrp="1"/>
          </p:cNvSpPr>
          <p:nvPr>
            <p:ph type="subTitle" idx="1"/>
          </p:nvPr>
        </p:nvSpPr>
        <p:spPr>
          <a:xfrm>
            <a:off x="8446416" y="4582814"/>
            <a:ext cx="2892144" cy="1312657"/>
          </a:xfrm>
        </p:spPr>
        <p:txBody>
          <a:bodyPr anchor="t">
            <a:normAutofit fontScale="62500" lnSpcReduction="20000"/>
          </a:bodyPr>
          <a:lstStyle/>
          <a:p>
            <a:pPr algn="l"/>
            <a:r>
              <a:rPr lang="en-US" dirty="0"/>
              <a:t>Presented By :</a:t>
            </a:r>
          </a:p>
          <a:p>
            <a:pPr algn="l"/>
            <a:r>
              <a:rPr lang="en-US" dirty="0" err="1"/>
              <a:t>AnisH</a:t>
            </a:r>
            <a:r>
              <a:rPr lang="en-US" dirty="0"/>
              <a:t> V S </a:t>
            </a:r>
            <a:r>
              <a:rPr lang="en-US" dirty="0" err="1"/>
              <a:t>S</a:t>
            </a:r>
            <a:r>
              <a:rPr lang="en-US" dirty="0"/>
              <a:t> V R</a:t>
            </a:r>
          </a:p>
          <a:p>
            <a:pPr algn="l"/>
            <a:r>
              <a:rPr lang="en-US" dirty="0"/>
              <a:t>Riya Kunar</a:t>
            </a:r>
          </a:p>
          <a:p>
            <a:pPr algn="l"/>
            <a:r>
              <a:rPr lang="en-US" dirty="0"/>
              <a:t>SUMIT SOURAV NANDA</a:t>
            </a:r>
          </a:p>
        </p:txBody>
      </p:sp>
    </p:spTree>
    <p:extLst>
      <p:ext uri="{BB962C8B-B14F-4D97-AF65-F5344CB8AC3E}">
        <p14:creationId xmlns:p14="http://schemas.microsoft.com/office/powerpoint/2010/main" val="89971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408EA-D3EF-5B1C-6D4D-F0710014C6CD}"/>
              </a:ext>
            </a:extLst>
          </p:cNvPr>
          <p:cNvSpPr>
            <a:spLocks noGrp="1"/>
          </p:cNvSpPr>
          <p:nvPr>
            <p:ph type="title"/>
          </p:nvPr>
        </p:nvSpPr>
        <p:spPr>
          <a:xfrm>
            <a:off x="6380345" y="369561"/>
            <a:ext cx="5127171" cy="1450757"/>
          </a:xfrm>
        </p:spPr>
        <p:txBody>
          <a:bodyPr>
            <a:normAutofit/>
          </a:bodyPr>
          <a:lstStyle/>
          <a:p>
            <a:r>
              <a:rPr lang="en-GB" dirty="0"/>
              <a:t>MODEL EVALUATION-TRAIN</a:t>
            </a:r>
          </a:p>
        </p:txBody>
      </p:sp>
      <p:pic>
        <p:nvPicPr>
          <p:cNvPr id="4" name="Content Placeholder 3" descr="Chart, line chart&#10;&#10;Description automatically generated">
            <a:extLst>
              <a:ext uri="{FF2B5EF4-FFF2-40B4-BE49-F238E27FC236}">
                <a16:creationId xmlns:a16="http://schemas.microsoft.com/office/drawing/2014/main" id="{02B16D9A-5063-A611-D36E-B1D46BEB1AE3}"/>
              </a:ext>
            </a:extLst>
          </p:cNvPr>
          <p:cNvPicPr>
            <a:picLocks noChangeAspect="1"/>
          </p:cNvPicPr>
          <p:nvPr/>
        </p:nvPicPr>
        <p:blipFill>
          <a:blip r:embed="rId2"/>
          <a:stretch>
            <a:fillRect/>
          </a:stretch>
        </p:blipFill>
        <p:spPr>
          <a:xfrm>
            <a:off x="306912" y="291492"/>
            <a:ext cx="5451627" cy="4306784"/>
          </a:xfrm>
          <a:prstGeom prst="rect">
            <a:avLst/>
          </a:prstGeom>
        </p:spPr>
      </p:pic>
      <p:cxnSp>
        <p:nvCxnSpPr>
          <p:cNvPr id="29" name="Straight Connector 2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3">
            <a:extLst>
              <a:ext uri="{FF2B5EF4-FFF2-40B4-BE49-F238E27FC236}">
                <a16:creationId xmlns:a16="http://schemas.microsoft.com/office/drawing/2014/main" id="{9D65BF61-6E29-3370-D67F-CBE78C97D6EF}"/>
              </a:ext>
            </a:extLst>
          </p:cNvPr>
          <p:cNvSpPr>
            <a:spLocks noGrp="1"/>
          </p:cNvSpPr>
          <p:nvPr>
            <p:ph idx="1"/>
          </p:nvPr>
        </p:nvSpPr>
        <p:spPr>
          <a:xfrm>
            <a:off x="6411684" y="2198914"/>
            <a:ext cx="5127172" cy="367018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dirty="0"/>
              <a:t>Confusion Matrix</a:t>
            </a:r>
          </a:p>
          <a:p>
            <a:pPr marL="0" indent="0">
              <a:buNone/>
            </a:pPr>
            <a:endParaRPr lang="en-US" dirty="0"/>
          </a:p>
          <a:p>
            <a:pPr marL="0" indent="0">
              <a:buNone/>
            </a:pPr>
            <a:endParaRPr lang="en-US" dirty="0"/>
          </a:p>
          <a:p>
            <a:pPr marL="0" indent="0">
              <a:buNone/>
            </a:pPr>
            <a:endParaRPr lang="en-US" dirty="0"/>
          </a:p>
          <a:p>
            <a:pPr algn="l">
              <a:buFont typeface="Arial" panose="020B0604020202020204" pitchFamily="34" charset="0"/>
              <a:buChar char="•"/>
            </a:pPr>
            <a:r>
              <a:rPr lang="en-US" b="0" i="0" dirty="0">
                <a:solidFill>
                  <a:srgbClr val="000000"/>
                </a:solidFill>
                <a:effectLst/>
                <a:latin typeface="Helvetica Neue"/>
              </a:rPr>
              <a:t>Accuracy : 90.63%</a:t>
            </a:r>
          </a:p>
          <a:p>
            <a:pPr algn="l">
              <a:buFont typeface="Arial" panose="020B0604020202020204" pitchFamily="34" charset="0"/>
              <a:buChar char="•"/>
            </a:pPr>
            <a:r>
              <a:rPr lang="en-US" b="0" i="0" dirty="0">
                <a:solidFill>
                  <a:srgbClr val="000000"/>
                </a:solidFill>
                <a:effectLst/>
                <a:latin typeface="Helvetica Neue"/>
              </a:rPr>
              <a:t>Sensitivity : 90.53%</a:t>
            </a:r>
          </a:p>
          <a:p>
            <a:pPr algn="l">
              <a:buFont typeface="Arial" panose="020B0604020202020204" pitchFamily="34" charset="0"/>
              <a:buChar char="•"/>
            </a:pPr>
            <a:r>
              <a:rPr lang="en-US" b="0" i="0" dirty="0">
                <a:solidFill>
                  <a:srgbClr val="000000"/>
                </a:solidFill>
                <a:effectLst/>
                <a:latin typeface="Helvetica Neue"/>
              </a:rPr>
              <a:t>Specificity : 90.69%</a:t>
            </a:r>
          </a:p>
          <a:p>
            <a:pPr marL="0" indent="0">
              <a:buNone/>
            </a:pPr>
            <a:endParaRPr lang="en-US" dirty="0"/>
          </a:p>
        </p:txBody>
      </p:sp>
      <p:sp>
        <p:nvSpPr>
          <p:cNvPr id="31" name="Rectangle 3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Rounded Corners 5">
            <a:extLst>
              <a:ext uri="{FF2B5EF4-FFF2-40B4-BE49-F238E27FC236}">
                <a16:creationId xmlns:a16="http://schemas.microsoft.com/office/drawing/2014/main" id="{F3ED45F3-5911-7E2C-F6E3-228FB943CA9A}"/>
              </a:ext>
            </a:extLst>
          </p:cNvPr>
          <p:cNvSpPr/>
          <p:nvPr/>
        </p:nvSpPr>
        <p:spPr>
          <a:xfrm>
            <a:off x="6475509" y="2757148"/>
            <a:ext cx="1176027" cy="393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3519</a:t>
            </a:r>
          </a:p>
        </p:txBody>
      </p:sp>
      <p:sp>
        <p:nvSpPr>
          <p:cNvPr id="7" name="Rectangle: Rounded Corners 6">
            <a:extLst>
              <a:ext uri="{FF2B5EF4-FFF2-40B4-BE49-F238E27FC236}">
                <a16:creationId xmlns:a16="http://schemas.microsoft.com/office/drawing/2014/main" id="{5EF74254-6154-C46B-983A-76BB8A434A49}"/>
              </a:ext>
            </a:extLst>
          </p:cNvPr>
          <p:cNvSpPr/>
          <p:nvPr/>
        </p:nvSpPr>
        <p:spPr>
          <a:xfrm>
            <a:off x="7716668" y="2757148"/>
            <a:ext cx="1092702" cy="393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361</a:t>
            </a:r>
          </a:p>
        </p:txBody>
      </p:sp>
      <p:sp>
        <p:nvSpPr>
          <p:cNvPr id="9" name="Rectangle: Rounded Corners 8">
            <a:extLst>
              <a:ext uri="{FF2B5EF4-FFF2-40B4-BE49-F238E27FC236}">
                <a16:creationId xmlns:a16="http://schemas.microsoft.com/office/drawing/2014/main" id="{C7F3DE97-1298-4374-0D3E-18EEED2B991D}"/>
              </a:ext>
            </a:extLst>
          </p:cNvPr>
          <p:cNvSpPr/>
          <p:nvPr/>
        </p:nvSpPr>
        <p:spPr>
          <a:xfrm>
            <a:off x="306912" y="5055476"/>
            <a:ext cx="5873171" cy="8216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0000"/>
                </a:solidFill>
                <a:effectLst/>
                <a:latin typeface="Helvetica Neue"/>
              </a:rPr>
              <a:t>The ROC curve has a value of 0.96, which is very good</a:t>
            </a:r>
            <a:endParaRPr lang="en-GB" dirty="0"/>
          </a:p>
        </p:txBody>
      </p:sp>
      <p:sp>
        <p:nvSpPr>
          <p:cNvPr id="11" name="Rectangle: Rounded Corners 10">
            <a:extLst>
              <a:ext uri="{FF2B5EF4-FFF2-40B4-BE49-F238E27FC236}">
                <a16:creationId xmlns:a16="http://schemas.microsoft.com/office/drawing/2014/main" id="{0E185B4C-9BF9-6057-399A-3CDA16745F2E}"/>
              </a:ext>
            </a:extLst>
          </p:cNvPr>
          <p:cNvSpPr/>
          <p:nvPr/>
        </p:nvSpPr>
        <p:spPr>
          <a:xfrm>
            <a:off x="6475508" y="3314395"/>
            <a:ext cx="1176027" cy="393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226</a:t>
            </a:r>
          </a:p>
        </p:txBody>
      </p:sp>
      <p:sp>
        <p:nvSpPr>
          <p:cNvPr id="13" name="Rectangle: Rounded Corners 12">
            <a:extLst>
              <a:ext uri="{FF2B5EF4-FFF2-40B4-BE49-F238E27FC236}">
                <a16:creationId xmlns:a16="http://schemas.microsoft.com/office/drawing/2014/main" id="{1DCF29E7-8D3A-1147-77EC-93791FC29F81}"/>
              </a:ext>
            </a:extLst>
          </p:cNvPr>
          <p:cNvSpPr/>
          <p:nvPr/>
        </p:nvSpPr>
        <p:spPr>
          <a:xfrm>
            <a:off x="7768182" y="3314394"/>
            <a:ext cx="1041188" cy="366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2161</a:t>
            </a:r>
          </a:p>
        </p:txBody>
      </p:sp>
    </p:spTree>
    <p:extLst>
      <p:ext uri="{BB962C8B-B14F-4D97-AF65-F5344CB8AC3E}">
        <p14:creationId xmlns:p14="http://schemas.microsoft.com/office/powerpoint/2010/main" val="384211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B412F3-98AF-5FC5-145B-21842C63259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PRECISION AND RECALL</a:t>
            </a:r>
          </a:p>
        </p:txBody>
      </p:sp>
      <p:sp>
        <p:nvSpPr>
          <p:cNvPr id="4" name="Text Placeholder 3">
            <a:extLst>
              <a:ext uri="{FF2B5EF4-FFF2-40B4-BE49-F238E27FC236}">
                <a16:creationId xmlns:a16="http://schemas.microsoft.com/office/drawing/2014/main" id="{2999C50D-5B39-0325-15B5-ECB17D6BD86E}"/>
              </a:ext>
            </a:extLst>
          </p:cNvPr>
          <p:cNvSpPr>
            <a:spLocks noGrp="1"/>
          </p:cNvSpPr>
          <p:nvPr>
            <p:ph type="body" sz="half" idx="2"/>
          </p:nvPr>
        </p:nvSpPr>
        <p:spPr>
          <a:xfrm>
            <a:off x="482989" y="3049974"/>
            <a:ext cx="3084844" cy="1583491"/>
          </a:xfrm>
        </p:spPr>
        <p:txBody>
          <a:bodyPr vert="horz" lIns="0" tIns="45720" rIns="0" bIns="45720" rtlCol="0">
            <a:normAutofit/>
          </a:bodyPr>
          <a:lstStyle/>
          <a:p>
            <a:r>
              <a:rPr lang="en-US" sz="2000" dirty="0"/>
              <a:t>Precision: 85.68%</a:t>
            </a:r>
          </a:p>
          <a:p>
            <a:r>
              <a:rPr lang="en-US" sz="2000" dirty="0"/>
              <a:t>Recall: 90.53%</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24583AA3-00A5-2B32-1B88-1D9DE7070E27}"/>
              </a:ext>
            </a:extLst>
          </p:cNvPr>
          <p:cNvPicPr>
            <a:picLocks noGrp="1" noChangeAspect="1"/>
          </p:cNvPicPr>
          <p:nvPr>
            <p:ph idx="1"/>
          </p:nvPr>
        </p:nvPicPr>
        <p:blipFill>
          <a:blip r:embed="rId2"/>
          <a:stretch>
            <a:fillRect/>
          </a:stretch>
        </p:blipFill>
        <p:spPr>
          <a:xfrm>
            <a:off x="4742017" y="862725"/>
            <a:ext cx="6798082" cy="5132550"/>
          </a:xfrm>
          <a:prstGeom prst="rect">
            <a:avLst/>
          </a:prstGeom>
        </p:spPr>
      </p:pic>
    </p:spTree>
    <p:extLst>
      <p:ext uri="{BB962C8B-B14F-4D97-AF65-F5344CB8AC3E}">
        <p14:creationId xmlns:p14="http://schemas.microsoft.com/office/powerpoint/2010/main" val="374588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73BF28-3480-6CF7-1D2A-9E7BDC8E952F}"/>
              </a:ext>
            </a:extLst>
          </p:cNvPr>
          <p:cNvSpPr>
            <a:spLocks noGrp="1"/>
          </p:cNvSpPr>
          <p:nvPr>
            <p:ph type="title"/>
          </p:nvPr>
        </p:nvSpPr>
        <p:spPr>
          <a:xfrm>
            <a:off x="92976" y="605896"/>
            <a:ext cx="3690748" cy="5646208"/>
          </a:xfrm>
        </p:spPr>
        <p:txBody>
          <a:bodyPr anchor="ctr">
            <a:normAutofit/>
          </a:bodyPr>
          <a:lstStyle/>
          <a:p>
            <a:r>
              <a:rPr lang="en-GB" sz="3600" dirty="0">
                <a:solidFill>
                  <a:srgbClr val="FFFFFF"/>
                </a:solidFill>
              </a:rPr>
              <a:t>MODEL EVALUATION-TEST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94AFAB1-CDAA-9F78-5DFC-1743C2FC0CC9}"/>
              </a:ext>
            </a:extLst>
          </p:cNvPr>
          <p:cNvSpPr>
            <a:spLocks noGrp="1"/>
          </p:cNvSpPr>
          <p:nvPr>
            <p:ph idx="1"/>
          </p:nvPr>
        </p:nvSpPr>
        <p:spPr>
          <a:xfrm>
            <a:off x="4627005" y="223344"/>
            <a:ext cx="6099257" cy="2835166"/>
          </a:xfrm>
        </p:spPr>
        <p:txBody>
          <a:bodyPr anchor="ctr">
            <a:normAutofit/>
          </a:bodyPr>
          <a:lstStyle/>
          <a:p>
            <a:r>
              <a:rPr lang="en-GB" dirty="0"/>
              <a:t>Confusion Matrix</a:t>
            </a:r>
          </a:p>
          <a:p>
            <a:endParaRPr lang="en-GB" dirty="0"/>
          </a:p>
        </p:txBody>
      </p:sp>
      <p:sp>
        <p:nvSpPr>
          <p:cNvPr id="5" name="Rectangle: Rounded Corners 4">
            <a:extLst>
              <a:ext uri="{FF2B5EF4-FFF2-40B4-BE49-F238E27FC236}">
                <a16:creationId xmlns:a16="http://schemas.microsoft.com/office/drawing/2014/main" id="{662FF598-129C-4CE4-CC23-15252FFF57E4}"/>
              </a:ext>
            </a:extLst>
          </p:cNvPr>
          <p:cNvSpPr/>
          <p:nvPr/>
        </p:nvSpPr>
        <p:spPr>
          <a:xfrm>
            <a:off x="4775213" y="1776248"/>
            <a:ext cx="971314" cy="40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1512</a:t>
            </a:r>
          </a:p>
        </p:txBody>
      </p:sp>
      <p:sp>
        <p:nvSpPr>
          <p:cNvPr id="6" name="Rectangle: Rounded Corners 5">
            <a:extLst>
              <a:ext uri="{FF2B5EF4-FFF2-40B4-BE49-F238E27FC236}">
                <a16:creationId xmlns:a16="http://schemas.microsoft.com/office/drawing/2014/main" id="{6A1DD131-C0C1-DAF7-D5A2-70C3DF790E70}"/>
              </a:ext>
            </a:extLst>
          </p:cNvPr>
          <p:cNvSpPr/>
          <p:nvPr/>
        </p:nvSpPr>
        <p:spPr>
          <a:xfrm>
            <a:off x="6096000" y="1776248"/>
            <a:ext cx="1072055" cy="40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157</a:t>
            </a:r>
          </a:p>
        </p:txBody>
      </p:sp>
      <p:sp>
        <p:nvSpPr>
          <p:cNvPr id="7" name="Rectangle: Rounded Corners 6">
            <a:extLst>
              <a:ext uri="{FF2B5EF4-FFF2-40B4-BE49-F238E27FC236}">
                <a16:creationId xmlns:a16="http://schemas.microsoft.com/office/drawing/2014/main" id="{C96B0A44-10A7-A830-7CB8-8E92E969A093}"/>
              </a:ext>
            </a:extLst>
          </p:cNvPr>
          <p:cNvSpPr/>
          <p:nvPr/>
        </p:nvSpPr>
        <p:spPr>
          <a:xfrm>
            <a:off x="4775213" y="2409496"/>
            <a:ext cx="971314" cy="40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104</a:t>
            </a:r>
          </a:p>
        </p:txBody>
      </p:sp>
      <p:sp>
        <p:nvSpPr>
          <p:cNvPr id="9" name="Rectangle: Rounded Corners 8">
            <a:extLst>
              <a:ext uri="{FF2B5EF4-FFF2-40B4-BE49-F238E27FC236}">
                <a16:creationId xmlns:a16="http://schemas.microsoft.com/office/drawing/2014/main" id="{ACB809E4-EF0C-6E38-243C-D0645A55FCF7}"/>
              </a:ext>
            </a:extLst>
          </p:cNvPr>
          <p:cNvSpPr/>
          <p:nvPr/>
        </p:nvSpPr>
        <p:spPr>
          <a:xfrm>
            <a:off x="6096000" y="2409496"/>
            <a:ext cx="1072055" cy="40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904</a:t>
            </a:r>
          </a:p>
        </p:txBody>
      </p:sp>
      <p:sp>
        <p:nvSpPr>
          <p:cNvPr id="11" name="Rectangle 10">
            <a:extLst>
              <a:ext uri="{FF2B5EF4-FFF2-40B4-BE49-F238E27FC236}">
                <a16:creationId xmlns:a16="http://schemas.microsoft.com/office/drawing/2014/main" id="{5DDF091D-7413-8058-B3F4-E8D34DA3EDFE}"/>
              </a:ext>
            </a:extLst>
          </p:cNvPr>
          <p:cNvSpPr/>
          <p:nvPr/>
        </p:nvSpPr>
        <p:spPr>
          <a:xfrm>
            <a:off x="4775213" y="3281854"/>
            <a:ext cx="4340772" cy="22492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a:buFont typeface="Arial" panose="020B0604020202020204" pitchFamily="34" charset="0"/>
              <a:buChar char="•"/>
            </a:pPr>
            <a:r>
              <a:rPr lang="en-US" b="0" i="0" dirty="0">
                <a:solidFill>
                  <a:srgbClr val="000000"/>
                </a:solidFill>
                <a:effectLst/>
                <a:latin typeface="Helvetica Neue"/>
              </a:rPr>
              <a:t>Accuracy : 90.28%</a:t>
            </a:r>
          </a:p>
          <a:p>
            <a:pPr algn="l">
              <a:buFont typeface="Arial" panose="020B0604020202020204" pitchFamily="34" charset="0"/>
              <a:buChar char="•"/>
            </a:pPr>
            <a:r>
              <a:rPr lang="en-US" b="0" i="0" dirty="0">
                <a:solidFill>
                  <a:srgbClr val="000000"/>
                </a:solidFill>
                <a:effectLst/>
                <a:latin typeface="Helvetica Neue"/>
              </a:rPr>
              <a:t>Sensitivity : 89.68%</a:t>
            </a:r>
          </a:p>
          <a:p>
            <a:pPr algn="l">
              <a:buFont typeface="Arial" panose="020B0604020202020204" pitchFamily="34" charset="0"/>
              <a:buChar char="•"/>
            </a:pPr>
            <a:r>
              <a:rPr lang="en-US" b="0" i="0" dirty="0">
                <a:solidFill>
                  <a:srgbClr val="000000"/>
                </a:solidFill>
                <a:effectLst/>
                <a:latin typeface="Helvetica Neue"/>
              </a:rPr>
              <a:t>Specificity : 90.64%</a:t>
            </a:r>
          </a:p>
        </p:txBody>
      </p:sp>
    </p:spTree>
    <p:extLst>
      <p:ext uri="{BB962C8B-B14F-4D97-AF65-F5344CB8AC3E}">
        <p14:creationId xmlns:p14="http://schemas.microsoft.com/office/powerpoint/2010/main" val="29080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C475-C82C-5539-5F6C-DECEF63B848E}"/>
              </a:ext>
            </a:extLst>
          </p:cNvPr>
          <p:cNvSpPr>
            <a:spLocks noGrp="1"/>
          </p:cNvSpPr>
          <p:nvPr>
            <p:ph type="title"/>
          </p:nvPr>
        </p:nvSpPr>
        <p:spPr/>
        <p:txBody>
          <a:bodyPr/>
          <a:lstStyle/>
          <a:p>
            <a:r>
              <a:rPr lang="en-GB" dirty="0"/>
              <a:t>CONCLUSION-EDA</a:t>
            </a:r>
          </a:p>
        </p:txBody>
      </p:sp>
      <p:sp>
        <p:nvSpPr>
          <p:cNvPr id="3" name="Content Placeholder 2">
            <a:extLst>
              <a:ext uri="{FF2B5EF4-FFF2-40B4-BE49-F238E27FC236}">
                <a16:creationId xmlns:a16="http://schemas.microsoft.com/office/drawing/2014/main" id="{B2AC69D5-B52E-6592-F306-D3E41AE1DA53}"/>
              </a:ext>
            </a:extLst>
          </p:cNvPr>
          <p:cNvSpPr>
            <a:spLocks noGrp="1"/>
          </p:cNvSpPr>
          <p:nvPr>
            <p:ph idx="1"/>
          </p:nvPr>
        </p:nvSpPr>
        <p:spPr/>
        <p:txBody>
          <a:bodyPr/>
          <a:lstStyle/>
          <a:p>
            <a:pPr>
              <a:buFont typeface="Arial" panose="020B0604020202020204" pitchFamily="34" charset="0"/>
              <a:buChar char="•"/>
            </a:pPr>
            <a:r>
              <a:rPr lang="en-US" dirty="0">
                <a:solidFill>
                  <a:srgbClr val="000000"/>
                </a:solidFill>
                <a:latin typeface="Helvetica Neue"/>
              </a:rPr>
              <a:t>S</a:t>
            </a:r>
            <a:r>
              <a:rPr lang="en-US" b="0" i="0" dirty="0">
                <a:solidFill>
                  <a:srgbClr val="000000"/>
                </a:solidFill>
                <a:effectLst/>
                <a:latin typeface="Helvetica Neue"/>
              </a:rPr>
              <a:t>pecialization with </a:t>
            </a:r>
            <a:r>
              <a:rPr lang="en-US" i="0" dirty="0">
                <a:solidFill>
                  <a:srgbClr val="000000"/>
                </a:solidFill>
                <a:effectLst/>
                <a:latin typeface="Helvetica Neue"/>
              </a:rPr>
              <a:t>Management</a:t>
            </a:r>
            <a:r>
              <a:rPr lang="en-US" b="0" i="0" dirty="0">
                <a:solidFill>
                  <a:srgbClr val="000000"/>
                </a:solidFill>
                <a:effectLst/>
                <a:latin typeface="Helvetica Neue"/>
              </a:rPr>
              <a:t> in them have higher number of leads as well as leads converted.</a:t>
            </a:r>
          </a:p>
          <a:p>
            <a:pPr>
              <a:buFont typeface="Arial" panose="020B0604020202020204" pitchFamily="34" charset="0"/>
              <a:buChar char="•"/>
            </a:pPr>
            <a:r>
              <a:rPr lang="en-US" b="0" i="0" dirty="0">
                <a:solidFill>
                  <a:srgbClr val="000000"/>
                </a:solidFill>
                <a:effectLst/>
                <a:latin typeface="Helvetica Neue"/>
              </a:rPr>
              <a:t>Working Professionals going for the course have high chances of joining it.</a:t>
            </a:r>
          </a:p>
          <a:p>
            <a:pPr>
              <a:buFont typeface="Arial" panose="020B0604020202020204" pitchFamily="34" charset="0"/>
              <a:buChar char="•"/>
            </a:pPr>
            <a:r>
              <a:rPr lang="en-US" b="0" i="0" dirty="0">
                <a:solidFill>
                  <a:srgbClr val="000000"/>
                </a:solidFill>
                <a:effectLst/>
                <a:latin typeface="Helvetica Neue"/>
              </a:rPr>
              <a:t>Unemployed leads are the most in terms of Absolute numbers.</a:t>
            </a:r>
          </a:p>
          <a:p>
            <a:pPr>
              <a:buFont typeface="Arial" panose="020B0604020202020204" pitchFamily="34" charset="0"/>
              <a:buChar char="•"/>
            </a:pPr>
            <a:r>
              <a:rPr lang="en-US" b="0" i="0" dirty="0">
                <a:solidFill>
                  <a:srgbClr val="000000"/>
                </a:solidFill>
                <a:effectLst/>
                <a:latin typeface="Helvetica Neue"/>
              </a:rPr>
              <a:t>Maximum number of leads are generated by Google and Direct traffic.</a:t>
            </a:r>
          </a:p>
          <a:p>
            <a:pPr>
              <a:buFont typeface="Arial" panose="020B0604020202020204" pitchFamily="34" charset="0"/>
              <a:buChar char="•"/>
            </a:pPr>
            <a:r>
              <a:rPr lang="en-US" b="0" i="0" dirty="0">
                <a:solidFill>
                  <a:srgbClr val="000000"/>
                </a:solidFill>
                <a:effectLst/>
                <a:latin typeface="Helvetica Neue"/>
              </a:rPr>
              <a:t>API and Landing Page Submission bring higher number of leads as well as conversion.</a:t>
            </a:r>
          </a:p>
          <a:p>
            <a:pPr>
              <a:buFont typeface="Arial" panose="020B0604020202020204" pitchFamily="34" charset="0"/>
              <a:buChar char="•"/>
            </a:pPr>
            <a:r>
              <a:rPr lang="en-US" b="0" i="0" dirty="0">
                <a:solidFill>
                  <a:srgbClr val="000000"/>
                </a:solidFill>
                <a:effectLst/>
                <a:latin typeface="Helvetica Neue"/>
              </a:rPr>
              <a:t>Lead Add Form has a very high conversion rate but count of leads are not very high.</a:t>
            </a:r>
          </a:p>
          <a:p>
            <a:pPr>
              <a:buFont typeface="Arial" panose="020B0604020202020204" pitchFamily="34" charset="0"/>
              <a:buChar char="•"/>
            </a:pPr>
            <a:r>
              <a:rPr lang="en-US" b="0" i="0" dirty="0">
                <a:solidFill>
                  <a:srgbClr val="000000"/>
                </a:solidFill>
                <a:effectLst/>
                <a:latin typeface="Helvetica Neue"/>
              </a:rPr>
              <a:t>Lead Import and Quick Add Form get very few leads.</a:t>
            </a:r>
          </a:p>
          <a:p>
            <a:pPr>
              <a:buFont typeface="Arial" panose="020B0604020202020204" pitchFamily="34" charset="0"/>
              <a:buChar char="•"/>
            </a:pPr>
            <a:r>
              <a:rPr lang="en-US" b="0" i="0" dirty="0">
                <a:solidFill>
                  <a:srgbClr val="000000"/>
                </a:solidFill>
                <a:effectLst/>
                <a:latin typeface="Helvetica Neue"/>
              </a:rPr>
              <a:t>Leads spending more time on the website are more likely to be converted.</a:t>
            </a:r>
          </a:p>
          <a:p>
            <a:pPr>
              <a:buFont typeface="Wingdings" panose="05000000000000000000" pitchFamily="2" charset="2"/>
              <a:buChar char="§"/>
            </a:pPr>
            <a:endParaRPr lang="en-US" b="0" i="0" dirty="0">
              <a:solidFill>
                <a:srgbClr val="000000"/>
              </a:solidFill>
              <a:effectLst/>
              <a:latin typeface="Helvetica Neue"/>
            </a:endParaRPr>
          </a:p>
          <a:p>
            <a:endParaRPr lang="en-GB" dirty="0"/>
          </a:p>
        </p:txBody>
      </p:sp>
    </p:spTree>
    <p:extLst>
      <p:ext uri="{BB962C8B-B14F-4D97-AF65-F5344CB8AC3E}">
        <p14:creationId xmlns:p14="http://schemas.microsoft.com/office/powerpoint/2010/main" val="426693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E640-97C7-3E22-5AA3-0B97DD1D228B}"/>
              </a:ext>
            </a:extLst>
          </p:cNvPr>
          <p:cNvSpPr>
            <a:spLocks noGrp="1"/>
          </p:cNvSpPr>
          <p:nvPr>
            <p:ph type="title"/>
          </p:nvPr>
        </p:nvSpPr>
        <p:spPr/>
        <p:txBody>
          <a:bodyPr/>
          <a:lstStyle/>
          <a:p>
            <a:r>
              <a:rPr lang="en-GB" dirty="0"/>
              <a:t>CONCLUSION- LOGISTIC REGRESSION</a:t>
            </a:r>
          </a:p>
        </p:txBody>
      </p:sp>
      <p:sp>
        <p:nvSpPr>
          <p:cNvPr id="3" name="Content Placeholder 2">
            <a:extLst>
              <a:ext uri="{FF2B5EF4-FFF2-40B4-BE49-F238E27FC236}">
                <a16:creationId xmlns:a16="http://schemas.microsoft.com/office/drawing/2014/main" id="{E22DE636-600D-62E5-F4A2-C55E1F9218D0}"/>
              </a:ext>
            </a:extLst>
          </p:cNvPr>
          <p:cNvSpPr>
            <a:spLocks noGrp="1"/>
          </p:cNvSpPr>
          <p:nvPr>
            <p:ph idx="1"/>
          </p:nvPr>
        </p:nvSpPr>
        <p:spPr/>
        <p:txBody>
          <a:bodyPr/>
          <a:lstStyle/>
          <a:p>
            <a:r>
              <a:rPr lang="en-GB" dirty="0"/>
              <a:t>The Model shows high accuracy close to 90%.</a:t>
            </a:r>
          </a:p>
          <a:p>
            <a:r>
              <a:rPr lang="en-GB" dirty="0"/>
              <a:t>The threshold has been selected from Accuracy, Sensitivity, Specificity measures and precision, recall curves.</a:t>
            </a:r>
          </a:p>
          <a:p>
            <a:r>
              <a:rPr lang="en-GB" dirty="0"/>
              <a:t>The model shows 90% sensitivity and 90% specificity.</a:t>
            </a:r>
          </a:p>
          <a:p>
            <a:r>
              <a:rPr lang="en-GB" dirty="0"/>
              <a:t>The model finds correct promising leads and leads that have less chances of getting converted.</a:t>
            </a:r>
          </a:p>
          <a:p>
            <a:r>
              <a:rPr lang="en-GB" dirty="0"/>
              <a:t>Hence, Overall this model proves to be accurate.</a:t>
            </a:r>
          </a:p>
        </p:txBody>
      </p:sp>
    </p:spTree>
    <p:extLst>
      <p:ext uri="{BB962C8B-B14F-4D97-AF65-F5344CB8AC3E}">
        <p14:creationId xmlns:p14="http://schemas.microsoft.com/office/powerpoint/2010/main" val="52403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7EDA-5AD3-DE1A-D594-C17B938459DF}"/>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E9E2AFEA-6BB0-7785-1DCE-DEB3F5985D2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9247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BF7C7-77C4-C3B0-B42D-1974C3B5B8D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PROBLEM STATEMENT</a:t>
            </a:r>
            <a:endParaRPr lang="en-GB"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A65C70-84F9-8084-6B01-55AEF7E623CB}"/>
              </a:ext>
            </a:extLst>
          </p:cNvPr>
          <p:cNvSpPr>
            <a:spLocks noGrp="1"/>
          </p:cNvSpPr>
          <p:nvPr>
            <p:ph idx="1"/>
          </p:nvPr>
        </p:nvSpPr>
        <p:spPr>
          <a:xfrm>
            <a:off x="4742016" y="605896"/>
            <a:ext cx="6413663" cy="5646208"/>
          </a:xfrm>
        </p:spPr>
        <p:txBody>
          <a:bodyPr anchor="ctr">
            <a:normAutofit/>
          </a:bodyPr>
          <a:lstStyle/>
          <a:p>
            <a:pPr marL="0" indent="0">
              <a:buNone/>
            </a:pPr>
            <a:r>
              <a:rPr lang="en-US" dirty="0"/>
              <a:t>X Education is an organization which provides online courses for industry professionals. The company marks its courses on several popular websites like google.</a:t>
            </a:r>
          </a:p>
          <a:p>
            <a:pPr marL="0" indent="0">
              <a:buNone/>
            </a:pPr>
            <a:r>
              <a:rPr lang="en-US" dirty="0"/>
              <a:t>X Education wants to select most promising leads that can be converted to paying customers.</a:t>
            </a:r>
          </a:p>
          <a:p>
            <a:pPr marL="0" indent="0">
              <a:buNone/>
            </a:pPr>
            <a:r>
              <a:rPr lang="en-US" dirty="0"/>
              <a:t>Although the company generates a lot of leads, only a few are converted into paying customers, wherein the company wants a higher lead conversion. Leads come through numerous modes like email, advertisements on websites, google searches etc.</a:t>
            </a:r>
          </a:p>
          <a:p>
            <a:pPr marL="0" indent="0">
              <a:buNone/>
            </a:pPr>
            <a:r>
              <a:rPr lang="en-US" dirty="0"/>
              <a:t>The company has 30% conversion rate through the whole process of turning leads into customers by approaching those leads which are to be found having interest in taking the course. The implementation process of lead generating attributes are not efficient in helping conversions.</a:t>
            </a:r>
            <a:endParaRPr lang="en-GB" dirty="0"/>
          </a:p>
        </p:txBody>
      </p:sp>
    </p:spTree>
    <p:extLst>
      <p:ext uri="{BB962C8B-B14F-4D97-AF65-F5344CB8AC3E}">
        <p14:creationId xmlns:p14="http://schemas.microsoft.com/office/powerpoint/2010/main" val="66825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FA08-1EF9-B183-D53B-89C871DDE4CC}"/>
              </a:ext>
            </a:extLst>
          </p:cNvPr>
          <p:cNvSpPr>
            <a:spLocks noGrp="1"/>
          </p:cNvSpPr>
          <p:nvPr>
            <p:ph type="title"/>
          </p:nvPr>
        </p:nvSpPr>
        <p:spPr/>
        <p:txBody>
          <a:bodyPr/>
          <a:lstStyle/>
          <a:p>
            <a:r>
              <a:rPr lang="en-GB" dirty="0"/>
              <a:t>BUSINESS GOAL</a:t>
            </a:r>
          </a:p>
        </p:txBody>
      </p:sp>
      <p:sp>
        <p:nvSpPr>
          <p:cNvPr id="3" name="Content Placeholder 2">
            <a:extLst>
              <a:ext uri="{FF2B5EF4-FFF2-40B4-BE49-F238E27FC236}">
                <a16:creationId xmlns:a16="http://schemas.microsoft.com/office/drawing/2014/main" id="{0A252A34-901E-0FD1-D201-9108BF1C04E7}"/>
              </a:ext>
            </a:extLst>
          </p:cNvPr>
          <p:cNvSpPr>
            <a:spLocks noGrp="1"/>
          </p:cNvSpPr>
          <p:nvPr>
            <p:ph idx="1"/>
          </p:nvPr>
        </p:nvSpPr>
        <p:spPr>
          <a:xfrm>
            <a:off x="1097280" y="2323116"/>
            <a:ext cx="10058400" cy="2207172"/>
          </a:xfrm>
        </p:spPr>
        <p:txBody>
          <a:bodyPr/>
          <a:lstStyle/>
          <a:p>
            <a:r>
              <a:rPr lang="en-GB" dirty="0"/>
              <a:t>The company requires a model to be built for selecting the most promising leads.</a:t>
            </a:r>
          </a:p>
          <a:p>
            <a:r>
              <a:rPr lang="en-GB" dirty="0"/>
              <a:t>Lead score is to be given to each leads such that it indicates how promising the lead could be.</a:t>
            </a:r>
          </a:p>
          <a:p>
            <a:r>
              <a:rPr lang="en-GB" dirty="0"/>
              <a:t> The higher the lead score the more promising the lead to get converted, the lower it is the lesser the chances of conversion.</a:t>
            </a:r>
          </a:p>
          <a:p>
            <a:r>
              <a:rPr lang="en-GB" dirty="0"/>
              <a:t>The model to be built in lead conversion rate around 80% or more.</a:t>
            </a:r>
          </a:p>
        </p:txBody>
      </p:sp>
    </p:spTree>
    <p:extLst>
      <p:ext uri="{BB962C8B-B14F-4D97-AF65-F5344CB8AC3E}">
        <p14:creationId xmlns:p14="http://schemas.microsoft.com/office/powerpoint/2010/main" val="218212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6C36-6C42-4AB7-073D-CA0D23455402}"/>
              </a:ext>
            </a:extLst>
          </p:cNvPr>
          <p:cNvSpPr>
            <a:spLocks noGrp="1"/>
          </p:cNvSpPr>
          <p:nvPr>
            <p:ph type="title"/>
          </p:nvPr>
        </p:nvSpPr>
        <p:spPr/>
        <p:txBody>
          <a:bodyPr/>
          <a:lstStyle/>
          <a:p>
            <a:r>
              <a:rPr lang="en-GB" dirty="0"/>
              <a:t>STRATEGY</a:t>
            </a:r>
          </a:p>
        </p:txBody>
      </p:sp>
      <p:sp>
        <p:nvSpPr>
          <p:cNvPr id="3" name="Content Placeholder 2">
            <a:extLst>
              <a:ext uri="{FF2B5EF4-FFF2-40B4-BE49-F238E27FC236}">
                <a16:creationId xmlns:a16="http://schemas.microsoft.com/office/drawing/2014/main" id="{AF67AF29-3B27-0C85-5ED0-272DBBD3D057}"/>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GB" dirty="0"/>
              <a:t>Import Data.</a:t>
            </a:r>
          </a:p>
          <a:p>
            <a:pPr>
              <a:buFont typeface="Arial" panose="020B0604020202020204" pitchFamily="34" charset="0"/>
              <a:buChar char="•"/>
            </a:pPr>
            <a:r>
              <a:rPr lang="en-GB" dirty="0"/>
              <a:t>Clean and prepare the acquired data for further analysis.</a:t>
            </a:r>
          </a:p>
          <a:p>
            <a:pPr>
              <a:buFont typeface="Arial" panose="020B0604020202020204" pitchFamily="34" charset="0"/>
              <a:buChar char="•"/>
            </a:pPr>
            <a:r>
              <a:rPr lang="en-GB" dirty="0"/>
              <a:t>Exploratory data analysis for figuring out most helpful attributes for conversion.</a:t>
            </a:r>
          </a:p>
          <a:p>
            <a:pPr>
              <a:buFont typeface="Arial" panose="020B0604020202020204" pitchFamily="34" charset="0"/>
              <a:buChar char="•"/>
            </a:pPr>
            <a:r>
              <a:rPr lang="en-GB" dirty="0"/>
              <a:t>Scaling features.</a:t>
            </a:r>
          </a:p>
          <a:p>
            <a:pPr>
              <a:buFont typeface="Arial" panose="020B0604020202020204" pitchFamily="34" charset="0"/>
              <a:buChar char="•"/>
            </a:pPr>
            <a:r>
              <a:rPr lang="en-GB" dirty="0"/>
              <a:t>Prepare the data for model building.</a:t>
            </a:r>
          </a:p>
          <a:p>
            <a:pPr>
              <a:buFont typeface="Arial" panose="020B0604020202020204" pitchFamily="34" charset="0"/>
              <a:buChar char="•"/>
            </a:pPr>
            <a:r>
              <a:rPr lang="en-GB" dirty="0"/>
              <a:t>Build a logistic regression model.</a:t>
            </a:r>
          </a:p>
          <a:p>
            <a:pPr>
              <a:buFont typeface="Arial" panose="020B0604020202020204" pitchFamily="34" charset="0"/>
              <a:buChar char="•"/>
            </a:pPr>
            <a:r>
              <a:rPr lang="en-GB" dirty="0"/>
              <a:t>Assign a lead score for each leads.</a:t>
            </a:r>
          </a:p>
          <a:p>
            <a:pPr>
              <a:buFont typeface="Arial" panose="020B0604020202020204" pitchFamily="34" charset="0"/>
              <a:buChar char="•"/>
            </a:pPr>
            <a:r>
              <a:rPr lang="en-GB" dirty="0"/>
              <a:t>Test the model on train set.</a:t>
            </a:r>
          </a:p>
          <a:p>
            <a:pPr>
              <a:buFont typeface="Arial" panose="020B0604020202020204" pitchFamily="34" charset="0"/>
              <a:buChar char="•"/>
            </a:pPr>
            <a:r>
              <a:rPr lang="en-GB" dirty="0"/>
              <a:t>Evaluate model by different measures and metrics.</a:t>
            </a:r>
          </a:p>
          <a:p>
            <a:pPr>
              <a:buFont typeface="Arial" panose="020B0604020202020204" pitchFamily="34" charset="0"/>
              <a:buChar char="•"/>
            </a:pPr>
            <a:r>
              <a:rPr lang="en-GB" dirty="0"/>
              <a:t>Test the model on test set.</a:t>
            </a:r>
          </a:p>
          <a:p>
            <a:pPr>
              <a:buFont typeface="Arial" panose="020B0604020202020204" pitchFamily="34" charset="0"/>
              <a:buChar char="•"/>
            </a:pPr>
            <a:r>
              <a:rPr lang="en-GB" dirty="0"/>
              <a:t>Measure the accuracy of the model and other metrics for evaluation.</a:t>
            </a:r>
          </a:p>
        </p:txBody>
      </p:sp>
    </p:spTree>
    <p:extLst>
      <p:ext uri="{BB962C8B-B14F-4D97-AF65-F5344CB8AC3E}">
        <p14:creationId xmlns:p14="http://schemas.microsoft.com/office/powerpoint/2010/main" val="252811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BA46-835E-3868-E08D-1F3D0B654F48}"/>
              </a:ext>
            </a:extLst>
          </p:cNvPr>
          <p:cNvSpPr>
            <a:spLocks noGrp="1"/>
          </p:cNvSpPr>
          <p:nvPr>
            <p:ph type="title"/>
          </p:nvPr>
        </p:nvSpPr>
        <p:spPr/>
        <p:txBody>
          <a:bodyPr/>
          <a:lstStyle/>
          <a:p>
            <a:r>
              <a:rPr lang="en-GB" dirty="0"/>
              <a:t>EXPLORATORY DATA ANALYSIS</a:t>
            </a:r>
          </a:p>
        </p:txBody>
      </p:sp>
      <p:sp>
        <p:nvSpPr>
          <p:cNvPr id="5" name="Text Placeholder 4">
            <a:extLst>
              <a:ext uri="{FF2B5EF4-FFF2-40B4-BE49-F238E27FC236}">
                <a16:creationId xmlns:a16="http://schemas.microsoft.com/office/drawing/2014/main" id="{1A094499-9C40-2C70-0DA9-23194FE0B1B0}"/>
              </a:ext>
            </a:extLst>
          </p:cNvPr>
          <p:cNvSpPr>
            <a:spLocks noGrp="1"/>
          </p:cNvSpPr>
          <p:nvPr>
            <p:ph type="body" sz="half" idx="2"/>
          </p:nvPr>
        </p:nvSpPr>
        <p:spPr>
          <a:xfrm>
            <a:off x="457200" y="3429000"/>
            <a:ext cx="3200400" cy="2876204"/>
          </a:xfrm>
        </p:spPr>
        <p:txBody>
          <a:bodyPr/>
          <a:lstStyle/>
          <a:p>
            <a:pPr marL="285750" indent="-285750">
              <a:buFont typeface="Arial" panose="020B0604020202020204" pitchFamily="34" charset="0"/>
              <a:buChar char="•"/>
            </a:pPr>
            <a:r>
              <a:rPr lang="en-GB" dirty="0"/>
              <a:t>SPECIALIZATION VS CONVERTED</a:t>
            </a:r>
          </a:p>
          <a:p>
            <a:r>
              <a:rPr lang="en-GB" dirty="0"/>
              <a:t>Specialization with Management in them have higher number of leads as well as leads converted.</a:t>
            </a:r>
          </a:p>
          <a:p>
            <a:r>
              <a:rPr lang="en-GB" dirty="0"/>
              <a:t>Specialization is a significant variable.</a:t>
            </a:r>
          </a:p>
          <a:p>
            <a:endParaRPr lang="en-GB" dirty="0"/>
          </a:p>
          <a:p>
            <a:endParaRPr lang="en-GB" dirty="0"/>
          </a:p>
        </p:txBody>
      </p:sp>
      <p:pic>
        <p:nvPicPr>
          <p:cNvPr id="14" name="Content Placeholder 13">
            <a:extLst>
              <a:ext uri="{FF2B5EF4-FFF2-40B4-BE49-F238E27FC236}">
                <a16:creationId xmlns:a16="http://schemas.microsoft.com/office/drawing/2014/main" id="{E808DB51-CA63-FE90-A83E-93D495F89710}"/>
              </a:ext>
            </a:extLst>
          </p:cNvPr>
          <p:cNvPicPr>
            <a:picLocks noGrp="1" noChangeAspect="1"/>
          </p:cNvPicPr>
          <p:nvPr>
            <p:ph idx="1"/>
          </p:nvPr>
        </p:nvPicPr>
        <p:blipFill>
          <a:blip r:embed="rId2"/>
          <a:stretch>
            <a:fillRect/>
          </a:stretch>
        </p:blipFill>
        <p:spPr>
          <a:xfrm>
            <a:off x="4213781" y="1234911"/>
            <a:ext cx="7824248" cy="4825196"/>
          </a:xfrm>
          <a:prstGeom prst="rect">
            <a:avLst/>
          </a:prstGeom>
        </p:spPr>
      </p:pic>
    </p:spTree>
    <p:extLst>
      <p:ext uri="{BB962C8B-B14F-4D97-AF65-F5344CB8AC3E}">
        <p14:creationId xmlns:p14="http://schemas.microsoft.com/office/powerpoint/2010/main" val="321339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2C12-8D07-DA76-5FBC-AA2BA20835F1}"/>
              </a:ext>
            </a:extLst>
          </p:cNvPr>
          <p:cNvSpPr>
            <a:spLocks noGrp="1"/>
          </p:cNvSpPr>
          <p:nvPr>
            <p:ph type="title"/>
          </p:nvPr>
        </p:nvSpPr>
        <p:spPr/>
        <p:txBody>
          <a:bodyPr/>
          <a:lstStyle/>
          <a:p>
            <a:r>
              <a:rPr lang="en-GB" dirty="0"/>
              <a:t>CURRENT OCCUPATION VS CONVERTED</a:t>
            </a:r>
            <a:br>
              <a:rPr lang="en-GB" dirty="0"/>
            </a:br>
            <a:endParaRPr lang="en-GB" dirty="0"/>
          </a:p>
        </p:txBody>
      </p:sp>
      <p:pic>
        <p:nvPicPr>
          <p:cNvPr id="5" name="Content Placeholder 4">
            <a:extLst>
              <a:ext uri="{FF2B5EF4-FFF2-40B4-BE49-F238E27FC236}">
                <a16:creationId xmlns:a16="http://schemas.microsoft.com/office/drawing/2014/main" id="{0A04D02A-621A-7C1B-E288-0A62DB10FE23}"/>
              </a:ext>
            </a:extLst>
          </p:cNvPr>
          <p:cNvPicPr>
            <a:picLocks noGrp="1" noChangeAspect="1"/>
          </p:cNvPicPr>
          <p:nvPr>
            <p:ph idx="1"/>
          </p:nvPr>
        </p:nvPicPr>
        <p:blipFill>
          <a:blip r:embed="rId2"/>
          <a:stretch>
            <a:fillRect/>
          </a:stretch>
        </p:blipFill>
        <p:spPr>
          <a:xfrm>
            <a:off x="4800600" y="1172511"/>
            <a:ext cx="6492875" cy="4376454"/>
          </a:xfrm>
          <a:prstGeom prst="rect">
            <a:avLst/>
          </a:prstGeom>
        </p:spPr>
      </p:pic>
      <p:sp>
        <p:nvSpPr>
          <p:cNvPr id="4" name="Text Placeholder 3">
            <a:extLst>
              <a:ext uri="{FF2B5EF4-FFF2-40B4-BE49-F238E27FC236}">
                <a16:creationId xmlns:a16="http://schemas.microsoft.com/office/drawing/2014/main" id="{9409B313-42E2-D33A-E12D-A418AF965E69}"/>
              </a:ext>
            </a:extLst>
          </p:cNvPr>
          <p:cNvSpPr>
            <a:spLocks noGrp="1"/>
          </p:cNvSpPr>
          <p:nvPr>
            <p:ph type="body" sz="half" idx="2"/>
          </p:nvPr>
        </p:nvSpPr>
        <p:spPr>
          <a:xfrm>
            <a:off x="457200" y="3048243"/>
            <a:ext cx="3200400" cy="2286000"/>
          </a:xfrm>
        </p:spPr>
        <p:txBody>
          <a:bodyPr/>
          <a:lstStyle/>
          <a:p>
            <a:pPr algn="l">
              <a:buFont typeface="Arial" panose="020B0604020202020204" pitchFamily="34" charset="0"/>
              <a:buChar char="•"/>
            </a:pPr>
            <a:r>
              <a:rPr lang="en-US" b="0" i="0" dirty="0">
                <a:solidFill>
                  <a:srgbClr val="000000"/>
                </a:solidFill>
                <a:effectLst/>
                <a:latin typeface="Helvetica Neue"/>
              </a:rPr>
              <a:t>Working Professionals going for the course have high chances of joining it.</a:t>
            </a:r>
          </a:p>
          <a:p>
            <a:pPr algn="l">
              <a:buFont typeface="Arial" panose="020B0604020202020204" pitchFamily="34" charset="0"/>
              <a:buChar char="•"/>
            </a:pPr>
            <a:r>
              <a:rPr lang="en-US" b="0" i="0" dirty="0">
                <a:solidFill>
                  <a:srgbClr val="000000"/>
                </a:solidFill>
                <a:effectLst/>
                <a:latin typeface="Helvetica Neue"/>
              </a:rPr>
              <a:t>Unemployed leads are the most in terms of Absolute numbers.</a:t>
            </a:r>
          </a:p>
          <a:p>
            <a:endParaRPr lang="en-GB" dirty="0"/>
          </a:p>
        </p:txBody>
      </p:sp>
    </p:spTree>
    <p:extLst>
      <p:ext uri="{BB962C8B-B14F-4D97-AF65-F5344CB8AC3E}">
        <p14:creationId xmlns:p14="http://schemas.microsoft.com/office/powerpoint/2010/main" val="64968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5428-AADF-A26D-FCFA-38A087238F49}"/>
              </a:ext>
            </a:extLst>
          </p:cNvPr>
          <p:cNvSpPr>
            <a:spLocks noGrp="1"/>
          </p:cNvSpPr>
          <p:nvPr>
            <p:ph type="title"/>
          </p:nvPr>
        </p:nvSpPr>
        <p:spPr/>
        <p:txBody>
          <a:bodyPr/>
          <a:lstStyle/>
          <a:p>
            <a:r>
              <a:rPr lang="en-GB" dirty="0"/>
              <a:t>LEAD SOURCE VS CONVERTED</a:t>
            </a:r>
          </a:p>
        </p:txBody>
      </p:sp>
      <p:pic>
        <p:nvPicPr>
          <p:cNvPr id="5" name="Content Placeholder 4">
            <a:extLst>
              <a:ext uri="{FF2B5EF4-FFF2-40B4-BE49-F238E27FC236}">
                <a16:creationId xmlns:a16="http://schemas.microsoft.com/office/drawing/2014/main" id="{A98FC301-03B6-6BBA-9CAF-3453144CF155}"/>
              </a:ext>
            </a:extLst>
          </p:cNvPr>
          <p:cNvPicPr>
            <a:picLocks noGrp="1" noChangeAspect="1"/>
          </p:cNvPicPr>
          <p:nvPr>
            <p:ph idx="1"/>
          </p:nvPr>
        </p:nvPicPr>
        <p:blipFill>
          <a:blip r:embed="rId2"/>
          <a:stretch>
            <a:fillRect/>
          </a:stretch>
        </p:blipFill>
        <p:spPr>
          <a:xfrm>
            <a:off x="4800600" y="1255656"/>
            <a:ext cx="6492875" cy="4210164"/>
          </a:xfrm>
          <a:prstGeom prst="rect">
            <a:avLst/>
          </a:prstGeom>
        </p:spPr>
      </p:pic>
      <p:sp>
        <p:nvSpPr>
          <p:cNvPr id="4" name="Text Placeholder 3">
            <a:extLst>
              <a:ext uri="{FF2B5EF4-FFF2-40B4-BE49-F238E27FC236}">
                <a16:creationId xmlns:a16="http://schemas.microsoft.com/office/drawing/2014/main" id="{E75FE9F8-36E8-6E91-3A01-8130DC886C25}"/>
              </a:ext>
            </a:extLst>
          </p:cNvPr>
          <p:cNvSpPr>
            <a:spLocks noGrp="1"/>
          </p:cNvSpPr>
          <p:nvPr>
            <p:ph type="body" sz="half" idx="2"/>
          </p:nvPr>
        </p:nvSpPr>
        <p:spPr>
          <a:xfrm>
            <a:off x="457200" y="3308808"/>
            <a:ext cx="3200400" cy="895547"/>
          </a:xfrm>
        </p:spPr>
        <p:txBody>
          <a:bodyPr/>
          <a:lstStyle/>
          <a:p>
            <a:r>
              <a:rPr lang="en-US" b="0" i="0" dirty="0">
                <a:solidFill>
                  <a:srgbClr val="000000"/>
                </a:solidFill>
                <a:effectLst/>
                <a:latin typeface="Helvetica Neue"/>
              </a:rPr>
              <a:t>Maximum number of leads are generated by Google and Direct traffic.</a:t>
            </a:r>
          </a:p>
          <a:p>
            <a:endParaRPr lang="en-GB" dirty="0"/>
          </a:p>
        </p:txBody>
      </p:sp>
    </p:spTree>
    <p:extLst>
      <p:ext uri="{BB962C8B-B14F-4D97-AF65-F5344CB8AC3E}">
        <p14:creationId xmlns:p14="http://schemas.microsoft.com/office/powerpoint/2010/main" val="349163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DFBF-7B46-36A6-6921-3F2C12780127}"/>
              </a:ext>
            </a:extLst>
          </p:cNvPr>
          <p:cNvSpPr>
            <a:spLocks noGrp="1"/>
          </p:cNvSpPr>
          <p:nvPr>
            <p:ph type="title"/>
          </p:nvPr>
        </p:nvSpPr>
        <p:spPr/>
        <p:txBody>
          <a:bodyPr/>
          <a:lstStyle/>
          <a:p>
            <a:r>
              <a:rPr lang="en-GB" dirty="0"/>
              <a:t>LEAD ORIGIN VS CONVERTED</a:t>
            </a:r>
          </a:p>
        </p:txBody>
      </p:sp>
      <p:pic>
        <p:nvPicPr>
          <p:cNvPr id="5" name="Content Placeholder 4">
            <a:extLst>
              <a:ext uri="{FF2B5EF4-FFF2-40B4-BE49-F238E27FC236}">
                <a16:creationId xmlns:a16="http://schemas.microsoft.com/office/drawing/2014/main" id="{A807CA6B-BCA1-8673-C088-6B56D986F938}"/>
              </a:ext>
            </a:extLst>
          </p:cNvPr>
          <p:cNvPicPr>
            <a:picLocks noGrp="1" noChangeAspect="1"/>
          </p:cNvPicPr>
          <p:nvPr>
            <p:ph idx="1"/>
          </p:nvPr>
        </p:nvPicPr>
        <p:blipFill>
          <a:blip r:embed="rId2"/>
          <a:stretch>
            <a:fillRect/>
          </a:stretch>
        </p:blipFill>
        <p:spPr>
          <a:xfrm>
            <a:off x="4622800" y="731838"/>
            <a:ext cx="6918959" cy="5257800"/>
          </a:xfrm>
          <a:prstGeom prst="rect">
            <a:avLst/>
          </a:prstGeom>
        </p:spPr>
      </p:pic>
      <p:sp>
        <p:nvSpPr>
          <p:cNvPr id="4" name="Text Placeholder 3">
            <a:extLst>
              <a:ext uri="{FF2B5EF4-FFF2-40B4-BE49-F238E27FC236}">
                <a16:creationId xmlns:a16="http://schemas.microsoft.com/office/drawing/2014/main" id="{D5D32FE4-B99A-ED56-1B2E-DA0ACA107C7E}"/>
              </a:ext>
            </a:extLst>
          </p:cNvPr>
          <p:cNvSpPr>
            <a:spLocks noGrp="1"/>
          </p:cNvSpPr>
          <p:nvPr>
            <p:ph type="body" sz="half" idx="2"/>
          </p:nvPr>
        </p:nvSpPr>
        <p:spPr>
          <a:xfrm>
            <a:off x="457200" y="3148552"/>
            <a:ext cx="3200400" cy="3156651"/>
          </a:xfrm>
        </p:spPr>
        <p:txBody>
          <a:bodyPr/>
          <a:lstStyle/>
          <a:p>
            <a:pPr algn="l">
              <a:buFont typeface="Arial" panose="020B0604020202020204" pitchFamily="34" charset="0"/>
              <a:buChar char="•"/>
            </a:pPr>
            <a:r>
              <a:rPr lang="en-US" b="0" i="0" dirty="0">
                <a:solidFill>
                  <a:srgbClr val="000000"/>
                </a:solidFill>
                <a:effectLst/>
                <a:latin typeface="Helvetica Neue"/>
              </a:rPr>
              <a:t>API and Landing Page Submission bring higher number of leads as well as conversion.</a:t>
            </a:r>
          </a:p>
          <a:p>
            <a:pPr algn="l">
              <a:buFont typeface="Arial" panose="020B0604020202020204" pitchFamily="34" charset="0"/>
              <a:buChar char="•"/>
            </a:pPr>
            <a:r>
              <a:rPr lang="en-US" b="0" i="0" dirty="0">
                <a:solidFill>
                  <a:srgbClr val="000000"/>
                </a:solidFill>
                <a:effectLst/>
                <a:latin typeface="Helvetica Neue"/>
              </a:rPr>
              <a:t>Lead Add Form has a very high conversion rate but count of leads are not very high.</a:t>
            </a:r>
          </a:p>
          <a:p>
            <a:pPr algn="l">
              <a:buFont typeface="Arial" panose="020B0604020202020204" pitchFamily="34" charset="0"/>
              <a:buChar char="•"/>
            </a:pPr>
            <a:r>
              <a:rPr lang="en-US" b="0" i="0" dirty="0">
                <a:solidFill>
                  <a:srgbClr val="000000"/>
                </a:solidFill>
                <a:effectLst/>
                <a:latin typeface="Helvetica Neue"/>
              </a:rPr>
              <a:t>Lead Import and Quick Add Form get very few leads.</a:t>
            </a:r>
          </a:p>
          <a:p>
            <a:endParaRPr lang="en-GB" dirty="0"/>
          </a:p>
        </p:txBody>
      </p:sp>
    </p:spTree>
    <p:extLst>
      <p:ext uri="{BB962C8B-B14F-4D97-AF65-F5344CB8AC3E}">
        <p14:creationId xmlns:p14="http://schemas.microsoft.com/office/powerpoint/2010/main" val="425856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D42158-4B2F-C4F6-FEC2-9321F89DD61E}"/>
              </a:ext>
            </a:extLst>
          </p:cNvPr>
          <p:cNvSpPr>
            <a:spLocks noGrp="1"/>
          </p:cNvSpPr>
          <p:nvPr>
            <p:ph type="title"/>
          </p:nvPr>
        </p:nvSpPr>
        <p:spPr>
          <a:xfrm>
            <a:off x="492370" y="605896"/>
            <a:ext cx="3084844" cy="5646208"/>
          </a:xfrm>
        </p:spPr>
        <p:txBody>
          <a:bodyPr anchor="ctr">
            <a:normAutofit/>
          </a:bodyPr>
          <a:lstStyle/>
          <a:p>
            <a:r>
              <a:rPr lang="en-GB" sz="3600">
                <a:solidFill>
                  <a:srgbClr val="FFFFFF"/>
                </a:solidFill>
              </a:rPr>
              <a:t>MODEL BUILDING</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B56DD3FD-6A0C-9A6C-0521-E015DB255241}"/>
              </a:ext>
            </a:extLst>
          </p:cNvPr>
          <p:cNvGraphicFramePr>
            <a:graphicFrameLocks noGrp="1"/>
          </p:cNvGraphicFramePr>
          <p:nvPr>
            <p:ph idx="1"/>
          </p:nvPr>
        </p:nvGraphicFramePr>
        <p:xfrm>
          <a:off x="4742016" y="605896"/>
          <a:ext cx="6413663" cy="564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581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2525</TotalTime>
  <Words>750</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Wingdings</vt:lpstr>
      <vt:lpstr>Retrospect</vt:lpstr>
      <vt:lpstr>LEAD SCORE CASE STUDY LOGISTIC REGRESSION</vt:lpstr>
      <vt:lpstr>PROBLEM STATEMENT</vt:lpstr>
      <vt:lpstr>BUSINESS GOAL</vt:lpstr>
      <vt:lpstr>STRATEGY</vt:lpstr>
      <vt:lpstr>EXPLORATORY DATA ANALYSIS</vt:lpstr>
      <vt:lpstr>CURRENT OCCUPATION VS CONVERTED </vt:lpstr>
      <vt:lpstr>LEAD SOURCE VS CONVERTED</vt:lpstr>
      <vt:lpstr>LEAD ORIGIN VS CONVERTED</vt:lpstr>
      <vt:lpstr>MODEL BUILDING</vt:lpstr>
      <vt:lpstr>MODEL EVALUATION-TRAIN</vt:lpstr>
      <vt:lpstr>PRECISION AND RECALL</vt:lpstr>
      <vt:lpstr>MODEL EVALUATION-TEST</vt:lpstr>
      <vt:lpstr>CONCLUSION-EDA</vt:lpstr>
      <vt:lpstr>CONCLUSION- LOGISTIC REGRESSION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LOGISTIC REGRESSION</dc:title>
  <dc:creator>Kunar, Riya</dc:creator>
  <cp:lastModifiedBy>Kunar, Riya</cp:lastModifiedBy>
  <cp:revision>1</cp:revision>
  <dcterms:created xsi:type="dcterms:W3CDTF">2023-03-01T09:03:43Z</dcterms:created>
  <dcterms:modified xsi:type="dcterms:W3CDTF">2023-03-04T18:42:29Z</dcterms:modified>
</cp:coreProperties>
</file>