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72" r:id="rId5"/>
    <p:sldId id="274" r:id="rId6"/>
    <p:sldId id="276" r:id="rId7"/>
    <p:sldId id="275" r:id="rId8"/>
    <p:sldId id="278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84" r:id="rId18"/>
    <p:sldId id="29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FEA7B0-BF90-1649-96B1-A88D5F3923F3}">
          <p14:sldIdLst>
            <p14:sldId id="256"/>
            <p14:sldId id="263"/>
            <p14:sldId id="257"/>
            <p14:sldId id="272"/>
            <p14:sldId id="274"/>
            <p14:sldId id="276"/>
            <p14:sldId id="275"/>
            <p14:sldId id="278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84"/>
            <p14:sldId id="29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94694"/>
  </p:normalViewPr>
  <p:slideViewPr>
    <p:cSldViewPr snapToGrid="0" snapToObjects="1">
      <p:cViewPr>
        <p:scale>
          <a:sx n="107" d="100"/>
          <a:sy n="107" d="100"/>
        </p:scale>
        <p:origin x="15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676FF2-7CE7-4C8E-A48C-0A8F8FD30C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C421A4-BEBA-D440-9316-5689EF0E0B89}">
      <dgm:prSet/>
      <dgm:spPr/>
      <dgm:t>
        <a:bodyPr/>
        <a:lstStyle/>
        <a:p>
          <a:r>
            <a:rPr lang="en-IN"/>
            <a:t>Motivation </a:t>
          </a:r>
          <a:endParaRPr lang="en-IN" dirty="0"/>
        </a:p>
      </dgm:t>
    </dgm:pt>
    <dgm:pt modelId="{E9B0FA1E-EE05-764C-8E4B-1E33927979DB}" type="parTrans" cxnId="{3614D58E-7723-F546-9577-E906D25FB327}">
      <dgm:prSet/>
      <dgm:spPr/>
      <dgm:t>
        <a:bodyPr/>
        <a:lstStyle/>
        <a:p>
          <a:endParaRPr lang="en-US"/>
        </a:p>
      </dgm:t>
    </dgm:pt>
    <dgm:pt modelId="{5BFBBEE0-2DE6-8345-BEAB-EB89515CADDD}" type="sibTrans" cxnId="{3614D58E-7723-F546-9577-E906D25FB327}">
      <dgm:prSet/>
      <dgm:spPr/>
      <dgm:t>
        <a:bodyPr/>
        <a:lstStyle/>
        <a:p>
          <a:endParaRPr lang="en-US"/>
        </a:p>
      </dgm:t>
    </dgm:pt>
    <dgm:pt modelId="{1D881B8E-E478-A64D-81EE-49964CB2EF06}">
      <dgm:prSet/>
      <dgm:spPr/>
      <dgm:t>
        <a:bodyPr/>
        <a:lstStyle/>
        <a:p>
          <a:r>
            <a:rPr lang="en-IN"/>
            <a:t>History </a:t>
          </a:r>
          <a:endParaRPr lang="en-IN" dirty="0"/>
        </a:p>
      </dgm:t>
    </dgm:pt>
    <dgm:pt modelId="{49ECF8AC-6DC2-FF4E-9300-11819FE00580}" type="parTrans" cxnId="{934C2EE9-1C7B-EB4E-9B21-487F868602F7}">
      <dgm:prSet/>
      <dgm:spPr/>
      <dgm:t>
        <a:bodyPr/>
        <a:lstStyle/>
        <a:p>
          <a:endParaRPr lang="en-US"/>
        </a:p>
      </dgm:t>
    </dgm:pt>
    <dgm:pt modelId="{0DE80FA6-5030-CB42-8CB3-C62AEA71A738}" type="sibTrans" cxnId="{934C2EE9-1C7B-EB4E-9B21-487F868602F7}">
      <dgm:prSet/>
      <dgm:spPr/>
      <dgm:t>
        <a:bodyPr/>
        <a:lstStyle/>
        <a:p>
          <a:endParaRPr lang="en-US"/>
        </a:p>
      </dgm:t>
    </dgm:pt>
    <dgm:pt modelId="{2CF6FF11-2665-9744-BEA4-97A7129DC08B}">
      <dgm:prSet/>
      <dgm:spPr/>
      <dgm:t>
        <a:bodyPr/>
        <a:lstStyle/>
        <a:p>
          <a:r>
            <a:rPr lang="en-IN" dirty="0"/>
            <a:t>Negative capacitance </a:t>
          </a:r>
        </a:p>
      </dgm:t>
    </dgm:pt>
    <dgm:pt modelId="{07AAC159-F6C7-1841-8205-2D70082BD4AC}" type="parTrans" cxnId="{A936B82F-D201-B84D-B3CB-6A44B1BF90AE}">
      <dgm:prSet/>
      <dgm:spPr/>
      <dgm:t>
        <a:bodyPr/>
        <a:lstStyle/>
        <a:p>
          <a:endParaRPr lang="en-US"/>
        </a:p>
      </dgm:t>
    </dgm:pt>
    <dgm:pt modelId="{76C9BA81-5DCA-7E49-8150-B342957E03FC}" type="sibTrans" cxnId="{A936B82F-D201-B84D-B3CB-6A44B1BF90AE}">
      <dgm:prSet/>
      <dgm:spPr/>
      <dgm:t>
        <a:bodyPr/>
        <a:lstStyle/>
        <a:p>
          <a:endParaRPr lang="en-US"/>
        </a:p>
      </dgm:t>
    </dgm:pt>
    <dgm:pt modelId="{0E59A748-841C-F440-9CE8-3AAC9CFC229C}">
      <dgm:prSet/>
      <dgm:spPr/>
      <dgm:t>
        <a:bodyPr/>
        <a:lstStyle/>
        <a:p>
          <a:r>
            <a:rPr lang="en-IN" dirty="0"/>
            <a:t>FE-FET </a:t>
          </a:r>
        </a:p>
      </dgm:t>
    </dgm:pt>
    <dgm:pt modelId="{1A0EBB35-76F9-8843-B89B-5D61421FD3B8}" type="parTrans" cxnId="{CD130FD1-3DB0-FA48-BBC4-56DB98EB5973}">
      <dgm:prSet/>
      <dgm:spPr/>
      <dgm:t>
        <a:bodyPr/>
        <a:lstStyle/>
        <a:p>
          <a:endParaRPr lang="en-US"/>
        </a:p>
      </dgm:t>
    </dgm:pt>
    <dgm:pt modelId="{297D2562-BBF7-7C4B-8036-BFE12FC9BACC}" type="sibTrans" cxnId="{CD130FD1-3DB0-FA48-BBC4-56DB98EB5973}">
      <dgm:prSet/>
      <dgm:spPr/>
      <dgm:t>
        <a:bodyPr/>
        <a:lstStyle/>
        <a:p>
          <a:endParaRPr lang="en-US"/>
        </a:p>
      </dgm:t>
    </dgm:pt>
    <dgm:pt modelId="{F757B371-3613-5240-B3F3-DDE2F36C0E1D}">
      <dgm:prSet/>
      <dgm:spPr/>
      <dgm:t>
        <a:bodyPr/>
        <a:lstStyle/>
        <a:p>
          <a:r>
            <a:rPr lang="en-IN" dirty="0"/>
            <a:t>Applications </a:t>
          </a:r>
          <a:endParaRPr lang="en-US" dirty="0"/>
        </a:p>
      </dgm:t>
    </dgm:pt>
    <dgm:pt modelId="{D2DF12F5-EDDD-B843-A0E1-C7413BDA2F3A}" type="parTrans" cxnId="{E2CA5998-69E4-4743-BC02-855B262E13E6}">
      <dgm:prSet/>
      <dgm:spPr/>
      <dgm:t>
        <a:bodyPr/>
        <a:lstStyle/>
        <a:p>
          <a:endParaRPr lang="en-US"/>
        </a:p>
      </dgm:t>
    </dgm:pt>
    <dgm:pt modelId="{EA2C2187-17EC-D849-8D0C-C68271205E58}" type="sibTrans" cxnId="{E2CA5998-69E4-4743-BC02-855B262E13E6}">
      <dgm:prSet/>
      <dgm:spPr/>
      <dgm:t>
        <a:bodyPr/>
        <a:lstStyle/>
        <a:p>
          <a:endParaRPr lang="en-US"/>
        </a:p>
      </dgm:t>
    </dgm:pt>
    <dgm:pt modelId="{92170004-A236-5C42-9F72-1819798130D4}">
      <dgm:prSet/>
      <dgm:spPr/>
      <dgm:t>
        <a:bodyPr/>
        <a:lstStyle/>
        <a:p>
          <a:r>
            <a:rPr lang="en-US" dirty="0"/>
            <a:t>Remedy for Subthreshold swing 'S'</a:t>
          </a:r>
        </a:p>
      </dgm:t>
    </dgm:pt>
    <dgm:pt modelId="{E6082540-9462-3D49-BD2A-9733DCE1806E}" type="parTrans" cxnId="{F6E4BFFA-9683-704F-AACA-A7CD27DFA75C}">
      <dgm:prSet/>
      <dgm:spPr/>
      <dgm:t>
        <a:bodyPr/>
        <a:lstStyle/>
        <a:p>
          <a:endParaRPr lang="en-US"/>
        </a:p>
      </dgm:t>
    </dgm:pt>
    <dgm:pt modelId="{96E87F89-DB1E-5944-A910-C3F25AE65CEA}" type="sibTrans" cxnId="{F6E4BFFA-9683-704F-AACA-A7CD27DFA75C}">
      <dgm:prSet/>
      <dgm:spPr/>
      <dgm:t>
        <a:bodyPr/>
        <a:lstStyle/>
        <a:p>
          <a:endParaRPr lang="en-US"/>
        </a:p>
      </dgm:t>
    </dgm:pt>
    <dgm:pt modelId="{F40D6DD1-3C9E-2F43-8109-3C41A35EE766}">
      <dgm:prSet/>
      <dgm:spPr/>
      <dgm:t>
        <a:bodyPr/>
        <a:lstStyle/>
        <a:p>
          <a:r>
            <a:rPr lang="en-US" dirty="0"/>
            <a:t>References </a:t>
          </a:r>
        </a:p>
      </dgm:t>
    </dgm:pt>
    <dgm:pt modelId="{BB3F4C56-9748-AD46-AEA1-0CDA800D2465}" type="parTrans" cxnId="{05AD134C-34C7-2E49-9A3D-6F582C67825B}">
      <dgm:prSet/>
      <dgm:spPr/>
      <dgm:t>
        <a:bodyPr/>
        <a:lstStyle/>
        <a:p>
          <a:endParaRPr lang="en-US"/>
        </a:p>
      </dgm:t>
    </dgm:pt>
    <dgm:pt modelId="{DC864E20-22E2-7F44-8C86-685A3E3AD8BD}" type="sibTrans" cxnId="{05AD134C-34C7-2E49-9A3D-6F582C67825B}">
      <dgm:prSet/>
      <dgm:spPr/>
      <dgm:t>
        <a:bodyPr/>
        <a:lstStyle/>
        <a:p>
          <a:endParaRPr lang="en-US"/>
        </a:p>
      </dgm:t>
    </dgm:pt>
    <dgm:pt modelId="{1D2B913B-9826-A94A-B32C-D40DD485AEAA}" type="pres">
      <dgm:prSet presAssocID="{D1676FF2-7CE7-4C8E-A48C-0A8F8FD30C6E}" presName="vert0" presStyleCnt="0">
        <dgm:presLayoutVars>
          <dgm:dir/>
          <dgm:animOne val="branch"/>
          <dgm:animLvl val="lvl"/>
        </dgm:presLayoutVars>
      </dgm:prSet>
      <dgm:spPr/>
    </dgm:pt>
    <dgm:pt modelId="{CB205B11-00F8-6149-AED4-89B4DAE5E84D}" type="pres">
      <dgm:prSet presAssocID="{3FC421A4-BEBA-D440-9316-5689EF0E0B89}" presName="thickLine" presStyleLbl="alignNode1" presStyleIdx="0" presStyleCnt="7"/>
      <dgm:spPr/>
    </dgm:pt>
    <dgm:pt modelId="{74A54A89-FA0B-1D4C-87A3-4A300E82293D}" type="pres">
      <dgm:prSet presAssocID="{3FC421A4-BEBA-D440-9316-5689EF0E0B89}" presName="horz1" presStyleCnt="0"/>
      <dgm:spPr/>
    </dgm:pt>
    <dgm:pt modelId="{230F1CA9-90D2-FB43-A511-FD445EE27E1A}" type="pres">
      <dgm:prSet presAssocID="{3FC421A4-BEBA-D440-9316-5689EF0E0B89}" presName="tx1" presStyleLbl="revTx" presStyleIdx="0" presStyleCnt="7"/>
      <dgm:spPr/>
    </dgm:pt>
    <dgm:pt modelId="{B9B82740-BC93-4F46-8DA5-7C111D2B46E6}" type="pres">
      <dgm:prSet presAssocID="{3FC421A4-BEBA-D440-9316-5689EF0E0B89}" presName="vert1" presStyleCnt="0"/>
      <dgm:spPr/>
    </dgm:pt>
    <dgm:pt modelId="{64BDA5DD-F9C1-3C43-8B9D-551ECF2291D4}" type="pres">
      <dgm:prSet presAssocID="{1D881B8E-E478-A64D-81EE-49964CB2EF06}" presName="thickLine" presStyleLbl="alignNode1" presStyleIdx="1" presStyleCnt="7"/>
      <dgm:spPr/>
    </dgm:pt>
    <dgm:pt modelId="{FBB9D4CF-805C-1346-8C88-70CC0143BA54}" type="pres">
      <dgm:prSet presAssocID="{1D881B8E-E478-A64D-81EE-49964CB2EF06}" presName="horz1" presStyleCnt="0"/>
      <dgm:spPr/>
    </dgm:pt>
    <dgm:pt modelId="{F21C2A52-3C7B-F941-B087-8A883C946A08}" type="pres">
      <dgm:prSet presAssocID="{1D881B8E-E478-A64D-81EE-49964CB2EF06}" presName="tx1" presStyleLbl="revTx" presStyleIdx="1" presStyleCnt="7"/>
      <dgm:spPr/>
    </dgm:pt>
    <dgm:pt modelId="{23D862F5-79B6-3C43-BD80-4E795F1004D5}" type="pres">
      <dgm:prSet presAssocID="{1D881B8E-E478-A64D-81EE-49964CB2EF06}" presName="vert1" presStyleCnt="0"/>
      <dgm:spPr/>
    </dgm:pt>
    <dgm:pt modelId="{2AAD636B-B5D2-2249-908A-7F7C7D6057A2}" type="pres">
      <dgm:prSet presAssocID="{2CF6FF11-2665-9744-BEA4-97A7129DC08B}" presName="thickLine" presStyleLbl="alignNode1" presStyleIdx="2" presStyleCnt="7"/>
      <dgm:spPr/>
    </dgm:pt>
    <dgm:pt modelId="{B226647F-82B3-6E4F-8B04-862D08087A5A}" type="pres">
      <dgm:prSet presAssocID="{2CF6FF11-2665-9744-BEA4-97A7129DC08B}" presName="horz1" presStyleCnt="0"/>
      <dgm:spPr/>
    </dgm:pt>
    <dgm:pt modelId="{FAC85A7F-F0EE-EA43-B03D-44117077EC39}" type="pres">
      <dgm:prSet presAssocID="{2CF6FF11-2665-9744-BEA4-97A7129DC08B}" presName="tx1" presStyleLbl="revTx" presStyleIdx="2" presStyleCnt="7"/>
      <dgm:spPr/>
    </dgm:pt>
    <dgm:pt modelId="{4C019ADC-94AF-2E41-B482-AF872893193D}" type="pres">
      <dgm:prSet presAssocID="{2CF6FF11-2665-9744-BEA4-97A7129DC08B}" presName="vert1" presStyleCnt="0"/>
      <dgm:spPr/>
    </dgm:pt>
    <dgm:pt modelId="{7276F654-D95A-B742-9FDA-8851C2E42095}" type="pres">
      <dgm:prSet presAssocID="{92170004-A236-5C42-9F72-1819798130D4}" presName="thickLine" presStyleLbl="alignNode1" presStyleIdx="3" presStyleCnt="7"/>
      <dgm:spPr/>
    </dgm:pt>
    <dgm:pt modelId="{2DD4EFF4-92DE-1D4A-AC91-53D40185A855}" type="pres">
      <dgm:prSet presAssocID="{92170004-A236-5C42-9F72-1819798130D4}" presName="horz1" presStyleCnt="0"/>
      <dgm:spPr/>
    </dgm:pt>
    <dgm:pt modelId="{AD753774-FC7F-FF4D-85CA-3EB12F6AE6CD}" type="pres">
      <dgm:prSet presAssocID="{92170004-A236-5C42-9F72-1819798130D4}" presName="tx1" presStyleLbl="revTx" presStyleIdx="3" presStyleCnt="7"/>
      <dgm:spPr/>
    </dgm:pt>
    <dgm:pt modelId="{2E58BE59-529A-C04F-A4FD-FB18B18EECA0}" type="pres">
      <dgm:prSet presAssocID="{92170004-A236-5C42-9F72-1819798130D4}" presName="vert1" presStyleCnt="0"/>
      <dgm:spPr/>
    </dgm:pt>
    <dgm:pt modelId="{192366E8-2B9D-7344-B619-9AC4D73B3647}" type="pres">
      <dgm:prSet presAssocID="{0E59A748-841C-F440-9CE8-3AAC9CFC229C}" presName="thickLine" presStyleLbl="alignNode1" presStyleIdx="4" presStyleCnt="7"/>
      <dgm:spPr/>
    </dgm:pt>
    <dgm:pt modelId="{BBE1D379-D9B2-A246-8CEF-E923A02CB813}" type="pres">
      <dgm:prSet presAssocID="{0E59A748-841C-F440-9CE8-3AAC9CFC229C}" presName="horz1" presStyleCnt="0"/>
      <dgm:spPr/>
    </dgm:pt>
    <dgm:pt modelId="{227F3818-4E3E-544D-BB24-C43D42E6D97D}" type="pres">
      <dgm:prSet presAssocID="{0E59A748-841C-F440-9CE8-3AAC9CFC229C}" presName="tx1" presStyleLbl="revTx" presStyleIdx="4" presStyleCnt="7"/>
      <dgm:spPr/>
    </dgm:pt>
    <dgm:pt modelId="{03F47699-6CFA-4440-ABC1-FB9AE259F649}" type="pres">
      <dgm:prSet presAssocID="{0E59A748-841C-F440-9CE8-3AAC9CFC229C}" presName="vert1" presStyleCnt="0"/>
      <dgm:spPr/>
    </dgm:pt>
    <dgm:pt modelId="{3A9FA884-2050-2C43-A24E-CF33E257CD4F}" type="pres">
      <dgm:prSet presAssocID="{F757B371-3613-5240-B3F3-DDE2F36C0E1D}" presName="thickLine" presStyleLbl="alignNode1" presStyleIdx="5" presStyleCnt="7"/>
      <dgm:spPr/>
    </dgm:pt>
    <dgm:pt modelId="{6A33A32C-B888-F648-A38F-A8B7FD57F88A}" type="pres">
      <dgm:prSet presAssocID="{F757B371-3613-5240-B3F3-DDE2F36C0E1D}" presName="horz1" presStyleCnt="0"/>
      <dgm:spPr/>
    </dgm:pt>
    <dgm:pt modelId="{BD67A485-FC03-E642-B86B-C26A82F945FE}" type="pres">
      <dgm:prSet presAssocID="{F757B371-3613-5240-B3F3-DDE2F36C0E1D}" presName="tx1" presStyleLbl="revTx" presStyleIdx="5" presStyleCnt="7"/>
      <dgm:spPr/>
    </dgm:pt>
    <dgm:pt modelId="{7B537106-4B40-3046-9F50-83F87E8E8DD7}" type="pres">
      <dgm:prSet presAssocID="{F757B371-3613-5240-B3F3-DDE2F36C0E1D}" presName="vert1" presStyleCnt="0"/>
      <dgm:spPr/>
    </dgm:pt>
    <dgm:pt modelId="{355D41F2-F557-0748-B9DB-F7028081962F}" type="pres">
      <dgm:prSet presAssocID="{F40D6DD1-3C9E-2F43-8109-3C41A35EE766}" presName="thickLine" presStyleLbl="alignNode1" presStyleIdx="6" presStyleCnt="7"/>
      <dgm:spPr/>
    </dgm:pt>
    <dgm:pt modelId="{DB22106D-8E44-7147-97BC-FA8D94D30B23}" type="pres">
      <dgm:prSet presAssocID="{F40D6DD1-3C9E-2F43-8109-3C41A35EE766}" presName="horz1" presStyleCnt="0"/>
      <dgm:spPr/>
    </dgm:pt>
    <dgm:pt modelId="{E334A2E6-990B-C742-8185-BAD1B17427EB}" type="pres">
      <dgm:prSet presAssocID="{F40D6DD1-3C9E-2F43-8109-3C41A35EE766}" presName="tx1" presStyleLbl="revTx" presStyleIdx="6" presStyleCnt="7"/>
      <dgm:spPr/>
    </dgm:pt>
    <dgm:pt modelId="{9DD02E60-C514-C145-8210-5238E89E970B}" type="pres">
      <dgm:prSet presAssocID="{F40D6DD1-3C9E-2F43-8109-3C41A35EE766}" presName="vert1" presStyleCnt="0"/>
      <dgm:spPr/>
    </dgm:pt>
  </dgm:ptLst>
  <dgm:cxnLst>
    <dgm:cxn modelId="{DB126203-3627-9148-9A7E-79E942D97116}" type="presOf" srcId="{D1676FF2-7CE7-4C8E-A48C-0A8F8FD30C6E}" destId="{1D2B913B-9826-A94A-B32C-D40DD485AEAA}" srcOrd="0" destOrd="0" presId="urn:microsoft.com/office/officeart/2008/layout/LinedList"/>
    <dgm:cxn modelId="{F3C46D0A-C1BF-D944-955A-BE6950A1A4F9}" type="presOf" srcId="{1D881B8E-E478-A64D-81EE-49964CB2EF06}" destId="{F21C2A52-3C7B-F941-B087-8A883C946A08}" srcOrd="0" destOrd="0" presId="urn:microsoft.com/office/officeart/2008/layout/LinedList"/>
    <dgm:cxn modelId="{403AEE20-613F-3544-B34A-05B2C241EC9D}" type="presOf" srcId="{2CF6FF11-2665-9744-BEA4-97A7129DC08B}" destId="{FAC85A7F-F0EE-EA43-B03D-44117077EC39}" srcOrd="0" destOrd="0" presId="urn:microsoft.com/office/officeart/2008/layout/LinedList"/>
    <dgm:cxn modelId="{A936B82F-D201-B84D-B3CB-6A44B1BF90AE}" srcId="{D1676FF2-7CE7-4C8E-A48C-0A8F8FD30C6E}" destId="{2CF6FF11-2665-9744-BEA4-97A7129DC08B}" srcOrd="2" destOrd="0" parTransId="{07AAC159-F6C7-1841-8205-2D70082BD4AC}" sibTransId="{76C9BA81-5DCA-7E49-8150-B342957E03FC}"/>
    <dgm:cxn modelId="{05AD134C-34C7-2E49-9A3D-6F582C67825B}" srcId="{D1676FF2-7CE7-4C8E-A48C-0A8F8FD30C6E}" destId="{F40D6DD1-3C9E-2F43-8109-3C41A35EE766}" srcOrd="6" destOrd="0" parTransId="{BB3F4C56-9748-AD46-AEA1-0CDA800D2465}" sibTransId="{DC864E20-22E2-7F44-8C86-685A3E3AD8BD}"/>
    <dgm:cxn modelId="{B02C2F55-2D15-D34F-8589-70BD1886A430}" type="presOf" srcId="{92170004-A236-5C42-9F72-1819798130D4}" destId="{AD753774-FC7F-FF4D-85CA-3EB12F6AE6CD}" srcOrd="0" destOrd="0" presId="urn:microsoft.com/office/officeart/2008/layout/LinedList"/>
    <dgm:cxn modelId="{88779681-845C-074E-9ED5-DC5AB6833CE5}" type="presOf" srcId="{0E59A748-841C-F440-9CE8-3AAC9CFC229C}" destId="{227F3818-4E3E-544D-BB24-C43D42E6D97D}" srcOrd="0" destOrd="0" presId="urn:microsoft.com/office/officeart/2008/layout/LinedList"/>
    <dgm:cxn modelId="{3614D58E-7723-F546-9577-E906D25FB327}" srcId="{D1676FF2-7CE7-4C8E-A48C-0A8F8FD30C6E}" destId="{3FC421A4-BEBA-D440-9316-5689EF0E0B89}" srcOrd="0" destOrd="0" parTransId="{E9B0FA1E-EE05-764C-8E4B-1E33927979DB}" sibTransId="{5BFBBEE0-2DE6-8345-BEAB-EB89515CADDD}"/>
    <dgm:cxn modelId="{E2CA5998-69E4-4743-BC02-855B262E13E6}" srcId="{D1676FF2-7CE7-4C8E-A48C-0A8F8FD30C6E}" destId="{F757B371-3613-5240-B3F3-DDE2F36C0E1D}" srcOrd="5" destOrd="0" parTransId="{D2DF12F5-EDDD-B843-A0E1-C7413BDA2F3A}" sibTransId="{EA2C2187-17EC-D849-8D0C-C68271205E58}"/>
    <dgm:cxn modelId="{A8DFFEA3-5CA7-8942-B809-F05ADE912640}" type="presOf" srcId="{F40D6DD1-3C9E-2F43-8109-3C41A35EE766}" destId="{E334A2E6-990B-C742-8185-BAD1B17427EB}" srcOrd="0" destOrd="0" presId="urn:microsoft.com/office/officeart/2008/layout/LinedList"/>
    <dgm:cxn modelId="{F6ABC3A7-77F6-6D4D-B522-3E70CC63A652}" type="presOf" srcId="{3FC421A4-BEBA-D440-9316-5689EF0E0B89}" destId="{230F1CA9-90D2-FB43-A511-FD445EE27E1A}" srcOrd="0" destOrd="0" presId="urn:microsoft.com/office/officeart/2008/layout/LinedList"/>
    <dgm:cxn modelId="{30C289BA-0146-084E-8F25-5625EF0ABB42}" type="presOf" srcId="{F757B371-3613-5240-B3F3-DDE2F36C0E1D}" destId="{BD67A485-FC03-E642-B86B-C26A82F945FE}" srcOrd="0" destOrd="0" presId="urn:microsoft.com/office/officeart/2008/layout/LinedList"/>
    <dgm:cxn modelId="{CD130FD1-3DB0-FA48-BBC4-56DB98EB5973}" srcId="{D1676FF2-7CE7-4C8E-A48C-0A8F8FD30C6E}" destId="{0E59A748-841C-F440-9CE8-3AAC9CFC229C}" srcOrd="4" destOrd="0" parTransId="{1A0EBB35-76F9-8843-B89B-5D61421FD3B8}" sibTransId="{297D2562-BBF7-7C4B-8036-BFE12FC9BACC}"/>
    <dgm:cxn modelId="{934C2EE9-1C7B-EB4E-9B21-487F868602F7}" srcId="{D1676FF2-7CE7-4C8E-A48C-0A8F8FD30C6E}" destId="{1D881B8E-E478-A64D-81EE-49964CB2EF06}" srcOrd="1" destOrd="0" parTransId="{49ECF8AC-6DC2-FF4E-9300-11819FE00580}" sibTransId="{0DE80FA6-5030-CB42-8CB3-C62AEA71A738}"/>
    <dgm:cxn modelId="{F6E4BFFA-9683-704F-AACA-A7CD27DFA75C}" srcId="{D1676FF2-7CE7-4C8E-A48C-0A8F8FD30C6E}" destId="{92170004-A236-5C42-9F72-1819798130D4}" srcOrd="3" destOrd="0" parTransId="{E6082540-9462-3D49-BD2A-9733DCE1806E}" sibTransId="{96E87F89-DB1E-5944-A910-C3F25AE65CEA}"/>
    <dgm:cxn modelId="{DE7215E0-26E3-6242-BADA-FA89D148FB3D}" type="presParOf" srcId="{1D2B913B-9826-A94A-B32C-D40DD485AEAA}" destId="{CB205B11-00F8-6149-AED4-89B4DAE5E84D}" srcOrd="0" destOrd="0" presId="urn:microsoft.com/office/officeart/2008/layout/LinedList"/>
    <dgm:cxn modelId="{E65F2B23-11C7-7247-B130-11A0C2CB8001}" type="presParOf" srcId="{1D2B913B-9826-A94A-B32C-D40DD485AEAA}" destId="{74A54A89-FA0B-1D4C-87A3-4A300E82293D}" srcOrd="1" destOrd="0" presId="urn:microsoft.com/office/officeart/2008/layout/LinedList"/>
    <dgm:cxn modelId="{91EA8833-D35B-0B4B-B9E7-54ACB713EA44}" type="presParOf" srcId="{74A54A89-FA0B-1D4C-87A3-4A300E82293D}" destId="{230F1CA9-90D2-FB43-A511-FD445EE27E1A}" srcOrd="0" destOrd="0" presId="urn:microsoft.com/office/officeart/2008/layout/LinedList"/>
    <dgm:cxn modelId="{052E0496-E593-5345-9779-CAF096587706}" type="presParOf" srcId="{74A54A89-FA0B-1D4C-87A3-4A300E82293D}" destId="{B9B82740-BC93-4F46-8DA5-7C111D2B46E6}" srcOrd="1" destOrd="0" presId="urn:microsoft.com/office/officeart/2008/layout/LinedList"/>
    <dgm:cxn modelId="{04B2DFE0-FF08-6148-B4C5-3BAA6FF92611}" type="presParOf" srcId="{1D2B913B-9826-A94A-B32C-D40DD485AEAA}" destId="{64BDA5DD-F9C1-3C43-8B9D-551ECF2291D4}" srcOrd="2" destOrd="0" presId="urn:microsoft.com/office/officeart/2008/layout/LinedList"/>
    <dgm:cxn modelId="{80231E35-66A7-E84F-A952-E503878343AF}" type="presParOf" srcId="{1D2B913B-9826-A94A-B32C-D40DD485AEAA}" destId="{FBB9D4CF-805C-1346-8C88-70CC0143BA54}" srcOrd="3" destOrd="0" presId="urn:microsoft.com/office/officeart/2008/layout/LinedList"/>
    <dgm:cxn modelId="{45CFCEB0-9687-4048-9B49-BF51C9AD7A58}" type="presParOf" srcId="{FBB9D4CF-805C-1346-8C88-70CC0143BA54}" destId="{F21C2A52-3C7B-F941-B087-8A883C946A08}" srcOrd="0" destOrd="0" presId="urn:microsoft.com/office/officeart/2008/layout/LinedList"/>
    <dgm:cxn modelId="{660AED88-1A96-1242-939C-B0801E610106}" type="presParOf" srcId="{FBB9D4CF-805C-1346-8C88-70CC0143BA54}" destId="{23D862F5-79B6-3C43-BD80-4E795F1004D5}" srcOrd="1" destOrd="0" presId="urn:microsoft.com/office/officeart/2008/layout/LinedList"/>
    <dgm:cxn modelId="{E5959B13-F457-2448-B935-0BE2493800D5}" type="presParOf" srcId="{1D2B913B-9826-A94A-B32C-D40DD485AEAA}" destId="{2AAD636B-B5D2-2249-908A-7F7C7D6057A2}" srcOrd="4" destOrd="0" presId="urn:microsoft.com/office/officeart/2008/layout/LinedList"/>
    <dgm:cxn modelId="{6FC8E3B8-C1C9-C444-836F-30A53B84108A}" type="presParOf" srcId="{1D2B913B-9826-A94A-B32C-D40DD485AEAA}" destId="{B226647F-82B3-6E4F-8B04-862D08087A5A}" srcOrd="5" destOrd="0" presId="urn:microsoft.com/office/officeart/2008/layout/LinedList"/>
    <dgm:cxn modelId="{0F6CD4D7-D9C8-4745-93D2-FC1ADA8498B9}" type="presParOf" srcId="{B226647F-82B3-6E4F-8B04-862D08087A5A}" destId="{FAC85A7F-F0EE-EA43-B03D-44117077EC39}" srcOrd="0" destOrd="0" presId="urn:microsoft.com/office/officeart/2008/layout/LinedList"/>
    <dgm:cxn modelId="{D5F32A2D-3303-B547-A0AD-6A4CE10F97D9}" type="presParOf" srcId="{B226647F-82B3-6E4F-8B04-862D08087A5A}" destId="{4C019ADC-94AF-2E41-B482-AF872893193D}" srcOrd="1" destOrd="0" presId="urn:microsoft.com/office/officeart/2008/layout/LinedList"/>
    <dgm:cxn modelId="{BA44C5CB-0AF3-464B-926B-484BC82477F0}" type="presParOf" srcId="{1D2B913B-9826-A94A-B32C-D40DD485AEAA}" destId="{7276F654-D95A-B742-9FDA-8851C2E42095}" srcOrd="6" destOrd="0" presId="urn:microsoft.com/office/officeart/2008/layout/LinedList"/>
    <dgm:cxn modelId="{56E8775A-B5BC-4548-80CA-CC4B76F55B3B}" type="presParOf" srcId="{1D2B913B-9826-A94A-B32C-D40DD485AEAA}" destId="{2DD4EFF4-92DE-1D4A-AC91-53D40185A855}" srcOrd="7" destOrd="0" presId="urn:microsoft.com/office/officeart/2008/layout/LinedList"/>
    <dgm:cxn modelId="{D3819D93-6076-1E45-9C04-9E5508E18197}" type="presParOf" srcId="{2DD4EFF4-92DE-1D4A-AC91-53D40185A855}" destId="{AD753774-FC7F-FF4D-85CA-3EB12F6AE6CD}" srcOrd="0" destOrd="0" presId="urn:microsoft.com/office/officeart/2008/layout/LinedList"/>
    <dgm:cxn modelId="{CE914FFA-6ACF-2840-917F-1E00629A3D64}" type="presParOf" srcId="{2DD4EFF4-92DE-1D4A-AC91-53D40185A855}" destId="{2E58BE59-529A-C04F-A4FD-FB18B18EECA0}" srcOrd="1" destOrd="0" presId="urn:microsoft.com/office/officeart/2008/layout/LinedList"/>
    <dgm:cxn modelId="{8BF5A0A1-B779-614D-A7DA-757756CE8FD0}" type="presParOf" srcId="{1D2B913B-9826-A94A-B32C-D40DD485AEAA}" destId="{192366E8-2B9D-7344-B619-9AC4D73B3647}" srcOrd="8" destOrd="0" presId="urn:microsoft.com/office/officeart/2008/layout/LinedList"/>
    <dgm:cxn modelId="{8F6A8297-A197-B246-8CB6-976887177893}" type="presParOf" srcId="{1D2B913B-9826-A94A-B32C-D40DD485AEAA}" destId="{BBE1D379-D9B2-A246-8CEF-E923A02CB813}" srcOrd="9" destOrd="0" presId="urn:microsoft.com/office/officeart/2008/layout/LinedList"/>
    <dgm:cxn modelId="{A813EEA8-B9B8-CC45-A73C-64D72DEFBB00}" type="presParOf" srcId="{BBE1D379-D9B2-A246-8CEF-E923A02CB813}" destId="{227F3818-4E3E-544D-BB24-C43D42E6D97D}" srcOrd="0" destOrd="0" presId="urn:microsoft.com/office/officeart/2008/layout/LinedList"/>
    <dgm:cxn modelId="{786295EA-EDCD-F14B-AEF8-145AA75B5486}" type="presParOf" srcId="{BBE1D379-D9B2-A246-8CEF-E923A02CB813}" destId="{03F47699-6CFA-4440-ABC1-FB9AE259F649}" srcOrd="1" destOrd="0" presId="urn:microsoft.com/office/officeart/2008/layout/LinedList"/>
    <dgm:cxn modelId="{337DBD64-ED12-7746-A952-F263433B147B}" type="presParOf" srcId="{1D2B913B-9826-A94A-B32C-D40DD485AEAA}" destId="{3A9FA884-2050-2C43-A24E-CF33E257CD4F}" srcOrd="10" destOrd="0" presId="urn:microsoft.com/office/officeart/2008/layout/LinedList"/>
    <dgm:cxn modelId="{1BE9B1C0-C401-A747-A740-460246DB86DC}" type="presParOf" srcId="{1D2B913B-9826-A94A-B32C-D40DD485AEAA}" destId="{6A33A32C-B888-F648-A38F-A8B7FD57F88A}" srcOrd="11" destOrd="0" presId="urn:microsoft.com/office/officeart/2008/layout/LinedList"/>
    <dgm:cxn modelId="{99A53221-E797-B145-88EF-33108243D9D7}" type="presParOf" srcId="{6A33A32C-B888-F648-A38F-A8B7FD57F88A}" destId="{BD67A485-FC03-E642-B86B-C26A82F945FE}" srcOrd="0" destOrd="0" presId="urn:microsoft.com/office/officeart/2008/layout/LinedList"/>
    <dgm:cxn modelId="{56CA4D5D-7824-3E4D-80C0-7FAF0F5FE29B}" type="presParOf" srcId="{6A33A32C-B888-F648-A38F-A8B7FD57F88A}" destId="{7B537106-4B40-3046-9F50-83F87E8E8DD7}" srcOrd="1" destOrd="0" presId="urn:microsoft.com/office/officeart/2008/layout/LinedList"/>
    <dgm:cxn modelId="{5E9E2A39-1338-D244-A613-DDB4CE7CE951}" type="presParOf" srcId="{1D2B913B-9826-A94A-B32C-D40DD485AEAA}" destId="{355D41F2-F557-0748-B9DB-F7028081962F}" srcOrd="12" destOrd="0" presId="urn:microsoft.com/office/officeart/2008/layout/LinedList"/>
    <dgm:cxn modelId="{2DE6485A-2258-DA45-B04C-B571F6D88ACD}" type="presParOf" srcId="{1D2B913B-9826-A94A-B32C-D40DD485AEAA}" destId="{DB22106D-8E44-7147-97BC-FA8D94D30B23}" srcOrd="13" destOrd="0" presId="urn:microsoft.com/office/officeart/2008/layout/LinedList"/>
    <dgm:cxn modelId="{F9E00107-C148-1947-A8FF-C8943C877E1E}" type="presParOf" srcId="{DB22106D-8E44-7147-97BC-FA8D94D30B23}" destId="{E334A2E6-990B-C742-8185-BAD1B17427EB}" srcOrd="0" destOrd="0" presId="urn:microsoft.com/office/officeart/2008/layout/LinedList"/>
    <dgm:cxn modelId="{F1F10000-9C2C-AC43-AB2A-B2CC1857F611}" type="presParOf" srcId="{DB22106D-8E44-7147-97BC-FA8D94D30B23}" destId="{9DD02E60-C514-C145-8210-5238E89E97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BD562-8045-4157-9789-A06F03495B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6F6BE9-DCEB-4C49-985F-F8CDA6264F91}">
      <dgm:prSet/>
      <dgm:spPr/>
      <dgm:t>
        <a:bodyPr/>
        <a:lstStyle/>
        <a:p>
          <a:r>
            <a:rPr lang="en-US"/>
            <a:t>Why low power? </a:t>
          </a:r>
        </a:p>
      </dgm:t>
    </dgm:pt>
    <dgm:pt modelId="{70A3ECEF-8EEA-452E-97FC-897175B3A1DF}" type="parTrans" cxnId="{76C0826D-E26A-4608-9159-22C097FA4013}">
      <dgm:prSet/>
      <dgm:spPr/>
      <dgm:t>
        <a:bodyPr/>
        <a:lstStyle/>
        <a:p>
          <a:endParaRPr lang="en-US"/>
        </a:p>
      </dgm:t>
    </dgm:pt>
    <dgm:pt modelId="{3E7D2942-8674-43A1-BC0F-DFDAE663A007}" type="sibTrans" cxnId="{76C0826D-E26A-4608-9159-22C097FA4013}">
      <dgm:prSet/>
      <dgm:spPr/>
      <dgm:t>
        <a:bodyPr/>
        <a:lstStyle/>
        <a:p>
          <a:endParaRPr lang="en-US"/>
        </a:p>
      </dgm:t>
    </dgm:pt>
    <dgm:pt modelId="{511426DB-F3EC-4630-BE49-EBB04CBDABF0}">
      <dgm:prSet/>
      <dgm:spPr/>
      <dgm:t>
        <a:bodyPr/>
        <a:lstStyle/>
        <a:p>
          <a:r>
            <a:rPr lang="en-US"/>
            <a:t>Approx. 1/3 of green house effect is caused by electronics. </a:t>
          </a:r>
        </a:p>
      </dgm:t>
    </dgm:pt>
    <dgm:pt modelId="{DE12EF77-A99A-4B5E-B8CC-A4446F5F2E39}" type="parTrans" cxnId="{F1E15882-32BF-44D5-8E59-C2B8A297ED7F}">
      <dgm:prSet/>
      <dgm:spPr/>
      <dgm:t>
        <a:bodyPr/>
        <a:lstStyle/>
        <a:p>
          <a:endParaRPr lang="en-US"/>
        </a:p>
      </dgm:t>
    </dgm:pt>
    <dgm:pt modelId="{098F7ECC-F61C-48EE-9D64-1263E35B77CC}" type="sibTrans" cxnId="{F1E15882-32BF-44D5-8E59-C2B8A297ED7F}">
      <dgm:prSet/>
      <dgm:spPr/>
      <dgm:t>
        <a:bodyPr/>
        <a:lstStyle/>
        <a:p>
          <a:endParaRPr lang="en-US"/>
        </a:p>
      </dgm:t>
    </dgm:pt>
    <dgm:pt modelId="{1904D57E-2CAC-455D-8486-1814438E64F7}">
      <dgm:prSet/>
      <dgm:spPr/>
      <dgm:t>
        <a:bodyPr/>
        <a:lstStyle/>
        <a:p>
          <a:r>
            <a:rPr lang="en-US"/>
            <a:t>1/3 of green house effect is caused by transportation. </a:t>
          </a:r>
        </a:p>
      </dgm:t>
    </dgm:pt>
    <dgm:pt modelId="{CBF0AFBA-3573-4AEE-A8CF-71993858025E}" type="parTrans" cxnId="{EC0EF453-9A43-42BB-B660-020C4E226D46}">
      <dgm:prSet/>
      <dgm:spPr/>
      <dgm:t>
        <a:bodyPr/>
        <a:lstStyle/>
        <a:p>
          <a:endParaRPr lang="en-US"/>
        </a:p>
      </dgm:t>
    </dgm:pt>
    <dgm:pt modelId="{24BC5F78-F236-44F7-A989-30DB8844FF47}" type="sibTrans" cxnId="{EC0EF453-9A43-42BB-B660-020C4E226D46}">
      <dgm:prSet/>
      <dgm:spPr/>
      <dgm:t>
        <a:bodyPr/>
        <a:lstStyle/>
        <a:p>
          <a:endParaRPr lang="en-US"/>
        </a:p>
      </dgm:t>
    </dgm:pt>
    <dgm:pt modelId="{8F9CB3BF-680F-4602-B669-8D1C0D340D5E}">
      <dgm:prSet/>
      <dgm:spPr/>
      <dgm:t>
        <a:bodyPr/>
        <a:lstStyle/>
        <a:p>
          <a:r>
            <a:rPr lang="en-US"/>
            <a:t>Remaining is from other sources.</a:t>
          </a:r>
        </a:p>
      </dgm:t>
    </dgm:pt>
    <dgm:pt modelId="{33AFB7AC-535B-44F2-92D2-3DCC5D5275D1}" type="parTrans" cxnId="{5FAB61AB-D1D4-4C7E-8A68-87554C74A299}">
      <dgm:prSet/>
      <dgm:spPr/>
      <dgm:t>
        <a:bodyPr/>
        <a:lstStyle/>
        <a:p>
          <a:endParaRPr lang="en-US"/>
        </a:p>
      </dgm:t>
    </dgm:pt>
    <dgm:pt modelId="{B9F58012-67D4-4765-9737-A35BCF234922}" type="sibTrans" cxnId="{5FAB61AB-D1D4-4C7E-8A68-87554C74A299}">
      <dgm:prSet/>
      <dgm:spPr/>
      <dgm:t>
        <a:bodyPr/>
        <a:lstStyle/>
        <a:p>
          <a:endParaRPr lang="en-US"/>
        </a:p>
      </dgm:t>
    </dgm:pt>
    <dgm:pt modelId="{82922FC6-F952-4C2A-B10B-6B852E32D4F7}">
      <dgm:prSet/>
      <dgm:spPr/>
      <dgm:t>
        <a:bodyPr/>
        <a:lstStyle/>
        <a:p>
          <a:r>
            <a:rPr lang="en-US"/>
            <a:t>Because of continuously increasing performance demand of electronics high power dissipation takes place. This leads:</a:t>
          </a:r>
        </a:p>
      </dgm:t>
    </dgm:pt>
    <dgm:pt modelId="{465C9AC3-CF9B-4718-BDD7-DDB1C2164F8C}" type="parTrans" cxnId="{2E57420F-6F40-4783-A5A2-33D5B185B03E}">
      <dgm:prSet/>
      <dgm:spPr/>
      <dgm:t>
        <a:bodyPr/>
        <a:lstStyle/>
        <a:p>
          <a:endParaRPr lang="en-US"/>
        </a:p>
      </dgm:t>
    </dgm:pt>
    <dgm:pt modelId="{0F3F3DEE-44E8-45F9-8DEF-F655E8E8B0C7}" type="sibTrans" cxnId="{2E57420F-6F40-4783-A5A2-33D5B185B03E}">
      <dgm:prSet/>
      <dgm:spPr/>
      <dgm:t>
        <a:bodyPr/>
        <a:lstStyle/>
        <a:p>
          <a:endParaRPr lang="en-US"/>
        </a:p>
      </dgm:t>
    </dgm:pt>
    <dgm:pt modelId="{5E27123E-4776-47F6-A197-EA9DBB80ED79}">
      <dgm:prSet/>
      <dgm:spPr/>
      <dgm:t>
        <a:bodyPr/>
        <a:lstStyle/>
        <a:p>
          <a:r>
            <a:rPr lang="en-US"/>
            <a:t>High effort for cooling. </a:t>
          </a:r>
        </a:p>
      </dgm:t>
    </dgm:pt>
    <dgm:pt modelId="{0E5086A7-4836-4452-9609-1E3C8AC4AF03}" type="parTrans" cxnId="{12CA8588-8B85-420B-9EAE-E8D30C3CA669}">
      <dgm:prSet/>
      <dgm:spPr/>
      <dgm:t>
        <a:bodyPr/>
        <a:lstStyle/>
        <a:p>
          <a:endParaRPr lang="en-US"/>
        </a:p>
      </dgm:t>
    </dgm:pt>
    <dgm:pt modelId="{CA3D4254-534E-45E8-B5B5-9F3187AFE6A0}" type="sibTrans" cxnId="{12CA8588-8B85-420B-9EAE-E8D30C3CA669}">
      <dgm:prSet/>
      <dgm:spPr/>
      <dgm:t>
        <a:bodyPr/>
        <a:lstStyle/>
        <a:p>
          <a:endParaRPr lang="en-US"/>
        </a:p>
      </dgm:t>
    </dgm:pt>
    <dgm:pt modelId="{20BF2E05-EAD9-4260-B370-B853AB6F629D}">
      <dgm:prSet/>
      <dgm:spPr/>
      <dgm:t>
        <a:bodyPr/>
        <a:lstStyle/>
        <a:p>
          <a:r>
            <a:rPr lang="en-US"/>
            <a:t>Increasing operating cost.</a:t>
          </a:r>
        </a:p>
      </dgm:t>
    </dgm:pt>
    <dgm:pt modelId="{74189B4D-32C7-4150-B83E-D2FFF3300C22}" type="parTrans" cxnId="{C99A1EFA-41DC-4087-B950-5C49C2351028}">
      <dgm:prSet/>
      <dgm:spPr/>
      <dgm:t>
        <a:bodyPr/>
        <a:lstStyle/>
        <a:p>
          <a:endParaRPr lang="en-US"/>
        </a:p>
      </dgm:t>
    </dgm:pt>
    <dgm:pt modelId="{85ADC837-5118-4C4A-8BC1-2D76ED0203B3}" type="sibTrans" cxnId="{C99A1EFA-41DC-4087-B950-5C49C2351028}">
      <dgm:prSet/>
      <dgm:spPr/>
      <dgm:t>
        <a:bodyPr/>
        <a:lstStyle/>
        <a:p>
          <a:endParaRPr lang="en-US"/>
        </a:p>
      </dgm:t>
    </dgm:pt>
    <dgm:pt modelId="{489F4D9D-E51E-4372-8B3A-EBA3A66E99C8}">
      <dgm:prSet/>
      <dgm:spPr/>
      <dgm:t>
        <a:bodyPr/>
        <a:lstStyle/>
        <a:p>
          <a:r>
            <a:rPr lang="en-US"/>
            <a:t>Reduced reliability &amp; mobility.</a:t>
          </a:r>
        </a:p>
      </dgm:t>
    </dgm:pt>
    <dgm:pt modelId="{3A985217-3B80-49BA-BEF6-CDFD3045ECE9}" type="parTrans" cxnId="{E622279C-E185-423D-AD31-FE2DC673617B}">
      <dgm:prSet/>
      <dgm:spPr/>
      <dgm:t>
        <a:bodyPr/>
        <a:lstStyle/>
        <a:p>
          <a:endParaRPr lang="en-US"/>
        </a:p>
      </dgm:t>
    </dgm:pt>
    <dgm:pt modelId="{47296271-8950-475B-80D3-4011417F66D8}" type="sibTrans" cxnId="{E622279C-E185-423D-AD31-FE2DC673617B}">
      <dgm:prSet/>
      <dgm:spPr/>
      <dgm:t>
        <a:bodyPr/>
        <a:lstStyle/>
        <a:p>
          <a:endParaRPr lang="en-US"/>
        </a:p>
      </dgm:t>
    </dgm:pt>
    <dgm:pt modelId="{E19D1318-9EC0-413A-BA76-B900BF9B95F7}">
      <dgm:prSet/>
      <dgm:spPr/>
      <dgm:t>
        <a:bodyPr/>
        <a:lstStyle/>
        <a:p>
          <a:r>
            <a:rPr lang="en-US"/>
            <a:t>Higher weight (Batteries) etc. </a:t>
          </a:r>
        </a:p>
      </dgm:t>
    </dgm:pt>
    <dgm:pt modelId="{48A29A65-03AC-4264-B522-470C12FBFB06}" type="parTrans" cxnId="{9D414D4C-11FE-45DB-99D8-73B8A5D0665E}">
      <dgm:prSet/>
      <dgm:spPr/>
      <dgm:t>
        <a:bodyPr/>
        <a:lstStyle/>
        <a:p>
          <a:endParaRPr lang="en-US"/>
        </a:p>
      </dgm:t>
    </dgm:pt>
    <dgm:pt modelId="{F5FCAA4E-D5A7-48AE-9DD4-E5BEB4E08121}" type="sibTrans" cxnId="{9D414D4C-11FE-45DB-99D8-73B8A5D0665E}">
      <dgm:prSet/>
      <dgm:spPr/>
      <dgm:t>
        <a:bodyPr/>
        <a:lstStyle/>
        <a:p>
          <a:endParaRPr lang="en-US"/>
        </a:p>
      </dgm:t>
    </dgm:pt>
    <dgm:pt modelId="{2632B3C1-1310-494C-A89B-4B2795C9B9C4}" type="pres">
      <dgm:prSet presAssocID="{F8DBD562-8045-4157-9789-A06F03495B00}" presName="root" presStyleCnt="0">
        <dgm:presLayoutVars>
          <dgm:dir/>
          <dgm:resizeHandles val="exact"/>
        </dgm:presLayoutVars>
      </dgm:prSet>
      <dgm:spPr/>
    </dgm:pt>
    <dgm:pt modelId="{F116BC9E-D111-43FE-9918-DB56B5C432A0}" type="pres">
      <dgm:prSet presAssocID="{2C6F6BE9-DCEB-4C49-985F-F8CDA6264F91}" presName="compNode" presStyleCnt="0"/>
      <dgm:spPr/>
    </dgm:pt>
    <dgm:pt modelId="{3854C064-B23A-4A11-A79F-906C2D81133A}" type="pres">
      <dgm:prSet presAssocID="{2C6F6BE9-DCEB-4C49-985F-F8CDA6264F91}" presName="bgRect" presStyleLbl="bgShp" presStyleIdx="0" presStyleCnt="2"/>
      <dgm:spPr/>
    </dgm:pt>
    <dgm:pt modelId="{CE46717B-0413-4101-AB44-BB16E3556CA4}" type="pres">
      <dgm:prSet presAssocID="{2C6F6BE9-DCEB-4C49-985F-F8CDA6264F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BE639822-8A20-4647-AF80-CAE03BBA9DD0}" type="pres">
      <dgm:prSet presAssocID="{2C6F6BE9-DCEB-4C49-985F-F8CDA6264F91}" presName="spaceRect" presStyleCnt="0"/>
      <dgm:spPr/>
    </dgm:pt>
    <dgm:pt modelId="{98FA506E-4FAD-4F2F-B5FA-9CE947CF84CA}" type="pres">
      <dgm:prSet presAssocID="{2C6F6BE9-DCEB-4C49-985F-F8CDA6264F91}" presName="parTx" presStyleLbl="revTx" presStyleIdx="0" presStyleCnt="4">
        <dgm:presLayoutVars>
          <dgm:chMax val="0"/>
          <dgm:chPref val="0"/>
        </dgm:presLayoutVars>
      </dgm:prSet>
      <dgm:spPr/>
    </dgm:pt>
    <dgm:pt modelId="{26B1600D-7A82-404A-9AF3-FCE0E346CD1D}" type="pres">
      <dgm:prSet presAssocID="{2C6F6BE9-DCEB-4C49-985F-F8CDA6264F91}" presName="desTx" presStyleLbl="revTx" presStyleIdx="1" presStyleCnt="4">
        <dgm:presLayoutVars/>
      </dgm:prSet>
      <dgm:spPr/>
    </dgm:pt>
    <dgm:pt modelId="{8381CFDF-0A86-46DF-A373-917DAFFAFA2B}" type="pres">
      <dgm:prSet presAssocID="{3E7D2942-8674-43A1-BC0F-DFDAE663A007}" presName="sibTrans" presStyleCnt="0"/>
      <dgm:spPr/>
    </dgm:pt>
    <dgm:pt modelId="{39FD2450-5EA6-4D86-B9F8-F9625453743F}" type="pres">
      <dgm:prSet presAssocID="{82922FC6-F952-4C2A-B10B-6B852E32D4F7}" presName="compNode" presStyleCnt="0"/>
      <dgm:spPr/>
    </dgm:pt>
    <dgm:pt modelId="{E13D2E30-0060-4009-81C1-B3C0A2B930AF}" type="pres">
      <dgm:prSet presAssocID="{82922FC6-F952-4C2A-B10B-6B852E32D4F7}" presName="bgRect" presStyleLbl="bgShp" presStyleIdx="1" presStyleCnt="2"/>
      <dgm:spPr/>
    </dgm:pt>
    <dgm:pt modelId="{F8247E57-88D5-427E-8FEF-4B77B6C59FD6}" type="pres">
      <dgm:prSet presAssocID="{82922FC6-F952-4C2A-B10B-6B852E32D4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59BDD32-61B0-4F91-ADB8-EB512A3F56F9}" type="pres">
      <dgm:prSet presAssocID="{82922FC6-F952-4C2A-B10B-6B852E32D4F7}" presName="spaceRect" presStyleCnt="0"/>
      <dgm:spPr/>
    </dgm:pt>
    <dgm:pt modelId="{90962262-D4AE-4ACB-943D-CC95F40622E8}" type="pres">
      <dgm:prSet presAssocID="{82922FC6-F952-4C2A-B10B-6B852E32D4F7}" presName="parTx" presStyleLbl="revTx" presStyleIdx="2" presStyleCnt="4">
        <dgm:presLayoutVars>
          <dgm:chMax val="0"/>
          <dgm:chPref val="0"/>
        </dgm:presLayoutVars>
      </dgm:prSet>
      <dgm:spPr/>
    </dgm:pt>
    <dgm:pt modelId="{03F89000-4B74-491D-9BFA-125634193ED8}" type="pres">
      <dgm:prSet presAssocID="{82922FC6-F952-4C2A-B10B-6B852E32D4F7}" presName="desTx" presStyleLbl="revTx" presStyleIdx="3" presStyleCnt="4">
        <dgm:presLayoutVars/>
      </dgm:prSet>
      <dgm:spPr/>
    </dgm:pt>
  </dgm:ptLst>
  <dgm:cxnLst>
    <dgm:cxn modelId="{0FEE380E-CA95-4A74-8614-C12B475AEEDD}" type="presOf" srcId="{511426DB-F3EC-4630-BE49-EBB04CBDABF0}" destId="{26B1600D-7A82-404A-9AF3-FCE0E346CD1D}" srcOrd="0" destOrd="0" presId="urn:microsoft.com/office/officeart/2018/2/layout/IconVerticalSolidList"/>
    <dgm:cxn modelId="{2E57420F-6F40-4783-A5A2-33D5B185B03E}" srcId="{F8DBD562-8045-4157-9789-A06F03495B00}" destId="{82922FC6-F952-4C2A-B10B-6B852E32D4F7}" srcOrd="1" destOrd="0" parTransId="{465C9AC3-CF9B-4718-BDD7-DDB1C2164F8C}" sibTransId="{0F3F3DEE-44E8-45F9-8DEF-F655E8E8B0C7}"/>
    <dgm:cxn modelId="{463B1218-8336-4A3C-9927-B2BCF158A915}" type="presOf" srcId="{1904D57E-2CAC-455D-8486-1814438E64F7}" destId="{26B1600D-7A82-404A-9AF3-FCE0E346CD1D}" srcOrd="0" destOrd="1" presId="urn:microsoft.com/office/officeart/2018/2/layout/IconVerticalSolidList"/>
    <dgm:cxn modelId="{BC76E41F-5A4D-4127-A04F-414CE1430208}" type="presOf" srcId="{5E27123E-4776-47F6-A197-EA9DBB80ED79}" destId="{03F89000-4B74-491D-9BFA-125634193ED8}" srcOrd="0" destOrd="0" presId="urn:microsoft.com/office/officeart/2018/2/layout/IconVerticalSolidList"/>
    <dgm:cxn modelId="{E0441B3E-A3AC-434B-B628-CEBF7D40CCF0}" type="presOf" srcId="{E19D1318-9EC0-413A-BA76-B900BF9B95F7}" destId="{03F89000-4B74-491D-9BFA-125634193ED8}" srcOrd="0" destOrd="3" presId="urn:microsoft.com/office/officeart/2018/2/layout/IconVerticalSolidList"/>
    <dgm:cxn modelId="{9D414D4C-11FE-45DB-99D8-73B8A5D0665E}" srcId="{82922FC6-F952-4C2A-B10B-6B852E32D4F7}" destId="{E19D1318-9EC0-413A-BA76-B900BF9B95F7}" srcOrd="3" destOrd="0" parTransId="{48A29A65-03AC-4264-B522-470C12FBFB06}" sibTransId="{F5FCAA4E-D5A7-48AE-9DD4-E5BEB4E08121}"/>
    <dgm:cxn modelId="{EC0EF453-9A43-42BB-B660-020C4E226D46}" srcId="{2C6F6BE9-DCEB-4C49-985F-F8CDA6264F91}" destId="{1904D57E-2CAC-455D-8486-1814438E64F7}" srcOrd="1" destOrd="0" parTransId="{CBF0AFBA-3573-4AEE-A8CF-71993858025E}" sibTransId="{24BC5F78-F236-44F7-A989-30DB8844FF47}"/>
    <dgm:cxn modelId="{76C0826D-E26A-4608-9159-22C097FA4013}" srcId="{F8DBD562-8045-4157-9789-A06F03495B00}" destId="{2C6F6BE9-DCEB-4C49-985F-F8CDA6264F91}" srcOrd="0" destOrd="0" parTransId="{70A3ECEF-8EEA-452E-97FC-897175B3A1DF}" sibTransId="{3E7D2942-8674-43A1-BC0F-DFDAE663A007}"/>
    <dgm:cxn modelId="{DCF4146E-A770-4482-A329-2A6D8BEC6B16}" type="presOf" srcId="{82922FC6-F952-4C2A-B10B-6B852E32D4F7}" destId="{90962262-D4AE-4ACB-943D-CC95F40622E8}" srcOrd="0" destOrd="0" presId="urn:microsoft.com/office/officeart/2018/2/layout/IconVerticalSolidList"/>
    <dgm:cxn modelId="{EB2FD971-A5EC-4E5A-BDE6-66C8B968637F}" type="presOf" srcId="{F8DBD562-8045-4157-9789-A06F03495B00}" destId="{2632B3C1-1310-494C-A89B-4B2795C9B9C4}" srcOrd="0" destOrd="0" presId="urn:microsoft.com/office/officeart/2018/2/layout/IconVerticalSolidList"/>
    <dgm:cxn modelId="{F1E15882-32BF-44D5-8E59-C2B8A297ED7F}" srcId="{2C6F6BE9-DCEB-4C49-985F-F8CDA6264F91}" destId="{511426DB-F3EC-4630-BE49-EBB04CBDABF0}" srcOrd="0" destOrd="0" parTransId="{DE12EF77-A99A-4B5E-B8CC-A4446F5F2E39}" sibTransId="{098F7ECC-F61C-48EE-9D64-1263E35B77CC}"/>
    <dgm:cxn modelId="{12CA8588-8B85-420B-9EAE-E8D30C3CA669}" srcId="{82922FC6-F952-4C2A-B10B-6B852E32D4F7}" destId="{5E27123E-4776-47F6-A197-EA9DBB80ED79}" srcOrd="0" destOrd="0" parTransId="{0E5086A7-4836-4452-9609-1E3C8AC4AF03}" sibTransId="{CA3D4254-534E-45E8-B5B5-9F3187AFE6A0}"/>
    <dgm:cxn modelId="{EB82468A-B445-4033-BC7E-C396464A547E}" type="presOf" srcId="{2C6F6BE9-DCEB-4C49-985F-F8CDA6264F91}" destId="{98FA506E-4FAD-4F2F-B5FA-9CE947CF84CA}" srcOrd="0" destOrd="0" presId="urn:microsoft.com/office/officeart/2018/2/layout/IconVerticalSolidList"/>
    <dgm:cxn modelId="{489CDB8C-3B55-46D6-B30C-714A92B973E7}" type="presOf" srcId="{8F9CB3BF-680F-4602-B669-8D1C0D340D5E}" destId="{26B1600D-7A82-404A-9AF3-FCE0E346CD1D}" srcOrd="0" destOrd="2" presId="urn:microsoft.com/office/officeart/2018/2/layout/IconVerticalSolidList"/>
    <dgm:cxn modelId="{49DFB197-A291-4AE8-B6B3-655E7A4FAF3E}" type="presOf" srcId="{20BF2E05-EAD9-4260-B370-B853AB6F629D}" destId="{03F89000-4B74-491D-9BFA-125634193ED8}" srcOrd="0" destOrd="1" presId="urn:microsoft.com/office/officeart/2018/2/layout/IconVerticalSolidList"/>
    <dgm:cxn modelId="{E622279C-E185-423D-AD31-FE2DC673617B}" srcId="{82922FC6-F952-4C2A-B10B-6B852E32D4F7}" destId="{489F4D9D-E51E-4372-8B3A-EBA3A66E99C8}" srcOrd="2" destOrd="0" parTransId="{3A985217-3B80-49BA-BEF6-CDFD3045ECE9}" sibTransId="{47296271-8950-475B-80D3-4011417F66D8}"/>
    <dgm:cxn modelId="{5FAB61AB-D1D4-4C7E-8A68-87554C74A299}" srcId="{2C6F6BE9-DCEB-4C49-985F-F8CDA6264F91}" destId="{8F9CB3BF-680F-4602-B669-8D1C0D340D5E}" srcOrd="2" destOrd="0" parTransId="{33AFB7AC-535B-44F2-92D2-3DCC5D5275D1}" sibTransId="{B9F58012-67D4-4765-9737-A35BCF234922}"/>
    <dgm:cxn modelId="{FC009CE0-5A00-4C77-8E5F-2D2A83FD5575}" type="presOf" srcId="{489F4D9D-E51E-4372-8B3A-EBA3A66E99C8}" destId="{03F89000-4B74-491D-9BFA-125634193ED8}" srcOrd="0" destOrd="2" presId="urn:microsoft.com/office/officeart/2018/2/layout/IconVerticalSolidList"/>
    <dgm:cxn modelId="{C99A1EFA-41DC-4087-B950-5C49C2351028}" srcId="{82922FC6-F952-4C2A-B10B-6B852E32D4F7}" destId="{20BF2E05-EAD9-4260-B370-B853AB6F629D}" srcOrd="1" destOrd="0" parTransId="{74189B4D-32C7-4150-B83E-D2FFF3300C22}" sibTransId="{85ADC837-5118-4C4A-8BC1-2D76ED0203B3}"/>
    <dgm:cxn modelId="{8AE8256C-8890-4756-91C3-FE18FDA50C64}" type="presParOf" srcId="{2632B3C1-1310-494C-A89B-4B2795C9B9C4}" destId="{F116BC9E-D111-43FE-9918-DB56B5C432A0}" srcOrd="0" destOrd="0" presId="urn:microsoft.com/office/officeart/2018/2/layout/IconVerticalSolidList"/>
    <dgm:cxn modelId="{7CB1D2E2-6040-4A34-B9F4-42CD667ABBAD}" type="presParOf" srcId="{F116BC9E-D111-43FE-9918-DB56B5C432A0}" destId="{3854C064-B23A-4A11-A79F-906C2D81133A}" srcOrd="0" destOrd="0" presId="urn:microsoft.com/office/officeart/2018/2/layout/IconVerticalSolidList"/>
    <dgm:cxn modelId="{32A5C174-5659-4BEB-9339-A85028F66B13}" type="presParOf" srcId="{F116BC9E-D111-43FE-9918-DB56B5C432A0}" destId="{CE46717B-0413-4101-AB44-BB16E3556CA4}" srcOrd="1" destOrd="0" presId="urn:microsoft.com/office/officeart/2018/2/layout/IconVerticalSolidList"/>
    <dgm:cxn modelId="{1192638A-3A93-4A22-B48C-C99CA81E8D0B}" type="presParOf" srcId="{F116BC9E-D111-43FE-9918-DB56B5C432A0}" destId="{BE639822-8A20-4647-AF80-CAE03BBA9DD0}" srcOrd="2" destOrd="0" presId="urn:microsoft.com/office/officeart/2018/2/layout/IconVerticalSolidList"/>
    <dgm:cxn modelId="{055C3CF3-8946-47E3-BFFA-6E5190274863}" type="presParOf" srcId="{F116BC9E-D111-43FE-9918-DB56B5C432A0}" destId="{98FA506E-4FAD-4F2F-B5FA-9CE947CF84CA}" srcOrd="3" destOrd="0" presId="urn:microsoft.com/office/officeart/2018/2/layout/IconVerticalSolidList"/>
    <dgm:cxn modelId="{7CB29913-AE1C-4818-A209-9E5235135319}" type="presParOf" srcId="{F116BC9E-D111-43FE-9918-DB56B5C432A0}" destId="{26B1600D-7A82-404A-9AF3-FCE0E346CD1D}" srcOrd="4" destOrd="0" presId="urn:microsoft.com/office/officeart/2018/2/layout/IconVerticalSolidList"/>
    <dgm:cxn modelId="{AED2E404-6DF9-46B2-B62C-438BD3BFB430}" type="presParOf" srcId="{2632B3C1-1310-494C-A89B-4B2795C9B9C4}" destId="{8381CFDF-0A86-46DF-A373-917DAFFAFA2B}" srcOrd="1" destOrd="0" presId="urn:microsoft.com/office/officeart/2018/2/layout/IconVerticalSolidList"/>
    <dgm:cxn modelId="{106A00CC-3EB3-4704-98C6-0E6CC5F8625F}" type="presParOf" srcId="{2632B3C1-1310-494C-A89B-4B2795C9B9C4}" destId="{39FD2450-5EA6-4D86-B9F8-F9625453743F}" srcOrd="2" destOrd="0" presId="urn:microsoft.com/office/officeart/2018/2/layout/IconVerticalSolidList"/>
    <dgm:cxn modelId="{F9D54E59-77CB-404A-BB1B-7678052011AF}" type="presParOf" srcId="{39FD2450-5EA6-4D86-B9F8-F9625453743F}" destId="{E13D2E30-0060-4009-81C1-B3C0A2B930AF}" srcOrd="0" destOrd="0" presId="urn:microsoft.com/office/officeart/2018/2/layout/IconVerticalSolidList"/>
    <dgm:cxn modelId="{8BB71BFB-5084-4BE7-B0C5-8C5C2EC35A5C}" type="presParOf" srcId="{39FD2450-5EA6-4D86-B9F8-F9625453743F}" destId="{F8247E57-88D5-427E-8FEF-4B77B6C59FD6}" srcOrd="1" destOrd="0" presId="urn:microsoft.com/office/officeart/2018/2/layout/IconVerticalSolidList"/>
    <dgm:cxn modelId="{CEEF8687-07CB-462C-B71C-62E958105B3A}" type="presParOf" srcId="{39FD2450-5EA6-4D86-B9F8-F9625453743F}" destId="{959BDD32-61B0-4F91-ADB8-EB512A3F56F9}" srcOrd="2" destOrd="0" presId="urn:microsoft.com/office/officeart/2018/2/layout/IconVerticalSolidList"/>
    <dgm:cxn modelId="{9F917C5C-6C53-4697-A08C-96243AA36798}" type="presParOf" srcId="{39FD2450-5EA6-4D86-B9F8-F9625453743F}" destId="{90962262-D4AE-4ACB-943D-CC95F40622E8}" srcOrd="3" destOrd="0" presId="urn:microsoft.com/office/officeart/2018/2/layout/IconVerticalSolidList"/>
    <dgm:cxn modelId="{DB02A4FB-E616-4776-B0FA-C82D0AB95853}" type="presParOf" srcId="{39FD2450-5EA6-4D86-B9F8-F9625453743F}" destId="{03F89000-4B74-491D-9BFA-125634193E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A76CD2-585E-4846-A500-79BE26C35D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8D218F-FD06-E941-8719-675DA14335F8}">
      <dgm:prSet/>
      <dgm:spPr/>
      <dgm:t>
        <a:bodyPr/>
        <a:lstStyle/>
        <a:p>
          <a:r>
            <a:rPr lang="en-US"/>
            <a:t>Salahuddin &amp; Datta proposed that “the switching energy of a device can be reduced by replacing traditional insulating material with Ferroelectric materials”. </a:t>
          </a:r>
        </a:p>
      </dgm:t>
    </dgm:pt>
    <dgm:pt modelId="{21AD12C5-A9B8-9C43-9CFB-4C6BF1871154}" type="parTrans" cxnId="{1C52DEBE-D61F-A747-8981-9D80875F4FFD}">
      <dgm:prSet/>
      <dgm:spPr/>
      <dgm:t>
        <a:bodyPr/>
        <a:lstStyle/>
        <a:p>
          <a:endParaRPr lang="en-US"/>
        </a:p>
      </dgm:t>
    </dgm:pt>
    <dgm:pt modelId="{47C01740-8AB9-5C45-A859-7A2424EF52E6}" type="sibTrans" cxnId="{1C52DEBE-D61F-A747-8981-9D80875F4FFD}">
      <dgm:prSet/>
      <dgm:spPr/>
      <dgm:t>
        <a:bodyPr/>
        <a:lstStyle/>
        <a:p>
          <a:endParaRPr lang="en-US"/>
        </a:p>
      </dgm:t>
    </dgm:pt>
    <dgm:pt modelId="{B9C3D514-A95D-F743-9C0E-5D2B9B95B0AB}">
      <dgm:prSet/>
      <dgm:spPr/>
      <dgm:t>
        <a:bodyPr/>
        <a:lstStyle/>
        <a:p>
          <a:r>
            <a:rPr lang="en-US"/>
            <a:t>This was the first direct observation of a long-hypothesized but elusive phenomenon called “Negative Capacitance.” </a:t>
          </a:r>
        </a:p>
      </dgm:t>
    </dgm:pt>
    <dgm:pt modelId="{BFEA9040-F913-8848-A61B-EF4AFE3BA50C}" type="parTrans" cxnId="{5342A174-4C3E-4E4C-A98D-F0207578DDAF}">
      <dgm:prSet/>
      <dgm:spPr/>
      <dgm:t>
        <a:bodyPr/>
        <a:lstStyle/>
        <a:p>
          <a:endParaRPr lang="en-US"/>
        </a:p>
      </dgm:t>
    </dgm:pt>
    <dgm:pt modelId="{5FBFB41B-774B-D947-BE71-A106CA2C948E}" type="sibTrans" cxnId="{5342A174-4C3E-4E4C-A98D-F0207578DDAF}">
      <dgm:prSet/>
      <dgm:spPr/>
      <dgm:t>
        <a:bodyPr/>
        <a:lstStyle/>
        <a:p>
          <a:endParaRPr lang="en-US"/>
        </a:p>
      </dgm:t>
    </dgm:pt>
    <dgm:pt modelId="{D81606A7-99B3-3441-AD78-4910E9BC3A42}">
      <dgm:prSet/>
      <dgm:spPr/>
      <dgm:t>
        <a:bodyPr/>
        <a:lstStyle/>
        <a:p>
          <a:r>
            <a:rPr lang="en-US"/>
            <a:t>Capacitance is the ability of a material to store an electrical charge. Ordinary capacitors—found in virtually all electronic devices—store charge as a voltage is applied to them.</a:t>
          </a:r>
        </a:p>
        <a:p>
          <a:r>
            <a:rPr lang="fr-FR" b="1"/>
            <a:t>Q=CV </a:t>
          </a:r>
        </a:p>
        <a:p>
          <a:r>
            <a:rPr lang="fr-FR" b="1"/>
            <a:t>Q α V</a:t>
          </a:r>
          <a:endParaRPr lang="en-IN"/>
        </a:p>
      </dgm:t>
    </dgm:pt>
    <dgm:pt modelId="{1FA70E95-5AA5-1245-84CB-B5F835ADD8FD}" type="parTrans" cxnId="{C76B2894-F1F1-F744-9643-6E0E640E0753}">
      <dgm:prSet/>
      <dgm:spPr/>
      <dgm:t>
        <a:bodyPr/>
        <a:lstStyle/>
        <a:p>
          <a:endParaRPr lang="en-US"/>
        </a:p>
      </dgm:t>
    </dgm:pt>
    <dgm:pt modelId="{05A44112-174C-4841-8460-D60000DCC5A7}" type="sibTrans" cxnId="{C76B2894-F1F1-F744-9643-6E0E640E0753}">
      <dgm:prSet/>
      <dgm:spPr/>
      <dgm:t>
        <a:bodyPr/>
        <a:lstStyle/>
        <a:p>
          <a:endParaRPr lang="en-US"/>
        </a:p>
      </dgm:t>
    </dgm:pt>
    <dgm:pt modelId="{51C52846-6012-C04D-99B4-9DF213ED4959}" type="pres">
      <dgm:prSet presAssocID="{B3A76CD2-585E-4846-A500-79BE26C35D89}" presName="linear" presStyleCnt="0">
        <dgm:presLayoutVars>
          <dgm:animLvl val="lvl"/>
          <dgm:resizeHandles val="exact"/>
        </dgm:presLayoutVars>
      </dgm:prSet>
      <dgm:spPr/>
    </dgm:pt>
    <dgm:pt modelId="{A84CE4E5-557A-C74D-A3B5-B1FFB6B11315}" type="pres">
      <dgm:prSet presAssocID="{C48D218F-FD06-E941-8719-675DA14335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488927-8DD3-9A43-A7EF-01E12A869D56}" type="pres">
      <dgm:prSet presAssocID="{47C01740-8AB9-5C45-A859-7A2424EF52E6}" presName="spacer" presStyleCnt="0"/>
      <dgm:spPr/>
    </dgm:pt>
    <dgm:pt modelId="{59A8E0E1-7038-E246-AF1E-597CFA69FC1B}" type="pres">
      <dgm:prSet presAssocID="{B9C3D514-A95D-F743-9C0E-5D2B9B95B0A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FDE4872-B79C-6D4B-9BF3-DB95D1DD5DFB}" type="pres">
      <dgm:prSet presAssocID="{5FBFB41B-774B-D947-BE71-A106CA2C948E}" presName="spacer" presStyleCnt="0"/>
      <dgm:spPr/>
    </dgm:pt>
    <dgm:pt modelId="{4E7B2A1D-7AEB-6E49-9863-4BB7B4A400C5}" type="pres">
      <dgm:prSet presAssocID="{D81606A7-99B3-3441-AD78-4910E9BC3A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3CDB1B-5E74-034D-A999-29B0F47AD9E4}" type="presOf" srcId="{C48D218F-FD06-E941-8719-675DA14335F8}" destId="{A84CE4E5-557A-C74D-A3B5-B1FFB6B11315}" srcOrd="0" destOrd="0" presId="urn:microsoft.com/office/officeart/2005/8/layout/vList2"/>
    <dgm:cxn modelId="{C5DDF33F-9FD0-A444-AE5D-1AD21FA0A7B7}" type="presOf" srcId="{B3A76CD2-585E-4846-A500-79BE26C35D89}" destId="{51C52846-6012-C04D-99B4-9DF213ED4959}" srcOrd="0" destOrd="0" presId="urn:microsoft.com/office/officeart/2005/8/layout/vList2"/>
    <dgm:cxn modelId="{5342A174-4C3E-4E4C-A98D-F0207578DDAF}" srcId="{B3A76CD2-585E-4846-A500-79BE26C35D89}" destId="{B9C3D514-A95D-F743-9C0E-5D2B9B95B0AB}" srcOrd="1" destOrd="0" parTransId="{BFEA9040-F913-8848-A61B-EF4AFE3BA50C}" sibTransId="{5FBFB41B-774B-D947-BE71-A106CA2C948E}"/>
    <dgm:cxn modelId="{36FAF483-17F1-ED4D-8BBE-5DB99F1307DD}" type="presOf" srcId="{D81606A7-99B3-3441-AD78-4910E9BC3A42}" destId="{4E7B2A1D-7AEB-6E49-9863-4BB7B4A400C5}" srcOrd="0" destOrd="0" presId="urn:microsoft.com/office/officeart/2005/8/layout/vList2"/>
    <dgm:cxn modelId="{C76B2894-F1F1-F744-9643-6E0E640E0753}" srcId="{B3A76CD2-585E-4846-A500-79BE26C35D89}" destId="{D81606A7-99B3-3441-AD78-4910E9BC3A42}" srcOrd="2" destOrd="0" parTransId="{1FA70E95-5AA5-1245-84CB-B5F835ADD8FD}" sibTransId="{05A44112-174C-4841-8460-D60000DCC5A7}"/>
    <dgm:cxn modelId="{1C52DEBE-D61F-A747-8981-9D80875F4FFD}" srcId="{B3A76CD2-585E-4846-A500-79BE26C35D89}" destId="{C48D218F-FD06-E941-8719-675DA14335F8}" srcOrd="0" destOrd="0" parTransId="{21AD12C5-A9B8-9C43-9CFB-4C6BF1871154}" sibTransId="{47C01740-8AB9-5C45-A859-7A2424EF52E6}"/>
    <dgm:cxn modelId="{39E82DF0-8F23-0E44-BA5F-26F1A5FB740B}" type="presOf" srcId="{B9C3D514-A95D-F743-9C0E-5D2B9B95B0AB}" destId="{59A8E0E1-7038-E246-AF1E-597CFA69FC1B}" srcOrd="0" destOrd="0" presId="urn:microsoft.com/office/officeart/2005/8/layout/vList2"/>
    <dgm:cxn modelId="{AE8D1B53-8807-3E4C-AB27-582238C74659}" type="presParOf" srcId="{51C52846-6012-C04D-99B4-9DF213ED4959}" destId="{A84CE4E5-557A-C74D-A3B5-B1FFB6B11315}" srcOrd="0" destOrd="0" presId="urn:microsoft.com/office/officeart/2005/8/layout/vList2"/>
    <dgm:cxn modelId="{A9B0DB34-D8F4-8F4B-8D16-86BBB311A651}" type="presParOf" srcId="{51C52846-6012-C04D-99B4-9DF213ED4959}" destId="{25488927-8DD3-9A43-A7EF-01E12A869D56}" srcOrd="1" destOrd="0" presId="urn:microsoft.com/office/officeart/2005/8/layout/vList2"/>
    <dgm:cxn modelId="{E87B8340-B1F1-2E47-9B5D-D0B167CD4DCC}" type="presParOf" srcId="{51C52846-6012-C04D-99B4-9DF213ED4959}" destId="{59A8E0E1-7038-E246-AF1E-597CFA69FC1B}" srcOrd="2" destOrd="0" presId="urn:microsoft.com/office/officeart/2005/8/layout/vList2"/>
    <dgm:cxn modelId="{5A57D3DE-73B0-FF4B-9693-CB8E67C92DAC}" type="presParOf" srcId="{51C52846-6012-C04D-99B4-9DF213ED4959}" destId="{7FDE4872-B79C-6D4B-9BF3-DB95D1DD5DFB}" srcOrd="3" destOrd="0" presId="urn:microsoft.com/office/officeart/2005/8/layout/vList2"/>
    <dgm:cxn modelId="{9AEBB7EB-517C-AA4A-98B5-79415501BFEC}" type="presParOf" srcId="{51C52846-6012-C04D-99B4-9DF213ED4959}" destId="{4E7B2A1D-7AEB-6E49-9863-4BB7B4A400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FA7BA9-1169-4244-9A9D-A22E608D298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CB40317-B1B0-9348-952F-3426C1390EE8}">
      <dgm:prSet/>
      <dgm:spPr/>
      <dgm:t>
        <a:bodyPr/>
        <a:lstStyle/>
        <a:p>
          <a:r>
            <a:rPr lang="en-US"/>
            <a:t>Negative Capacitance???  </a:t>
          </a:r>
        </a:p>
      </dgm:t>
    </dgm:pt>
    <dgm:pt modelId="{36F34BB0-1DE6-F04B-9F8B-B59442A521BB}" type="parTrans" cxnId="{CB048434-B7AD-9B49-8EC2-62E044FCBA72}">
      <dgm:prSet/>
      <dgm:spPr/>
      <dgm:t>
        <a:bodyPr/>
        <a:lstStyle/>
        <a:p>
          <a:endParaRPr lang="en-US"/>
        </a:p>
      </dgm:t>
    </dgm:pt>
    <dgm:pt modelId="{455E6DA2-5DF6-6E4F-9EF6-9243CA30C2C4}" type="sibTrans" cxnId="{CB048434-B7AD-9B49-8EC2-62E044FCBA72}">
      <dgm:prSet/>
      <dgm:spPr/>
      <dgm:t>
        <a:bodyPr/>
        <a:lstStyle/>
        <a:p>
          <a:endParaRPr lang="en-US"/>
        </a:p>
      </dgm:t>
    </dgm:pt>
    <dgm:pt modelId="{877396E1-BF55-CC44-8549-FF8A1BA9BD9C}">
      <dgm:prSet/>
      <dgm:spPr/>
      <dgm:t>
        <a:bodyPr/>
        <a:lstStyle/>
        <a:p>
          <a:r>
            <a:rPr lang="en-US" i="1"/>
            <a:t>" The applied voltage is increased; the charge goes down. Hence its name, negative capacitance." </a:t>
          </a:r>
          <a:r>
            <a:rPr lang="en-US"/>
            <a:t>(vice-Versa). </a:t>
          </a:r>
        </a:p>
      </dgm:t>
    </dgm:pt>
    <dgm:pt modelId="{E1D21FF6-8B9E-434B-B128-9F6BA0FFA2EA}" type="parTrans" cxnId="{BBCE283E-429C-5949-9AB7-43F86A17FB2C}">
      <dgm:prSet/>
      <dgm:spPr/>
      <dgm:t>
        <a:bodyPr/>
        <a:lstStyle/>
        <a:p>
          <a:endParaRPr lang="en-US"/>
        </a:p>
      </dgm:t>
    </dgm:pt>
    <dgm:pt modelId="{3F0E9545-68C1-4549-84EA-75258267D8E8}" type="sibTrans" cxnId="{BBCE283E-429C-5949-9AB7-43F86A17FB2C}">
      <dgm:prSet/>
      <dgm:spPr/>
      <dgm:t>
        <a:bodyPr/>
        <a:lstStyle/>
        <a:p>
          <a:endParaRPr lang="en-US"/>
        </a:p>
      </dgm:t>
    </dgm:pt>
    <dgm:pt modelId="{A71A7D1A-E058-7E4E-92E0-B8C0112EB7EA}">
      <dgm:prSet/>
      <dgm:spPr/>
      <dgm:t>
        <a:bodyPr/>
        <a:lstStyle/>
        <a:p>
          <a:r>
            <a:rPr lang="en-US"/>
            <a:t>Some groups proposed that use of negative capacitance gate in FET will reduce Subthreshold Swing (S). Which in turn defines the lower limit of power dissipation.</a:t>
          </a:r>
          <a:endParaRPr lang="en-IN"/>
        </a:p>
      </dgm:t>
    </dgm:pt>
    <dgm:pt modelId="{FF1CB684-E086-7C4E-8F19-CB1801F84848}" type="parTrans" cxnId="{D88958D3-A8C4-3043-BF3D-63D74A92E2B2}">
      <dgm:prSet/>
      <dgm:spPr/>
      <dgm:t>
        <a:bodyPr/>
        <a:lstStyle/>
        <a:p>
          <a:endParaRPr lang="en-US"/>
        </a:p>
      </dgm:t>
    </dgm:pt>
    <dgm:pt modelId="{78EC4036-D52F-4742-9FE3-F05207A26958}" type="sibTrans" cxnId="{D88958D3-A8C4-3043-BF3D-63D74A92E2B2}">
      <dgm:prSet/>
      <dgm:spPr/>
      <dgm:t>
        <a:bodyPr/>
        <a:lstStyle/>
        <a:p>
          <a:endParaRPr lang="en-US"/>
        </a:p>
      </dgm:t>
    </dgm:pt>
    <dgm:pt modelId="{F280402F-8CBE-DB4E-9F53-DE344F2CFE9C}" type="pres">
      <dgm:prSet presAssocID="{A5FA7BA9-1169-4244-9A9D-A22E608D2989}" presName="linear" presStyleCnt="0">
        <dgm:presLayoutVars>
          <dgm:animLvl val="lvl"/>
          <dgm:resizeHandles val="exact"/>
        </dgm:presLayoutVars>
      </dgm:prSet>
      <dgm:spPr/>
    </dgm:pt>
    <dgm:pt modelId="{90A68683-85E6-FD4C-B37F-7F9B44CA149D}" type="pres">
      <dgm:prSet presAssocID="{FCB40317-B1B0-9348-952F-3426C1390E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EB867A-59B5-1343-8092-77A65EA9CE38}" type="pres">
      <dgm:prSet presAssocID="{FCB40317-B1B0-9348-952F-3426C1390EE8}" presName="childText" presStyleLbl="revTx" presStyleIdx="0" presStyleCnt="1">
        <dgm:presLayoutVars>
          <dgm:bulletEnabled val="1"/>
        </dgm:presLayoutVars>
      </dgm:prSet>
      <dgm:spPr/>
    </dgm:pt>
    <dgm:pt modelId="{B5D20964-4E8B-D146-B0C3-C2CAAA43A567}" type="pres">
      <dgm:prSet presAssocID="{A71A7D1A-E058-7E4E-92E0-B8C0112EB7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B048434-B7AD-9B49-8EC2-62E044FCBA72}" srcId="{A5FA7BA9-1169-4244-9A9D-A22E608D2989}" destId="{FCB40317-B1B0-9348-952F-3426C1390EE8}" srcOrd="0" destOrd="0" parTransId="{36F34BB0-1DE6-F04B-9F8B-B59442A521BB}" sibTransId="{455E6DA2-5DF6-6E4F-9EF6-9243CA30C2C4}"/>
    <dgm:cxn modelId="{BBCE283E-429C-5949-9AB7-43F86A17FB2C}" srcId="{FCB40317-B1B0-9348-952F-3426C1390EE8}" destId="{877396E1-BF55-CC44-8549-FF8A1BA9BD9C}" srcOrd="0" destOrd="0" parTransId="{E1D21FF6-8B9E-434B-B128-9F6BA0FFA2EA}" sibTransId="{3F0E9545-68C1-4549-84EA-75258267D8E8}"/>
    <dgm:cxn modelId="{99A6D267-3B44-5C4E-A30D-4D8EB6900235}" type="presOf" srcId="{A5FA7BA9-1169-4244-9A9D-A22E608D2989}" destId="{F280402F-8CBE-DB4E-9F53-DE344F2CFE9C}" srcOrd="0" destOrd="0" presId="urn:microsoft.com/office/officeart/2005/8/layout/vList2"/>
    <dgm:cxn modelId="{450773B8-F74D-634F-AEC3-77DD9267807D}" type="presOf" srcId="{FCB40317-B1B0-9348-952F-3426C1390EE8}" destId="{90A68683-85E6-FD4C-B37F-7F9B44CA149D}" srcOrd="0" destOrd="0" presId="urn:microsoft.com/office/officeart/2005/8/layout/vList2"/>
    <dgm:cxn modelId="{C5B8B0C1-43DE-CD45-A48D-CF5EB117707A}" type="presOf" srcId="{A71A7D1A-E058-7E4E-92E0-B8C0112EB7EA}" destId="{B5D20964-4E8B-D146-B0C3-C2CAAA43A567}" srcOrd="0" destOrd="0" presId="urn:microsoft.com/office/officeart/2005/8/layout/vList2"/>
    <dgm:cxn modelId="{D88958D3-A8C4-3043-BF3D-63D74A92E2B2}" srcId="{A5FA7BA9-1169-4244-9A9D-A22E608D2989}" destId="{A71A7D1A-E058-7E4E-92E0-B8C0112EB7EA}" srcOrd="1" destOrd="0" parTransId="{FF1CB684-E086-7C4E-8F19-CB1801F84848}" sibTransId="{78EC4036-D52F-4742-9FE3-F05207A26958}"/>
    <dgm:cxn modelId="{975037F5-F419-0A49-8EBE-811BBFEB9843}" type="presOf" srcId="{877396E1-BF55-CC44-8549-FF8A1BA9BD9C}" destId="{3FEB867A-59B5-1343-8092-77A65EA9CE38}" srcOrd="0" destOrd="0" presId="urn:microsoft.com/office/officeart/2005/8/layout/vList2"/>
    <dgm:cxn modelId="{D23AF10E-FC1A-374B-B104-FEFB0965D9B5}" type="presParOf" srcId="{F280402F-8CBE-DB4E-9F53-DE344F2CFE9C}" destId="{90A68683-85E6-FD4C-B37F-7F9B44CA149D}" srcOrd="0" destOrd="0" presId="urn:microsoft.com/office/officeart/2005/8/layout/vList2"/>
    <dgm:cxn modelId="{1C087FCA-3B92-C641-B4B2-55C58ED28DE2}" type="presParOf" srcId="{F280402F-8CBE-DB4E-9F53-DE344F2CFE9C}" destId="{3FEB867A-59B5-1343-8092-77A65EA9CE38}" srcOrd="1" destOrd="0" presId="urn:microsoft.com/office/officeart/2005/8/layout/vList2"/>
    <dgm:cxn modelId="{A75F904B-F59C-4149-B0EE-C9EDE192A321}" type="presParOf" srcId="{F280402F-8CBE-DB4E-9F53-DE344F2CFE9C}" destId="{B5D20964-4E8B-D146-B0C3-C2CAAA43A5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D02AF0-88EC-46A2-81A8-15F5E704804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9BDC14-3ABD-464B-925B-C7C7C89568F6}">
      <dgm:prSet/>
      <dgm:spPr/>
      <dgm:t>
        <a:bodyPr/>
        <a:lstStyle/>
        <a:p>
          <a:r>
            <a:rPr lang="en-US"/>
            <a:t>Two different approaches to reduce S: </a:t>
          </a:r>
        </a:p>
      </dgm:t>
    </dgm:pt>
    <dgm:pt modelId="{CD975BED-D7B5-3640-8604-75C127E2C0BC}" type="parTrans" cxnId="{2BDD32CB-10DA-F048-A410-0388026D0B29}">
      <dgm:prSet/>
      <dgm:spPr/>
      <dgm:t>
        <a:bodyPr/>
        <a:lstStyle/>
        <a:p>
          <a:endParaRPr lang="en-US"/>
        </a:p>
      </dgm:t>
    </dgm:pt>
    <dgm:pt modelId="{30897FF8-9F2A-F549-BA03-FE1A72E74B19}" type="sibTrans" cxnId="{2BDD32CB-10DA-F048-A410-0388026D0B29}">
      <dgm:prSet/>
      <dgm:spPr/>
      <dgm:t>
        <a:bodyPr/>
        <a:lstStyle/>
        <a:p>
          <a:endParaRPr lang="en-US"/>
        </a:p>
      </dgm:t>
    </dgm:pt>
    <dgm:pt modelId="{8C01E1ED-D431-F242-8DC5-6052C797CA71}">
      <dgm:prSet/>
      <dgm:spPr/>
      <dgm:t>
        <a:bodyPr/>
        <a:lstStyle/>
        <a:p>
          <a:r>
            <a:rPr lang="en-US"/>
            <a:t>modifying the current transport in the channel (e.g., tunnel-FETs and impact ionization FETs) </a:t>
          </a:r>
        </a:p>
      </dgm:t>
    </dgm:pt>
    <dgm:pt modelId="{73125B9E-27DE-BF46-99E7-775FC4162018}" type="parTrans" cxnId="{CBCD5437-D786-BB45-A765-04ADC907B51F}">
      <dgm:prSet/>
      <dgm:spPr/>
      <dgm:t>
        <a:bodyPr/>
        <a:lstStyle/>
        <a:p>
          <a:endParaRPr lang="en-US"/>
        </a:p>
      </dgm:t>
    </dgm:pt>
    <dgm:pt modelId="{7F1CE780-BF0D-A441-85F0-1AD09E0C40C9}" type="sibTrans" cxnId="{CBCD5437-D786-BB45-A765-04ADC907B51F}">
      <dgm:prSet/>
      <dgm:spPr/>
      <dgm:t>
        <a:bodyPr/>
        <a:lstStyle/>
        <a:p>
          <a:endParaRPr lang="en-US"/>
        </a:p>
      </dgm:t>
    </dgm:pt>
    <dgm:pt modelId="{C9A98D4D-3B8C-5246-9772-FA6DA02A301F}">
      <dgm:prSet/>
      <dgm:spPr/>
      <dgm:t>
        <a:bodyPr/>
        <a:lstStyle/>
        <a:p>
          <a:r>
            <a:rPr lang="en-US"/>
            <a:t>gate-to-channel coupling with negative capacitance (NC) gate insulators. (i.e. NC-FET) </a:t>
          </a:r>
        </a:p>
      </dgm:t>
    </dgm:pt>
    <dgm:pt modelId="{1A15E779-471F-984E-A0EE-4B1CEFFC32AF}" type="parTrans" cxnId="{008BD2FC-BB0B-C04D-B5C1-C41FD4588A42}">
      <dgm:prSet/>
      <dgm:spPr/>
      <dgm:t>
        <a:bodyPr/>
        <a:lstStyle/>
        <a:p>
          <a:endParaRPr lang="en-US"/>
        </a:p>
      </dgm:t>
    </dgm:pt>
    <dgm:pt modelId="{B8EAE113-6728-1D40-8740-39444933AE19}" type="sibTrans" cxnId="{008BD2FC-BB0B-C04D-B5C1-C41FD4588A42}">
      <dgm:prSet/>
      <dgm:spPr/>
      <dgm:t>
        <a:bodyPr/>
        <a:lstStyle/>
        <a:p>
          <a:endParaRPr lang="en-US"/>
        </a:p>
      </dgm:t>
    </dgm:pt>
    <dgm:pt modelId="{82BE8FA0-870B-BE4E-B8ED-A201DC3B3256}">
      <dgm:prSet/>
      <dgm:spPr/>
      <dgm:t>
        <a:bodyPr/>
        <a:lstStyle/>
        <a:p>
          <a:r>
            <a:rPr lang="en-US"/>
            <a:t>Also it is well known that the subthreshold swing (S) associated with FETs cannot be reduced below the Boltzmann limit of 60 mV/decade(SB Z ), which in turn defines the lower limit of power dissipation. </a:t>
          </a:r>
        </a:p>
      </dgm:t>
    </dgm:pt>
    <dgm:pt modelId="{29D06034-F0F6-7948-B0FC-8AA551E8550A}" type="parTrans" cxnId="{A9F49050-9286-D646-A14C-5613616AA1A7}">
      <dgm:prSet/>
      <dgm:spPr/>
      <dgm:t>
        <a:bodyPr/>
        <a:lstStyle/>
        <a:p>
          <a:endParaRPr lang="en-US"/>
        </a:p>
      </dgm:t>
    </dgm:pt>
    <dgm:pt modelId="{C0CDB47E-EFED-0D48-8165-5C84E58B37E4}" type="sibTrans" cxnId="{A9F49050-9286-D646-A14C-5613616AA1A7}">
      <dgm:prSet/>
      <dgm:spPr/>
      <dgm:t>
        <a:bodyPr/>
        <a:lstStyle/>
        <a:p>
          <a:endParaRPr lang="en-US"/>
        </a:p>
      </dgm:t>
    </dgm:pt>
    <dgm:pt modelId="{475B3A38-9B70-CB4B-8E63-B97DAEBED400}">
      <dgm:prSet/>
      <dgm:spPr/>
      <dgm:t>
        <a:bodyPr/>
        <a:lstStyle/>
        <a:p>
          <a:r>
            <a:rPr lang="en-US"/>
            <a:t>Then question (?) arises that… </a:t>
          </a:r>
        </a:p>
      </dgm:t>
    </dgm:pt>
    <dgm:pt modelId="{24BA083F-8B1F-054B-AEFA-4A4FD867B49F}" type="parTrans" cxnId="{A17BEF91-D7FE-9B46-92CD-7ED1A8EFBB4C}">
      <dgm:prSet/>
      <dgm:spPr/>
      <dgm:t>
        <a:bodyPr/>
        <a:lstStyle/>
        <a:p>
          <a:endParaRPr lang="en-US"/>
        </a:p>
      </dgm:t>
    </dgm:pt>
    <dgm:pt modelId="{9F3D6579-3834-0944-BCC7-2CF80EEDC0A8}" type="sibTrans" cxnId="{A17BEF91-D7FE-9B46-92CD-7ED1A8EFBB4C}">
      <dgm:prSet/>
      <dgm:spPr/>
      <dgm:t>
        <a:bodyPr/>
        <a:lstStyle/>
        <a:p>
          <a:endParaRPr lang="en-US"/>
        </a:p>
      </dgm:t>
    </dgm:pt>
    <dgm:pt modelId="{C1D56F32-056B-B04A-9A83-1ECE38C4F828}">
      <dgm:prSet/>
      <dgm:spPr/>
      <dgm:t>
        <a:bodyPr/>
        <a:lstStyle/>
        <a:p>
          <a:r>
            <a:rPr lang="en-US"/>
            <a:t>Whether there is lower limit of “S”? </a:t>
          </a:r>
        </a:p>
      </dgm:t>
    </dgm:pt>
    <dgm:pt modelId="{2F20ECBD-E50B-5644-8CCC-0499663282E8}" type="parTrans" cxnId="{A470D572-54A9-D148-9D2B-CB3E1A2A5C90}">
      <dgm:prSet/>
      <dgm:spPr/>
      <dgm:t>
        <a:bodyPr/>
        <a:lstStyle/>
        <a:p>
          <a:endParaRPr lang="en-US"/>
        </a:p>
      </dgm:t>
    </dgm:pt>
    <dgm:pt modelId="{B5ECE919-2C3C-6B4D-91FD-3033821FACFE}" type="sibTrans" cxnId="{A470D572-54A9-D148-9D2B-CB3E1A2A5C90}">
      <dgm:prSet/>
      <dgm:spPr/>
      <dgm:t>
        <a:bodyPr/>
        <a:lstStyle/>
        <a:p>
          <a:endParaRPr lang="en-US"/>
        </a:p>
      </dgm:t>
    </dgm:pt>
    <dgm:pt modelId="{22BC73AD-6361-DA40-A0F8-C5B6E993F27D}">
      <dgm:prSet/>
      <dgm:spPr/>
      <dgm:t>
        <a:bodyPr/>
        <a:lstStyle/>
        <a:p>
          <a:r>
            <a:rPr lang="en-US"/>
            <a:t>If it is so then what is the remedy? </a:t>
          </a:r>
        </a:p>
      </dgm:t>
    </dgm:pt>
    <dgm:pt modelId="{7C29CBE5-A3F2-4D48-A772-BDF60C79679F}" type="parTrans" cxnId="{109EC9DE-1238-6E42-9FAF-8B7D94C3F9CE}">
      <dgm:prSet/>
      <dgm:spPr/>
      <dgm:t>
        <a:bodyPr/>
        <a:lstStyle/>
        <a:p>
          <a:endParaRPr lang="en-US"/>
        </a:p>
      </dgm:t>
    </dgm:pt>
    <dgm:pt modelId="{8F98864D-09A7-3342-BE5C-503F15F186F3}" type="sibTrans" cxnId="{109EC9DE-1238-6E42-9FAF-8B7D94C3F9CE}">
      <dgm:prSet/>
      <dgm:spPr/>
      <dgm:t>
        <a:bodyPr/>
        <a:lstStyle/>
        <a:p>
          <a:endParaRPr lang="en-US"/>
        </a:p>
      </dgm:t>
    </dgm:pt>
    <dgm:pt modelId="{74AC913C-8152-954A-95B1-CA45B2183637}">
      <dgm:prSet/>
      <dgm:spPr/>
      <dgm:t>
        <a:bodyPr/>
        <a:lstStyle/>
        <a:p>
          <a:r>
            <a:rPr lang="en-US" dirty="0"/>
            <a:t>The solution for above problem is NC-FET</a:t>
          </a:r>
          <a:endParaRPr lang="en-IN" dirty="0"/>
        </a:p>
      </dgm:t>
    </dgm:pt>
    <dgm:pt modelId="{DB8D0276-46F9-8D4C-A3BC-37220DDE62B8}" type="parTrans" cxnId="{A16A75CF-15E2-784D-91C5-DDE1EEC5D6F6}">
      <dgm:prSet/>
      <dgm:spPr/>
      <dgm:t>
        <a:bodyPr/>
        <a:lstStyle/>
        <a:p>
          <a:endParaRPr lang="en-US"/>
        </a:p>
      </dgm:t>
    </dgm:pt>
    <dgm:pt modelId="{73653451-A127-854C-9307-6EE44ACBA6CC}" type="sibTrans" cxnId="{A16A75CF-15E2-784D-91C5-DDE1EEC5D6F6}">
      <dgm:prSet/>
      <dgm:spPr/>
      <dgm:t>
        <a:bodyPr/>
        <a:lstStyle/>
        <a:p>
          <a:endParaRPr lang="en-US"/>
        </a:p>
      </dgm:t>
    </dgm:pt>
    <dgm:pt modelId="{3347E452-612B-E448-9186-3B4A4EC5F65D}" type="pres">
      <dgm:prSet presAssocID="{1FD02AF0-88EC-46A2-81A8-15F5E704804B}" presName="outerComposite" presStyleCnt="0">
        <dgm:presLayoutVars>
          <dgm:chMax val="5"/>
          <dgm:dir/>
          <dgm:resizeHandles val="exact"/>
        </dgm:presLayoutVars>
      </dgm:prSet>
      <dgm:spPr/>
    </dgm:pt>
    <dgm:pt modelId="{37CC3517-9A3B-AB4C-B8AD-2AEDB1D0EB08}" type="pres">
      <dgm:prSet presAssocID="{1FD02AF0-88EC-46A2-81A8-15F5E704804B}" presName="dummyMaxCanvas" presStyleCnt="0">
        <dgm:presLayoutVars/>
      </dgm:prSet>
      <dgm:spPr/>
    </dgm:pt>
    <dgm:pt modelId="{CD449765-7523-A848-A64A-C4303C3836DC}" type="pres">
      <dgm:prSet presAssocID="{1FD02AF0-88EC-46A2-81A8-15F5E704804B}" presName="FourNodes_1" presStyleLbl="node1" presStyleIdx="0" presStyleCnt="4">
        <dgm:presLayoutVars>
          <dgm:bulletEnabled val="1"/>
        </dgm:presLayoutVars>
      </dgm:prSet>
      <dgm:spPr/>
    </dgm:pt>
    <dgm:pt modelId="{36359423-D2EF-FB40-B0A4-AD27CF28E952}" type="pres">
      <dgm:prSet presAssocID="{1FD02AF0-88EC-46A2-81A8-15F5E704804B}" presName="FourNodes_2" presStyleLbl="node1" presStyleIdx="1" presStyleCnt="4">
        <dgm:presLayoutVars>
          <dgm:bulletEnabled val="1"/>
        </dgm:presLayoutVars>
      </dgm:prSet>
      <dgm:spPr/>
    </dgm:pt>
    <dgm:pt modelId="{581E8C28-D84A-4C4D-ABBE-2F330454BF78}" type="pres">
      <dgm:prSet presAssocID="{1FD02AF0-88EC-46A2-81A8-15F5E704804B}" presName="FourNodes_3" presStyleLbl="node1" presStyleIdx="2" presStyleCnt="4">
        <dgm:presLayoutVars>
          <dgm:bulletEnabled val="1"/>
        </dgm:presLayoutVars>
      </dgm:prSet>
      <dgm:spPr/>
    </dgm:pt>
    <dgm:pt modelId="{E2ED8BF4-1AB3-6644-BAE1-F83A2F6C2D3F}" type="pres">
      <dgm:prSet presAssocID="{1FD02AF0-88EC-46A2-81A8-15F5E704804B}" presName="FourNodes_4" presStyleLbl="node1" presStyleIdx="3" presStyleCnt="4">
        <dgm:presLayoutVars>
          <dgm:bulletEnabled val="1"/>
        </dgm:presLayoutVars>
      </dgm:prSet>
      <dgm:spPr/>
    </dgm:pt>
    <dgm:pt modelId="{56B32896-2A65-C34D-A1C3-D4DE083D3768}" type="pres">
      <dgm:prSet presAssocID="{1FD02AF0-88EC-46A2-81A8-15F5E704804B}" presName="FourConn_1-2" presStyleLbl="fgAccFollowNode1" presStyleIdx="0" presStyleCnt="3">
        <dgm:presLayoutVars>
          <dgm:bulletEnabled val="1"/>
        </dgm:presLayoutVars>
      </dgm:prSet>
      <dgm:spPr/>
    </dgm:pt>
    <dgm:pt modelId="{9A46902B-3215-0741-926E-301FD402588B}" type="pres">
      <dgm:prSet presAssocID="{1FD02AF0-88EC-46A2-81A8-15F5E704804B}" presName="FourConn_2-3" presStyleLbl="fgAccFollowNode1" presStyleIdx="1" presStyleCnt="3">
        <dgm:presLayoutVars>
          <dgm:bulletEnabled val="1"/>
        </dgm:presLayoutVars>
      </dgm:prSet>
      <dgm:spPr/>
    </dgm:pt>
    <dgm:pt modelId="{79A79CDF-0CB0-3A46-B0E9-7C89A679A41E}" type="pres">
      <dgm:prSet presAssocID="{1FD02AF0-88EC-46A2-81A8-15F5E704804B}" presName="FourConn_3-4" presStyleLbl="fgAccFollowNode1" presStyleIdx="2" presStyleCnt="3">
        <dgm:presLayoutVars>
          <dgm:bulletEnabled val="1"/>
        </dgm:presLayoutVars>
      </dgm:prSet>
      <dgm:spPr/>
    </dgm:pt>
    <dgm:pt modelId="{E8ED5CDA-BEFA-3A49-93B7-AED553F47FC7}" type="pres">
      <dgm:prSet presAssocID="{1FD02AF0-88EC-46A2-81A8-15F5E704804B}" presName="FourNodes_1_text" presStyleLbl="node1" presStyleIdx="3" presStyleCnt="4">
        <dgm:presLayoutVars>
          <dgm:bulletEnabled val="1"/>
        </dgm:presLayoutVars>
      </dgm:prSet>
      <dgm:spPr/>
    </dgm:pt>
    <dgm:pt modelId="{D1B73D49-74ED-6947-B444-2638BDC0555D}" type="pres">
      <dgm:prSet presAssocID="{1FD02AF0-88EC-46A2-81A8-15F5E704804B}" presName="FourNodes_2_text" presStyleLbl="node1" presStyleIdx="3" presStyleCnt="4">
        <dgm:presLayoutVars>
          <dgm:bulletEnabled val="1"/>
        </dgm:presLayoutVars>
      </dgm:prSet>
      <dgm:spPr/>
    </dgm:pt>
    <dgm:pt modelId="{46066776-AC4F-1947-8EE5-1E61D0CB747F}" type="pres">
      <dgm:prSet presAssocID="{1FD02AF0-88EC-46A2-81A8-15F5E704804B}" presName="FourNodes_3_text" presStyleLbl="node1" presStyleIdx="3" presStyleCnt="4">
        <dgm:presLayoutVars>
          <dgm:bulletEnabled val="1"/>
        </dgm:presLayoutVars>
      </dgm:prSet>
      <dgm:spPr/>
    </dgm:pt>
    <dgm:pt modelId="{3AC70A3E-C111-064B-9172-954C8D830B58}" type="pres">
      <dgm:prSet presAssocID="{1FD02AF0-88EC-46A2-81A8-15F5E70480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4FB522C-DFE4-674B-BD67-CF938A72F146}" type="presOf" srcId="{8C01E1ED-D431-F242-8DC5-6052C797CA71}" destId="{CD449765-7523-A848-A64A-C4303C3836DC}" srcOrd="0" destOrd="1" presId="urn:microsoft.com/office/officeart/2005/8/layout/vProcess5"/>
    <dgm:cxn modelId="{CBCD5437-D786-BB45-A765-04ADC907B51F}" srcId="{619BDC14-3ABD-464B-925B-C7C7C89568F6}" destId="{8C01E1ED-D431-F242-8DC5-6052C797CA71}" srcOrd="0" destOrd="0" parTransId="{73125B9E-27DE-BF46-99E7-775FC4162018}" sibTransId="{7F1CE780-BF0D-A441-85F0-1AD09E0C40C9}"/>
    <dgm:cxn modelId="{A9F49050-9286-D646-A14C-5613616AA1A7}" srcId="{1FD02AF0-88EC-46A2-81A8-15F5E704804B}" destId="{82BE8FA0-870B-BE4E-B8ED-A201DC3B3256}" srcOrd="1" destOrd="0" parTransId="{29D06034-F0F6-7948-B0FC-8AA551E8550A}" sibTransId="{C0CDB47E-EFED-0D48-8165-5C84E58B37E4}"/>
    <dgm:cxn modelId="{57E1335D-9971-7F4B-B6FC-FF6A3605EAD3}" type="presOf" srcId="{C9A98D4D-3B8C-5246-9772-FA6DA02A301F}" destId="{CD449765-7523-A848-A64A-C4303C3836DC}" srcOrd="0" destOrd="2" presId="urn:microsoft.com/office/officeart/2005/8/layout/vProcess5"/>
    <dgm:cxn modelId="{A470D572-54A9-D148-9D2B-CB3E1A2A5C90}" srcId="{475B3A38-9B70-CB4B-8E63-B97DAEBED400}" destId="{C1D56F32-056B-B04A-9A83-1ECE38C4F828}" srcOrd="0" destOrd="0" parTransId="{2F20ECBD-E50B-5644-8CCC-0499663282E8}" sibTransId="{B5ECE919-2C3C-6B4D-91FD-3033821FACFE}"/>
    <dgm:cxn modelId="{25C7057C-2943-004F-9999-B6C0C79B7F39}" type="presOf" srcId="{82BE8FA0-870B-BE4E-B8ED-A201DC3B3256}" destId="{36359423-D2EF-FB40-B0A4-AD27CF28E952}" srcOrd="0" destOrd="0" presId="urn:microsoft.com/office/officeart/2005/8/layout/vProcess5"/>
    <dgm:cxn modelId="{B6CFAC7E-95E1-D04A-9BEF-D130D7F32EA4}" type="presOf" srcId="{8C01E1ED-D431-F242-8DC5-6052C797CA71}" destId="{E8ED5CDA-BEFA-3A49-93B7-AED553F47FC7}" srcOrd="1" destOrd="1" presId="urn:microsoft.com/office/officeart/2005/8/layout/vProcess5"/>
    <dgm:cxn modelId="{27A43780-70E6-9042-B1AA-910B8D1125EE}" type="presOf" srcId="{22BC73AD-6361-DA40-A0F8-C5B6E993F27D}" destId="{46066776-AC4F-1947-8EE5-1E61D0CB747F}" srcOrd="1" destOrd="2" presId="urn:microsoft.com/office/officeart/2005/8/layout/vProcess5"/>
    <dgm:cxn modelId="{35CCC38A-274B-C44A-8DF4-40E68CA7936D}" type="presOf" srcId="{619BDC14-3ABD-464B-925B-C7C7C89568F6}" destId="{E8ED5CDA-BEFA-3A49-93B7-AED553F47FC7}" srcOrd="1" destOrd="0" presId="urn:microsoft.com/office/officeart/2005/8/layout/vProcess5"/>
    <dgm:cxn modelId="{A17BEF91-D7FE-9B46-92CD-7ED1A8EFBB4C}" srcId="{1FD02AF0-88EC-46A2-81A8-15F5E704804B}" destId="{475B3A38-9B70-CB4B-8E63-B97DAEBED400}" srcOrd="2" destOrd="0" parTransId="{24BA083F-8B1F-054B-AEFA-4A4FD867B49F}" sibTransId="{9F3D6579-3834-0944-BCC7-2CF80EEDC0A8}"/>
    <dgm:cxn modelId="{B3764892-802E-724A-BF5B-809426469704}" type="presOf" srcId="{475B3A38-9B70-CB4B-8E63-B97DAEBED400}" destId="{46066776-AC4F-1947-8EE5-1E61D0CB747F}" srcOrd="1" destOrd="0" presId="urn:microsoft.com/office/officeart/2005/8/layout/vProcess5"/>
    <dgm:cxn modelId="{17062C9A-5683-8B44-9DA8-E9BE24E9EB3B}" type="presOf" srcId="{30897FF8-9F2A-F549-BA03-FE1A72E74B19}" destId="{56B32896-2A65-C34D-A1C3-D4DE083D3768}" srcOrd="0" destOrd="0" presId="urn:microsoft.com/office/officeart/2005/8/layout/vProcess5"/>
    <dgm:cxn modelId="{1FA7499C-6024-234F-9D3A-1F9B9570B578}" type="presOf" srcId="{1FD02AF0-88EC-46A2-81A8-15F5E704804B}" destId="{3347E452-612B-E448-9186-3B4A4EC5F65D}" srcOrd="0" destOrd="0" presId="urn:microsoft.com/office/officeart/2005/8/layout/vProcess5"/>
    <dgm:cxn modelId="{2C886DA6-BB52-D34C-A0E1-5F9E10DE0AD6}" type="presOf" srcId="{74AC913C-8152-954A-95B1-CA45B2183637}" destId="{E2ED8BF4-1AB3-6644-BAE1-F83A2F6C2D3F}" srcOrd="0" destOrd="0" presId="urn:microsoft.com/office/officeart/2005/8/layout/vProcess5"/>
    <dgm:cxn modelId="{D63928A7-95A5-264C-B402-80778F6923AE}" type="presOf" srcId="{C1D56F32-056B-B04A-9A83-1ECE38C4F828}" destId="{581E8C28-D84A-4C4D-ABBE-2F330454BF78}" srcOrd="0" destOrd="1" presId="urn:microsoft.com/office/officeart/2005/8/layout/vProcess5"/>
    <dgm:cxn modelId="{01A80BB5-40F5-1F4A-AACC-DC2F63F8A211}" type="presOf" srcId="{74AC913C-8152-954A-95B1-CA45B2183637}" destId="{3AC70A3E-C111-064B-9172-954C8D830B58}" srcOrd="1" destOrd="0" presId="urn:microsoft.com/office/officeart/2005/8/layout/vProcess5"/>
    <dgm:cxn modelId="{B37A81BF-FFD5-1B46-83C4-496F4BACC5B6}" type="presOf" srcId="{C1D56F32-056B-B04A-9A83-1ECE38C4F828}" destId="{46066776-AC4F-1947-8EE5-1E61D0CB747F}" srcOrd="1" destOrd="1" presId="urn:microsoft.com/office/officeart/2005/8/layout/vProcess5"/>
    <dgm:cxn modelId="{35557FC6-6A6B-B64F-ACB5-66F33E0A8D9D}" type="presOf" srcId="{619BDC14-3ABD-464B-925B-C7C7C89568F6}" destId="{CD449765-7523-A848-A64A-C4303C3836DC}" srcOrd="0" destOrd="0" presId="urn:microsoft.com/office/officeart/2005/8/layout/vProcess5"/>
    <dgm:cxn modelId="{2BDD32CB-10DA-F048-A410-0388026D0B29}" srcId="{1FD02AF0-88EC-46A2-81A8-15F5E704804B}" destId="{619BDC14-3ABD-464B-925B-C7C7C89568F6}" srcOrd="0" destOrd="0" parTransId="{CD975BED-D7B5-3640-8604-75C127E2C0BC}" sibTransId="{30897FF8-9F2A-F549-BA03-FE1A72E74B19}"/>
    <dgm:cxn modelId="{174EF4CB-90F9-6948-BDB4-33DBFF3FE0E5}" type="presOf" srcId="{9F3D6579-3834-0944-BCC7-2CF80EEDC0A8}" destId="{79A79CDF-0CB0-3A46-B0E9-7C89A679A41E}" srcOrd="0" destOrd="0" presId="urn:microsoft.com/office/officeart/2005/8/layout/vProcess5"/>
    <dgm:cxn modelId="{A16A75CF-15E2-784D-91C5-DDE1EEC5D6F6}" srcId="{1FD02AF0-88EC-46A2-81A8-15F5E704804B}" destId="{74AC913C-8152-954A-95B1-CA45B2183637}" srcOrd="3" destOrd="0" parTransId="{DB8D0276-46F9-8D4C-A3BC-37220DDE62B8}" sibTransId="{73653451-A127-854C-9307-6EE44ACBA6CC}"/>
    <dgm:cxn modelId="{31F3CED4-FEAD-964A-B2A1-37BE542ABF31}" type="presOf" srcId="{C9A98D4D-3B8C-5246-9772-FA6DA02A301F}" destId="{E8ED5CDA-BEFA-3A49-93B7-AED553F47FC7}" srcOrd="1" destOrd="2" presId="urn:microsoft.com/office/officeart/2005/8/layout/vProcess5"/>
    <dgm:cxn modelId="{109EC9DE-1238-6E42-9FAF-8B7D94C3F9CE}" srcId="{475B3A38-9B70-CB4B-8E63-B97DAEBED400}" destId="{22BC73AD-6361-DA40-A0F8-C5B6E993F27D}" srcOrd="1" destOrd="0" parTransId="{7C29CBE5-A3F2-4D48-A772-BDF60C79679F}" sibTransId="{8F98864D-09A7-3342-BE5C-503F15F186F3}"/>
    <dgm:cxn modelId="{E67BA2E4-CDB1-2C4F-B039-B85AC8793A32}" type="presOf" srcId="{82BE8FA0-870B-BE4E-B8ED-A201DC3B3256}" destId="{D1B73D49-74ED-6947-B444-2638BDC0555D}" srcOrd="1" destOrd="0" presId="urn:microsoft.com/office/officeart/2005/8/layout/vProcess5"/>
    <dgm:cxn modelId="{D03987E6-6EFB-0D4E-8642-B6280D4A1A62}" type="presOf" srcId="{22BC73AD-6361-DA40-A0F8-C5B6E993F27D}" destId="{581E8C28-D84A-4C4D-ABBE-2F330454BF78}" srcOrd="0" destOrd="2" presId="urn:microsoft.com/office/officeart/2005/8/layout/vProcess5"/>
    <dgm:cxn modelId="{EC3905E8-95BA-E748-AD27-A5C784D3FCA5}" type="presOf" srcId="{C0CDB47E-EFED-0D48-8165-5C84E58B37E4}" destId="{9A46902B-3215-0741-926E-301FD402588B}" srcOrd="0" destOrd="0" presId="urn:microsoft.com/office/officeart/2005/8/layout/vProcess5"/>
    <dgm:cxn modelId="{2F7916EA-C617-0A4E-92B0-BF53C775467A}" type="presOf" srcId="{475B3A38-9B70-CB4B-8E63-B97DAEBED400}" destId="{581E8C28-D84A-4C4D-ABBE-2F330454BF78}" srcOrd="0" destOrd="0" presId="urn:microsoft.com/office/officeart/2005/8/layout/vProcess5"/>
    <dgm:cxn modelId="{008BD2FC-BB0B-C04D-B5C1-C41FD4588A42}" srcId="{619BDC14-3ABD-464B-925B-C7C7C89568F6}" destId="{C9A98D4D-3B8C-5246-9772-FA6DA02A301F}" srcOrd="1" destOrd="0" parTransId="{1A15E779-471F-984E-A0EE-4B1CEFFC32AF}" sibTransId="{B8EAE113-6728-1D40-8740-39444933AE19}"/>
    <dgm:cxn modelId="{769FBAF9-FF9B-144F-B04F-23F09D455C55}" type="presParOf" srcId="{3347E452-612B-E448-9186-3B4A4EC5F65D}" destId="{37CC3517-9A3B-AB4C-B8AD-2AEDB1D0EB08}" srcOrd="0" destOrd="0" presId="urn:microsoft.com/office/officeart/2005/8/layout/vProcess5"/>
    <dgm:cxn modelId="{43878565-B7E5-2F47-9902-7E7EED32EE5F}" type="presParOf" srcId="{3347E452-612B-E448-9186-3B4A4EC5F65D}" destId="{CD449765-7523-A848-A64A-C4303C3836DC}" srcOrd="1" destOrd="0" presId="urn:microsoft.com/office/officeart/2005/8/layout/vProcess5"/>
    <dgm:cxn modelId="{C19BF243-FACC-314F-9728-46BC2DDE5C4B}" type="presParOf" srcId="{3347E452-612B-E448-9186-3B4A4EC5F65D}" destId="{36359423-D2EF-FB40-B0A4-AD27CF28E952}" srcOrd="2" destOrd="0" presId="urn:microsoft.com/office/officeart/2005/8/layout/vProcess5"/>
    <dgm:cxn modelId="{B729B6D8-B210-C444-A5FE-10FF6F33412F}" type="presParOf" srcId="{3347E452-612B-E448-9186-3B4A4EC5F65D}" destId="{581E8C28-D84A-4C4D-ABBE-2F330454BF78}" srcOrd="3" destOrd="0" presId="urn:microsoft.com/office/officeart/2005/8/layout/vProcess5"/>
    <dgm:cxn modelId="{A671912F-4EFC-664B-A648-088E69323165}" type="presParOf" srcId="{3347E452-612B-E448-9186-3B4A4EC5F65D}" destId="{E2ED8BF4-1AB3-6644-BAE1-F83A2F6C2D3F}" srcOrd="4" destOrd="0" presId="urn:microsoft.com/office/officeart/2005/8/layout/vProcess5"/>
    <dgm:cxn modelId="{0217892F-D305-4841-9CE5-74FBC2A61B2E}" type="presParOf" srcId="{3347E452-612B-E448-9186-3B4A4EC5F65D}" destId="{56B32896-2A65-C34D-A1C3-D4DE083D3768}" srcOrd="5" destOrd="0" presId="urn:microsoft.com/office/officeart/2005/8/layout/vProcess5"/>
    <dgm:cxn modelId="{17CC60AE-7581-8C4E-9FBB-375E4050F4C7}" type="presParOf" srcId="{3347E452-612B-E448-9186-3B4A4EC5F65D}" destId="{9A46902B-3215-0741-926E-301FD402588B}" srcOrd="6" destOrd="0" presId="urn:microsoft.com/office/officeart/2005/8/layout/vProcess5"/>
    <dgm:cxn modelId="{CF40C38F-AF25-1F40-94E8-BC11095F519D}" type="presParOf" srcId="{3347E452-612B-E448-9186-3B4A4EC5F65D}" destId="{79A79CDF-0CB0-3A46-B0E9-7C89A679A41E}" srcOrd="7" destOrd="0" presId="urn:microsoft.com/office/officeart/2005/8/layout/vProcess5"/>
    <dgm:cxn modelId="{8140AFC7-DD59-9C42-BF5D-E21F3040B131}" type="presParOf" srcId="{3347E452-612B-E448-9186-3B4A4EC5F65D}" destId="{E8ED5CDA-BEFA-3A49-93B7-AED553F47FC7}" srcOrd="8" destOrd="0" presId="urn:microsoft.com/office/officeart/2005/8/layout/vProcess5"/>
    <dgm:cxn modelId="{38120C03-7D1B-3244-B91D-2FC99175AE9F}" type="presParOf" srcId="{3347E452-612B-E448-9186-3B4A4EC5F65D}" destId="{D1B73D49-74ED-6947-B444-2638BDC0555D}" srcOrd="9" destOrd="0" presId="urn:microsoft.com/office/officeart/2005/8/layout/vProcess5"/>
    <dgm:cxn modelId="{77596D85-6FAE-8249-95DB-8D3CBA86E92E}" type="presParOf" srcId="{3347E452-612B-E448-9186-3B4A4EC5F65D}" destId="{46066776-AC4F-1947-8EE5-1E61D0CB747F}" srcOrd="10" destOrd="0" presId="urn:microsoft.com/office/officeart/2005/8/layout/vProcess5"/>
    <dgm:cxn modelId="{F55FFD68-3F6D-CF48-AF57-9790A2F4109B}" type="presParOf" srcId="{3347E452-612B-E448-9186-3B4A4EC5F65D}" destId="{3AC70A3E-C111-064B-9172-954C8D830B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2D120-9EEC-4270-B6DF-A452C1A27A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8EF5DF-3BE2-2D47-94EB-2CE874AAA4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High Density Storage Devices </a:t>
          </a:r>
        </a:p>
      </dgm:t>
    </dgm:pt>
    <dgm:pt modelId="{0E0F44D9-AC81-0E4E-AB22-A423D1C41A89}" type="parTrans" cxnId="{4C9A3D7D-7569-2C4B-B09B-D2A19E2A478D}">
      <dgm:prSet/>
      <dgm:spPr/>
      <dgm:t>
        <a:bodyPr/>
        <a:lstStyle/>
        <a:p>
          <a:endParaRPr lang="en-US"/>
        </a:p>
      </dgm:t>
    </dgm:pt>
    <dgm:pt modelId="{D474EEF0-18F0-C246-8216-1848DDF8A164}" type="sibTrans" cxnId="{4C9A3D7D-7569-2C4B-B09B-D2A19E2A478D}">
      <dgm:prSet/>
      <dgm:spPr/>
      <dgm:t>
        <a:bodyPr/>
        <a:lstStyle/>
        <a:p>
          <a:endParaRPr lang="en-US"/>
        </a:p>
      </dgm:t>
    </dgm:pt>
    <dgm:pt modelId="{0EE00212-B35E-EB48-8D34-DE97363C1A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Super capacitors </a:t>
          </a:r>
        </a:p>
      </dgm:t>
    </dgm:pt>
    <dgm:pt modelId="{9AFCC30B-81BB-F243-932B-8BDFB42052C1}" type="parTrans" cxnId="{3596CD02-CEB6-BA4A-868B-9060DE19DC3E}">
      <dgm:prSet/>
      <dgm:spPr/>
      <dgm:t>
        <a:bodyPr/>
        <a:lstStyle/>
        <a:p>
          <a:endParaRPr lang="en-US"/>
        </a:p>
      </dgm:t>
    </dgm:pt>
    <dgm:pt modelId="{EDD48330-3AA9-C340-8C8E-E81961637D9D}" type="sibTrans" cxnId="{3596CD02-CEB6-BA4A-868B-9060DE19DC3E}">
      <dgm:prSet/>
      <dgm:spPr/>
      <dgm:t>
        <a:bodyPr/>
        <a:lstStyle/>
        <a:p>
          <a:endParaRPr lang="en-US"/>
        </a:p>
      </dgm:t>
    </dgm:pt>
    <dgm:pt modelId="{22B4EBC1-A9A1-034C-A403-7DCF076D66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Harvesting energy from environment</a:t>
          </a:r>
        </a:p>
      </dgm:t>
    </dgm:pt>
    <dgm:pt modelId="{EA02210D-CBA2-5E45-BB54-858F980E8810}" type="parTrans" cxnId="{EE303340-F9A5-1C48-97B9-A19E8705F4A7}">
      <dgm:prSet/>
      <dgm:spPr/>
      <dgm:t>
        <a:bodyPr/>
        <a:lstStyle/>
        <a:p>
          <a:endParaRPr lang="en-US"/>
        </a:p>
      </dgm:t>
    </dgm:pt>
    <dgm:pt modelId="{6B0B5B9D-AFC3-C047-977A-E10C916F1F82}" type="sibTrans" cxnId="{EE303340-F9A5-1C48-97B9-A19E8705F4A7}">
      <dgm:prSet/>
      <dgm:spPr/>
      <dgm:t>
        <a:bodyPr/>
        <a:lstStyle/>
        <a:p>
          <a:endParaRPr lang="en-US"/>
        </a:p>
      </dgm:t>
    </dgm:pt>
    <dgm:pt modelId="{639B5F39-09A3-4413-951B-9B222877D219}" type="pres">
      <dgm:prSet presAssocID="{7122D120-9EEC-4270-B6DF-A452C1A27A9E}" presName="root" presStyleCnt="0">
        <dgm:presLayoutVars>
          <dgm:dir/>
          <dgm:resizeHandles val="exact"/>
        </dgm:presLayoutVars>
      </dgm:prSet>
      <dgm:spPr/>
    </dgm:pt>
    <dgm:pt modelId="{B3B3087F-A88B-4444-8F62-D97DE5A031EF}" type="pres">
      <dgm:prSet presAssocID="{FC8EF5DF-3BE2-2D47-94EB-2CE874AAA4EF}" presName="compNode" presStyleCnt="0"/>
      <dgm:spPr/>
    </dgm:pt>
    <dgm:pt modelId="{2294CC50-918B-4225-B5EA-7788DB3924F8}" type="pres">
      <dgm:prSet presAssocID="{FC8EF5DF-3BE2-2D47-94EB-2CE874AAA4EF}" presName="bgRect" presStyleLbl="bgShp" presStyleIdx="0" presStyleCnt="3"/>
      <dgm:spPr/>
    </dgm:pt>
    <dgm:pt modelId="{8A09DF10-0B5D-4508-92B4-DE4C43266A13}" type="pres">
      <dgm:prSet presAssocID="{FC8EF5DF-3BE2-2D47-94EB-2CE874AAA4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39E139A-7689-435B-9267-05F5C8ACA379}" type="pres">
      <dgm:prSet presAssocID="{FC8EF5DF-3BE2-2D47-94EB-2CE874AAA4EF}" presName="spaceRect" presStyleCnt="0"/>
      <dgm:spPr/>
    </dgm:pt>
    <dgm:pt modelId="{2BADAC11-BFF5-4947-8F90-0F102B7A03D6}" type="pres">
      <dgm:prSet presAssocID="{FC8EF5DF-3BE2-2D47-94EB-2CE874AAA4EF}" presName="parTx" presStyleLbl="revTx" presStyleIdx="0" presStyleCnt="3">
        <dgm:presLayoutVars>
          <dgm:chMax val="0"/>
          <dgm:chPref val="0"/>
        </dgm:presLayoutVars>
      </dgm:prSet>
      <dgm:spPr/>
    </dgm:pt>
    <dgm:pt modelId="{13441E56-E31B-4253-B9F5-4AFAC5FE7A1D}" type="pres">
      <dgm:prSet presAssocID="{D474EEF0-18F0-C246-8216-1848DDF8A164}" presName="sibTrans" presStyleCnt="0"/>
      <dgm:spPr/>
    </dgm:pt>
    <dgm:pt modelId="{4F4153D6-6B18-4220-9D6C-5DE62D6A4C1C}" type="pres">
      <dgm:prSet presAssocID="{0EE00212-B35E-EB48-8D34-DE97363C1A83}" presName="compNode" presStyleCnt="0"/>
      <dgm:spPr/>
    </dgm:pt>
    <dgm:pt modelId="{F85539BD-B079-4A60-AE34-7A59C731C9C5}" type="pres">
      <dgm:prSet presAssocID="{0EE00212-B35E-EB48-8D34-DE97363C1A83}" presName="bgRect" presStyleLbl="bgShp" presStyleIdx="1" presStyleCnt="3"/>
      <dgm:spPr/>
    </dgm:pt>
    <dgm:pt modelId="{D215B001-765F-427A-8C90-C509916763AB}" type="pres">
      <dgm:prSet presAssocID="{0EE00212-B35E-EB48-8D34-DE97363C1A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4DA07644-ADF2-48E9-99EC-6A4DB8F2615C}" type="pres">
      <dgm:prSet presAssocID="{0EE00212-B35E-EB48-8D34-DE97363C1A83}" presName="spaceRect" presStyleCnt="0"/>
      <dgm:spPr/>
    </dgm:pt>
    <dgm:pt modelId="{6DE0A070-7ABD-4E4D-B802-4C3936A530AA}" type="pres">
      <dgm:prSet presAssocID="{0EE00212-B35E-EB48-8D34-DE97363C1A83}" presName="parTx" presStyleLbl="revTx" presStyleIdx="1" presStyleCnt="3">
        <dgm:presLayoutVars>
          <dgm:chMax val="0"/>
          <dgm:chPref val="0"/>
        </dgm:presLayoutVars>
      </dgm:prSet>
      <dgm:spPr/>
    </dgm:pt>
    <dgm:pt modelId="{70578A70-0001-40BF-B7A2-A1650B0402CF}" type="pres">
      <dgm:prSet presAssocID="{EDD48330-3AA9-C340-8C8E-E81961637D9D}" presName="sibTrans" presStyleCnt="0"/>
      <dgm:spPr/>
    </dgm:pt>
    <dgm:pt modelId="{05167CB3-8AED-4251-BD03-83A8AB57C9D9}" type="pres">
      <dgm:prSet presAssocID="{22B4EBC1-A9A1-034C-A403-7DCF076D6643}" presName="compNode" presStyleCnt="0"/>
      <dgm:spPr/>
    </dgm:pt>
    <dgm:pt modelId="{25A8F6A4-3319-4779-B0D6-0EAC849990E7}" type="pres">
      <dgm:prSet presAssocID="{22B4EBC1-A9A1-034C-A403-7DCF076D6643}" presName="bgRect" presStyleLbl="bgShp" presStyleIdx="2" presStyleCnt="3"/>
      <dgm:spPr/>
    </dgm:pt>
    <dgm:pt modelId="{7DCFD712-1551-46A8-9503-512980BD408F}" type="pres">
      <dgm:prSet presAssocID="{22B4EBC1-A9A1-034C-A403-7DCF076D66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5F5E31E2-4E48-47BF-BDFD-9C1821344374}" type="pres">
      <dgm:prSet presAssocID="{22B4EBC1-A9A1-034C-A403-7DCF076D6643}" presName="spaceRect" presStyleCnt="0"/>
      <dgm:spPr/>
    </dgm:pt>
    <dgm:pt modelId="{44C06BB6-5733-4349-AE7B-414C6528D288}" type="pres">
      <dgm:prSet presAssocID="{22B4EBC1-A9A1-034C-A403-7DCF076D66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96CD02-CEB6-BA4A-868B-9060DE19DC3E}" srcId="{7122D120-9EEC-4270-B6DF-A452C1A27A9E}" destId="{0EE00212-B35E-EB48-8D34-DE97363C1A83}" srcOrd="1" destOrd="0" parTransId="{9AFCC30B-81BB-F243-932B-8BDFB42052C1}" sibTransId="{EDD48330-3AA9-C340-8C8E-E81961637D9D}"/>
    <dgm:cxn modelId="{DE07C608-01F0-AF46-B1C0-759E65D1600D}" type="presOf" srcId="{FC8EF5DF-3BE2-2D47-94EB-2CE874AAA4EF}" destId="{2BADAC11-BFF5-4947-8F90-0F102B7A03D6}" srcOrd="0" destOrd="0" presId="urn:microsoft.com/office/officeart/2018/2/layout/IconVerticalSolidList"/>
    <dgm:cxn modelId="{0C628B0C-C16A-B848-ACB7-2847AA61C9E0}" type="presOf" srcId="{0EE00212-B35E-EB48-8D34-DE97363C1A83}" destId="{6DE0A070-7ABD-4E4D-B802-4C3936A530AA}" srcOrd="0" destOrd="0" presId="urn:microsoft.com/office/officeart/2018/2/layout/IconVerticalSolidList"/>
    <dgm:cxn modelId="{EE303340-F9A5-1C48-97B9-A19E8705F4A7}" srcId="{7122D120-9EEC-4270-B6DF-A452C1A27A9E}" destId="{22B4EBC1-A9A1-034C-A403-7DCF076D6643}" srcOrd="2" destOrd="0" parTransId="{EA02210D-CBA2-5E45-BB54-858F980E8810}" sibTransId="{6B0B5B9D-AFC3-C047-977A-E10C916F1F82}"/>
    <dgm:cxn modelId="{4C9A3D7D-7569-2C4B-B09B-D2A19E2A478D}" srcId="{7122D120-9EEC-4270-B6DF-A452C1A27A9E}" destId="{FC8EF5DF-3BE2-2D47-94EB-2CE874AAA4EF}" srcOrd="0" destOrd="0" parTransId="{0E0F44D9-AC81-0E4E-AB22-A423D1C41A89}" sibTransId="{D474EEF0-18F0-C246-8216-1848DDF8A164}"/>
    <dgm:cxn modelId="{5DBF76AC-BEA1-EA4A-9B46-5AFF4FCC7F44}" type="presOf" srcId="{7122D120-9EEC-4270-B6DF-A452C1A27A9E}" destId="{639B5F39-09A3-4413-951B-9B222877D219}" srcOrd="0" destOrd="0" presId="urn:microsoft.com/office/officeart/2018/2/layout/IconVerticalSolidList"/>
    <dgm:cxn modelId="{68CC50D5-2898-E24A-B93C-98EB07FF48B3}" type="presOf" srcId="{22B4EBC1-A9A1-034C-A403-7DCF076D6643}" destId="{44C06BB6-5733-4349-AE7B-414C6528D288}" srcOrd="0" destOrd="0" presId="urn:microsoft.com/office/officeart/2018/2/layout/IconVerticalSolidList"/>
    <dgm:cxn modelId="{79099DF8-3BD0-764C-8463-16BADB295F53}" type="presParOf" srcId="{639B5F39-09A3-4413-951B-9B222877D219}" destId="{B3B3087F-A88B-4444-8F62-D97DE5A031EF}" srcOrd="0" destOrd="0" presId="urn:microsoft.com/office/officeart/2018/2/layout/IconVerticalSolidList"/>
    <dgm:cxn modelId="{7E1F32FF-BFBE-5C40-9B64-CF40D99194E4}" type="presParOf" srcId="{B3B3087F-A88B-4444-8F62-D97DE5A031EF}" destId="{2294CC50-918B-4225-B5EA-7788DB3924F8}" srcOrd="0" destOrd="0" presId="urn:microsoft.com/office/officeart/2018/2/layout/IconVerticalSolidList"/>
    <dgm:cxn modelId="{3A301F24-5841-BF4D-B69D-0722A3B0643B}" type="presParOf" srcId="{B3B3087F-A88B-4444-8F62-D97DE5A031EF}" destId="{8A09DF10-0B5D-4508-92B4-DE4C43266A13}" srcOrd="1" destOrd="0" presId="urn:microsoft.com/office/officeart/2018/2/layout/IconVerticalSolidList"/>
    <dgm:cxn modelId="{02EE7DF7-677F-1C45-AC75-678AA8B0E4F6}" type="presParOf" srcId="{B3B3087F-A88B-4444-8F62-D97DE5A031EF}" destId="{A39E139A-7689-435B-9267-05F5C8ACA379}" srcOrd="2" destOrd="0" presId="urn:microsoft.com/office/officeart/2018/2/layout/IconVerticalSolidList"/>
    <dgm:cxn modelId="{1D0CFD15-95DC-BC4F-ADF0-5074FE2B760F}" type="presParOf" srcId="{B3B3087F-A88B-4444-8F62-D97DE5A031EF}" destId="{2BADAC11-BFF5-4947-8F90-0F102B7A03D6}" srcOrd="3" destOrd="0" presId="urn:microsoft.com/office/officeart/2018/2/layout/IconVerticalSolidList"/>
    <dgm:cxn modelId="{B1E499AA-5614-0C42-9064-3FBC1376DB87}" type="presParOf" srcId="{639B5F39-09A3-4413-951B-9B222877D219}" destId="{13441E56-E31B-4253-B9F5-4AFAC5FE7A1D}" srcOrd="1" destOrd="0" presId="urn:microsoft.com/office/officeart/2018/2/layout/IconVerticalSolidList"/>
    <dgm:cxn modelId="{96997DD1-0484-7E43-BAFB-72D08F59FAC8}" type="presParOf" srcId="{639B5F39-09A3-4413-951B-9B222877D219}" destId="{4F4153D6-6B18-4220-9D6C-5DE62D6A4C1C}" srcOrd="2" destOrd="0" presId="urn:microsoft.com/office/officeart/2018/2/layout/IconVerticalSolidList"/>
    <dgm:cxn modelId="{46831D76-CEA2-024E-B169-1C5A54D29CF5}" type="presParOf" srcId="{4F4153D6-6B18-4220-9D6C-5DE62D6A4C1C}" destId="{F85539BD-B079-4A60-AE34-7A59C731C9C5}" srcOrd="0" destOrd="0" presId="urn:microsoft.com/office/officeart/2018/2/layout/IconVerticalSolidList"/>
    <dgm:cxn modelId="{07372DD9-9590-6A4E-8465-8C929AEA1F39}" type="presParOf" srcId="{4F4153D6-6B18-4220-9D6C-5DE62D6A4C1C}" destId="{D215B001-765F-427A-8C90-C509916763AB}" srcOrd="1" destOrd="0" presId="urn:microsoft.com/office/officeart/2018/2/layout/IconVerticalSolidList"/>
    <dgm:cxn modelId="{AF022471-7679-DE44-A8B2-49218EC667C1}" type="presParOf" srcId="{4F4153D6-6B18-4220-9D6C-5DE62D6A4C1C}" destId="{4DA07644-ADF2-48E9-99EC-6A4DB8F2615C}" srcOrd="2" destOrd="0" presId="urn:microsoft.com/office/officeart/2018/2/layout/IconVerticalSolidList"/>
    <dgm:cxn modelId="{E6A239C8-0FDA-144A-B608-12E2BD232919}" type="presParOf" srcId="{4F4153D6-6B18-4220-9D6C-5DE62D6A4C1C}" destId="{6DE0A070-7ABD-4E4D-B802-4C3936A530AA}" srcOrd="3" destOrd="0" presId="urn:microsoft.com/office/officeart/2018/2/layout/IconVerticalSolidList"/>
    <dgm:cxn modelId="{9603ADF2-BC63-9747-8825-030F015217A5}" type="presParOf" srcId="{639B5F39-09A3-4413-951B-9B222877D219}" destId="{70578A70-0001-40BF-B7A2-A1650B0402CF}" srcOrd="3" destOrd="0" presId="urn:microsoft.com/office/officeart/2018/2/layout/IconVerticalSolidList"/>
    <dgm:cxn modelId="{BDA84A95-D46C-3941-9720-7A4F68B53FF1}" type="presParOf" srcId="{639B5F39-09A3-4413-951B-9B222877D219}" destId="{05167CB3-8AED-4251-BD03-83A8AB57C9D9}" srcOrd="4" destOrd="0" presId="urn:microsoft.com/office/officeart/2018/2/layout/IconVerticalSolidList"/>
    <dgm:cxn modelId="{F40B6E7F-5F8B-CC4E-BA11-1921B12B857F}" type="presParOf" srcId="{05167CB3-8AED-4251-BD03-83A8AB57C9D9}" destId="{25A8F6A4-3319-4779-B0D6-0EAC849990E7}" srcOrd="0" destOrd="0" presId="urn:microsoft.com/office/officeart/2018/2/layout/IconVerticalSolidList"/>
    <dgm:cxn modelId="{BA60D213-5BED-F640-8911-607C4B074679}" type="presParOf" srcId="{05167CB3-8AED-4251-BD03-83A8AB57C9D9}" destId="{7DCFD712-1551-46A8-9503-512980BD408F}" srcOrd="1" destOrd="0" presId="urn:microsoft.com/office/officeart/2018/2/layout/IconVerticalSolidList"/>
    <dgm:cxn modelId="{920CC1B6-82E0-CC43-A74F-6DDFB5CF0324}" type="presParOf" srcId="{05167CB3-8AED-4251-BD03-83A8AB57C9D9}" destId="{5F5E31E2-4E48-47BF-BDFD-9C1821344374}" srcOrd="2" destOrd="0" presId="urn:microsoft.com/office/officeart/2018/2/layout/IconVerticalSolidList"/>
    <dgm:cxn modelId="{0B4630BF-4AC1-F04C-903A-27900E3F766D}" type="presParOf" srcId="{05167CB3-8AED-4251-BD03-83A8AB57C9D9}" destId="{44C06BB6-5733-4349-AE7B-414C6528D2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05B11-00F8-6149-AED4-89B4DAE5E84D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F1CA9-90D2-FB43-A511-FD445EE27E1A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Motivation </a:t>
          </a:r>
          <a:endParaRPr lang="en-IN" sz="3300" kern="1200" dirty="0"/>
        </a:p>
      </dsp:txBody>
      <dsp:txXfrm>
        <a:off x="0" y="623"/>
        <a:ext cx="6492875" cy="729164"/>
      </dsp:txXfrm>
    </dsp:sp>
    <dsp:sp modelId="{64BDA5DD-F9C1-3C43-8B9D-551ECF2291D4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C2A52-3C7B-F941-B087-8A883C946A08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History </a:t>
          </a:r>
          <a:endParaRPr lang="en-IN" sz="3300" kern="1200" dirty="0"/>
        </a:p>
      </dsp:txBody>
      <dsp:txXfrm>
        <a:off x="0" y="729788"/>
        <a:ext cx="6492875" cy="729164"/>
      </dsp:txXfrm>
    </dsp:sp>
    <dsp:sp modelId="{2AAD636B-B5D2-2249-908A-7F7C7D6057A2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85A7F-F0EE-EA43-B03D-44117077EC39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Negative capacitance </a:t>
          </a:r>
        </a:p>
      </dsp:txBody>
      <dsp:txXfrm>
        <a:off x="0" y="1458952"/>
        <a:ext cx="6492875" cy="729164"/>
      </dsp:txXfrm>
    </dsp:sp>
    <dsp:sp modelId="{7276F654-D95A-B742-9FDA-8851C2E4209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53774-FC7F-FF4D-85CA-3EB12F6AE6CD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Remedy for Subthreshold swing 'S'</a:t>
          </a:r>
        </a:p>
      </dsp:txBody>
      <dsp:txXfrm>
        <a:off x="0" y="2188117"/>
        <a:ext cx="6492875" cy="729164"/>
      </dsp:txXfrm>
    </dsp:sp>
    <dsp:sp modelId="{192366E8-2B9D-7344-B619-9AC4D73B3647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3818-4E3E-544D-BB24-C43D42E6D97D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FE-FET </a:t>
          </a:r>
        </a:p>
      </dsp:txBody>
      <dsp:txXfrm>
        <a:off x="0" y="2917282"/>
        <a:ext cx="6492875" cy="729164"/>
      </dsp:txXfrm>
    </dsp:sp>
    <dsp:sp modelId="{3A9FA884-2050-2C43-A24E-CF33E257CD4F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7A485-FC03-E642-B86B-C26A82F945FE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Applications </a:t>
          </a:r>
          <a:endParaRPr lang="en-US" sz="3300" kern="1200" dirty="0"/>
        </a:p>
      </dsp:txBody>
      <dsp:txXfrm>
        <a:off x="0" y="3646447"/>
        <a:ext cx="6492875" cy="729164"/>
      </dsp:txXfrm>
    </dsp:sp>
    <dsp:sp modelId="{355D41F2-F557-0748-B9DB-F7028081962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A2E6-990B-C742-8185-BAD1B17427EB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References </a:t>
          </a:r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4C064-B23A-4A11-A79F-906C2D81133A}">
      <dsp:nvSpPr>
        <dsp:cNvPr id="0" name=""/>
        <dsp:cNvSpPr/>
      </dsp:nvSpPr>
      <dsp:spPr>
        <a:xfrm>
          <a:off x="0" y="960259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6717B-0413-4101-AB44-BB16E3556CA4}">
      <dsp:nvSpPr>
        <dsp:cNvPr id="0" name=""/>
        <dsp:cNvSpPr/>
      </dsp:nvSpPr>
      <dsp:spPr>
        <a:xfrm>
          <a:off x="533059" y="1356750"/>
          <a:ext cx="969199" cy="969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506E-4FAD-4F2F-B5FA-9CE947CF84CA}">
      <dsp:nvSpPr>
        <dsp:cNvPr id="0" name=""/>
        <dsp:cNvSpPr/>
      </dsp:nvSpPr>
      <dsp:spPr>
        <a:xfrm>
          <a:off x="2035319" y="960259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low power? </a:t>
          </a:r>
        </a:p>
      </dsp:txBody>
      <dsp:txXfrm>
        <a:off x="2035319" y="960259"/>
        <a:ext cx="2931121" cy="1762180"/>
      </dsp:txXfrm>
    </dsp:sp>
    <dsp:sp modelId="{26B1600D-7A82-404A-9AF3-FCE0E346CD1D}">
      <dsp:nvSpPr>
        <dsp:cNvPr id="0" name=""/>
        <dsp:cNvSpPr/>
      </dsp:nvSpPr>
      <dsp:spPr>
        <a:xfrm>
          <a:off x="4966440" y="960259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Approx. 1/3 of green house effect is caused by electronics.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1/3 of green house effect is caused by transportation.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Remaining is from other sources.</a:t>
          </a:r>
        </a:p>
      </dsp:txBody>
      <dsp:txXfrm>
        <a:off x="4966440" y="960259"/>
        <a:ext cx="1545173" cy="1762180"/>
      </dsp:txXfrm>
    </dsp:sp>
    <dsp:sp modelId="{E13D2E30-0060-4009-81C1-B3C0A2B930AF}">
      <dsp:nvSpPr>
        <dsp:cNvPr id="0" name=""/>
        <dsp:cNvSpPr/>
      </dsp:nvSpPr>
      <dsp:spPr>
        <a:xfrm>
          <a:off x="0" y="3162985"/>
          <a:ext cx="6513603" cy="1762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47E57-88D5-427E-8FEF-4B77B6C59FD6}">
      <dsp:nvSpPr>
        <dsp:cNvPr id="0" name=""/>
        <dsp:cNvSpPr/>
      </dsp:nvSpPr>
      <dsp:spPr>
        <a:xfrm>
          <a:off x="533059" y="3559476"/>
          <a:ext cx="969199" cy="969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62262-D4AE-4ACB-943D-CC95F40622E8}">
      <dsp:nvSpPr>
        <dsp:cNvPr id="0" name=""/>
        <dsp:cNvSpPr/>
      </dsp:nvSpPr>
      <dsp:spPr>
        <a:xfrm>
          <a:off x="2035319" y="3162985"/>
          <a:ext cx="2931121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Because of continuously increasing performance demand of electronics high power dissipation takes place. This leads:</a:t>
          </a:r>
        </a:p>
      </dsp:txBody>
      <dsp:txXfrm>
        <a:off x="2035319" y="3162985"/>
        <a:ext cx="2931121" cy="1762180"/>
      </dsp:txXfrm>
    </dsp:sp>
    <dsp:sp modelId="{03F89000-4B74-491D-9BFA-125634193ED8}">
      <dsp:nvSpPr>
        <dsp:cNvPr id="0" name=""/>
        <dsp:cNvSpPr/>
      </dsp:nvSpPr>
      <dsp:spPr>
        <a:xfrm>
          <a:off x="4966440" y="3162985"/>
          <a:ext cx="1545173" cy="1762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97" tIns="186497" rIns="186497" bIns="18649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effort for cooling.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Increasing operating cost.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Reduced reliability &amp; mobility.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Higher weight (Batteries) etc. </a:t>
          </a:r>
        </a:p>
      </dsp:txBody>
      <dsp:txXfrm>
        <a:off x="4966440" y="3162985"/>
        <a:ext cx="1545173" cy="1762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CE4E5-557A-C74D-A3B5-B1FFB6B11315}">
      <dsp:nvSpPr>
        <dsp:cNvPr id="0" name=""/>
        <dsp:cNvSpPr/>
      </dsp:nvSpPr>
      <dsp:spPr>
        <a:xfrm>
          <a:off x="0" y="89547"/>
          <a:ext cx="6089650" cy="17631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Salahuddin &amp; Datta proposed that “the switching energy of a device can be reduced by replacing traditional insulating material with Ferroelectric materials”. </a:t>
          </a:r>
        </a:p>
      </dsp:txBody>
      <dsp:txXfrm>
        <a:off x="86068" y="175615"/>
        <a:ext cx="5917514" cy="1590980"/>
      </dsp:txXfrm>
    </dsp:sp>
    <dsp:sp modelId="{59A8E0E1-7038-E246-AF1E-597CFA69FC1B}">
      <dsp:nvSpPr>
        <dsp:cNvPr id="0" name=""/>
        <dsp:cNvSpPr/>
      </dsp:nvSpPr>
      <dsp:spPr>
        <a:xfrm>
          <a:off x="0" y="1904504"/>
          <a:ext cx="6089650" cy="176311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was the first direct observation of a long-hypothesized but elusive phenomenon called “Negative Capacitance.” </a:t>
          </a:r>
        </a:p>
      </dsp:txBody>
      <dsp:txXfrm>
        <a:off x="86068" y="1990572"/>
        <a:ext cx="5917514" cy="1590980"/>
      </dsp:txXfrm>
    </dsp:sp>
    <dsp:sp modelId="{4E7B2A1D-7AEB-6E49-9863-4BB7B4A400C5}">
      <dsp:nvSpPr>
        <dsp:cNvPr id="0" name=""/>
        <dsp:cNvSpPr/>
      </dsp:nvSpPr>
      <dsp:spPr>
        <a:xfrm>
          <a:off x="0" y="3719460"/>
          <a:ext cx="6089650" cy="176311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Capacitance is the ability of a material to store an electrical charge. Ordinary capacitors—found in virtually all electronic devices—store charge as a voltage is applied to them.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Q=CV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/>
            <a:t>Q α V</a:t>
          </a:r>
          <a:endParaRPr lang="en-IN" sz="1800" kern="1200"/>
        </a:p>
      </dsp:txBody>
      <dsp:txXfrm>
        <a:off x="86068" y="3805528"/>
        <a:ext cx="5917514" cy="1590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68683-85E6-FD4C-B37F-7F9B44CA149D}">
      <dsp:nvSpPr>
        <dsp:cNvPr id="0" name=""/>
        <dsp:cNvSpPr/>
      </dsp:nvSpPr>
      <dsp:spPr>
        <a:xfrm>
          <a:off x="0" y="3339"/>
          <a:ext cx="10515600" cy="17748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Negative Capacitance???  </a:t>
          </a:r>
        </a:p>
      </dsp:txBody>
      <dsp:txXfrm>
        <a:off x="86643" y="89982"/>
        <a:ext cx="10342314" cy="1601604"/>
      </dsp:txXfrm>
    </dsp:sp>
    <dsp:sp modelId="{3FEB867A-59B5-1343-8092-77A65EA9CE38}">
      <dsp:nvSpPr>
        <dsp:cNvPr id="0" name=""/>
        <dsp:cNvSpPr/>
      </dsp:nvSpPr>
      <dsp:spPr>
        <a:xfrm>
          <a:off x="0" y="1778229"/>
          <a:ext cx="10515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" The applied voltage is increased; the charge goes down. Hence its name, negative capacitance." </a:t>
          </a:r>
          <a:r>
            <a:rPr lang="en-US" sz="2500" kern="1200"/>
            <a:t>(vice-Versa). </a:t>
          </a:r>
        </a:p>
      </dsp:txBody>
      <dsp:txXfrm>
        <a:off x="0" y="1778229"/>
        <a:ext cx="10515600" cy="794880"/>
      </dsp:txXfrm>
    </dsp:sp>
    <dsp:sp modelId="{B5D20964-4E8B-D146-B0C3-C2CAAA43A567}">
      <dsp:nvSpPr>
        <dsp:cNvPr id="0" name=""/>
        <dsp:cNvSpPr/>
      </dsp:nvSpPr>
      <dsp:spPr>
        <a:xfrm>
          <a:off x="0" y="2573109"/>
          <a:ext cx="10515600" cy="17748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Some groups proposed that use of negative capacitance gate in FET will reduce Subthreshold Swing (S). Which in turn defines the lower limit of power dissipation.</a:t>
          </a:r>
          <a:endParaRPr lang="en-IN" sz="3200" kern="1200"/>
        </a:p>
      </dsp:txBody>
      <dsp:txXfrm>
        <a:off x="86643" y="2659752"/>
        <a:ext cx="10342314" cy="1601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49765-7523-A848-A64A-C4303C3836DC}">
      <dsp:nvSpPr>
        <dsp:cNvPr id="0" name=""/>
        <dsp:cNvSpPr/>
      </dsp:nvSpPr>
      <dsp:spPr>
        <a:xfrm>
          <a:off x="0" y="0"/>
          <a:ext cx="8412480" cy="9139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Two different approaches to reduce S: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modifying the current transport in the channel (e.g., tunnel-FETs and impact ionization FETs)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gate-to-channel coupling with negative capacitance (NC) gate insulators. (i.e. NC-FET) </a:t>
          </a:r>
        </a:p>
      </dsp:txBody>
      <dsp:txXfrm>
        <a:off x="26770" y="26770"/>
        <a:ext cx="7348983" cy="860447"/>
      </dsp:txXfrm>
    </dsp:sp>
    <dsp:sp modelId="{36359423-D2EF-FB40-B0A4-AD27CF28E952}">
      <dsp:nvSpPr>
        <dsp:cNvPr id="0" name=""/>
        <dsp:cNvSpPr/>
      </dsp:nvSpPr>
      <dsp:spPr>
        <a:xfrm>
          <a:off x="704545" y="1080166"/>
          <a:ext cx="8412480" cy="913987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Also it is well known that the subthreshold swing (S) associated with FETs cannot be reduced below the Boltzmann limit of 60 mV/decade(SB Z ), which in turn defines the lower limit of power dissipation. </a:t>
          </a:r>
        </a:p>
      </dsp:txBody>
      <dsp:txXfrm>
        <a:off x="731315" y="1106936"/>
        <a:ext cx="7060303" cy="860447"/>
      </dsp:txXfrm>
    </dsp:sp>
    <dsp:sp modelId="{581E8C28-D84A-4C4D-ABBE-2F330454BF78}">
      <dsp:nvSpPr>
        <dsp:cNvPr id="0" name=""/>
        <dsp:cNvSpPr/>
      </dsp:nvSpPr>
      <dsp:spPr>
        <a:xfrm>
          <a:off x="1398574" y="2160333"/>
          <a:ext cx="8412480" cy="913987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Then question (?) arises that…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Whether there is lower limit of “S”?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If it is so then what is the remedy? </a:t>
          </a:r>
        </a:p>
      </dsp:txBody>
      <dsp:txXfrm>
        <a:off x="1425344" y="2187103"/>
        <a:ext cx="7070818" cy="860447"/>
      </dsp:txXfrm>
    </dsp:sp>
    <dsp:sp modelId="{E2ED8BF4-1AB3-6644-BAE1-F83A2F6C2D3F}">
      <dsp:nvSpPr>
        <dsp:cNvPr id="0" name=""/>
        <dsp:cNvSpPr/>
      </dsp:nvSpPr>
      <dsp:spPr>
        <a:xfrm>
          <a:off x="2103119" y="3240500"/>
          <a:ext cx="8412480" cy="91398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solution for above problem is NC-FET</a:t>
          </a:r>
          <a:endParaRPr lang="en-IN" sz="1700" kern="1200" dirty="0"/>
        </a:p>
      </dsp:txBody>
      <dsp:txXfrm>
        <a:off x="2129889" y="3267270"/>
        <a:ext cx="7060303" cy="860447"/>
      </dsp:txXfrm>
    </dsp:sp>
    <dsp:sp modelId="{56B32896-2A65-C34D-A1C3-D4DE083D3768}">
      <dsp:nvSpPr>
        <dsp:cNvPr id="0" name=""/>
        <dsp:cNvSpPr/>
      </dsp:nvSpPr>
      <dsp:spPr>
        <a:xfrm>
          <a:off x="7818388" y="700031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952058" y="700031"/>
        <a:ext cx="326751" cy="447053"/>
      </dsp:txXfrm>
    </dsp:sp>
    <dsp:sp modelId="{9A46902B-3215-0741-926E-301FD402588B}">
      <dsp:nvSpPr>
        <dsp:cNvPr id="0" name=""/>
        <dsp:cNvSpPr/>
      </dsp:nvSpPr>
      <dsp:spPr>
        <a:xfrm>
          <a:off x="8522933" y="1780198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656603" y="1780198"/>
        <a:ext cx="326751" cy="447053"/>
      </dsp:txXfrm>
    </dsp:sp>
    <dsp:sp modelId="{79A79CDF-0CB0-3A46-B0E9-7C89A679A41E}">
      <dsp:nvSpPr>
        <dsp:cNvPr id="0" name=""/>
        <dsp:cNvSpPr/>
      </dsp:nvSpPr>
      <dsp:spPr>
        <a:xfrm>
          <a:off x="9216963" y="2860364"/>
          <a:ext cx="594091" cy="594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350633" y="2860364"/>
        <a:ext cx="326751" cy="4470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4CC50-918B-4225-B5EA-7788DB3924F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9DF10-0B5D-4508-92B4-DE4C43266A1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DAC11-BFF5-4947-8F90-0F102B7A03D6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 Density Storage Devices </a:t>
          </a:r>
        </a:p>
      </dsp:txBody>
      <dsp:txXfrm>
        <a:off x="1941716" y="718"/>
        <a:ext cx="4571887" cy="1681139"/>
      </dsp:txXfrm>
    </dsp:sp>
    <dsp:sp modelId="{F85539BD-B079-4A60-AE34-7A59C731C9C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5B001-765F-427A-8C90-C509916763AB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0A070-7ABD-4E4D-B802-4C3936A530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Super capacitors </a:t>
          </a:r>
        </a:p>
      </dsp:txBody>
      <dsp:txXfrm>
        <a:off x="1941716" y="2102143"/>
        <a:ext cx="4571887" cy="1681139"/>
      </dsp:txXfrm>
    </dsp:sp>
    <dsp:sp modelId="{25A8F6A4-3319-4779-B0D6-0EAC849990E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FD712-1551-46A8-9503-512980BD408F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06BB6-5733-4349-AE7B-414C6528D28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Harvesting energy from environment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490DB-E049-BF44-B9AD-BED916F21F69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E503E-DA51-B948-B88B-7E5A34F2A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1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09FE-F1CA-004B-B6BF-7B7B667C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07754-CD4F-8E4A-AA28-5E418ED3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B0E0-7900-E543-8636-F1AB6960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6C28-766C-B94D-9B3B-08BEB08F43B1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57E-23FD-0140-A867-2F58E767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8EB2-CB16-E44D-915A-571B5A7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3E95-4B94-5246-8853-64DB69C3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74686-C899-5B43-802E-DD53B7A1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C7E8-1C64-674A-8E7E-9BE5C731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ED1E-F535-2249-B0A5-B76E8FC0C221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627B-8034-E14C-B619-D3AB4C9B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61FF-95EF-E64F-A32D-C16102ED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C40CE-4F1A-924F-8110-38901C18E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93D56-9C3E-0445-A46D-B8595918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A2CD-8E94-5741-919C-9CE00C0E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A247-6BD5-9145-A26B-115A8B5349EE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C1DC-7C98-4D49-9705-C22A9B2E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968F9-2AA8-A146-AA2E-1323BCE2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95C5-0450-F345-80FC-1E3367A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7737-8547-1145-9666-8AA7DA63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86A3-EBB4-4D4F-AB51-7D0A089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E9CF-9821-2345-8159-8968E473E030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5A5A-FC4B-8747-8E16-BB3F111D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5AC9-1251-834F-9E7D-EF110EF0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37A-D5BA-7349-885A-C1783BAF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33EBA-3235-174F-8B06-D087C770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2C483-BFDE-394A-8830-402A7115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DD875-AF4A-BB4F-86BB-3D671B786DB1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D38B-D3E5-0848-B06C-AF108CA7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C577-9CF9-D748-9B5C-026B6BB7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2038-E1FC-C24E-B3F1-A9219800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D071-9291-B24E-B236-0CC3CA622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5476C-C5DC-1E4E-A820-F4B58472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D37DF-6504-0B40-A6F7-E6FC67A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DEDF-1F11-C540-8E7F-D4845F0DCC09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7427F-D755-BA4B-ACA9-41417A1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F2A68-4038-D241-AF6F-D290160B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5A41-3F12-7E40-A217-0F72498D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6107-C927-8647-A104-EBFE11DB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1A12C-EB8A-6E48-A7B3-AFF046FC9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79CF9-4B95-C74C-8443-DE4C71FF1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FEED8-3F1E-F948-A50C-25A89DF4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A5F1F-E94F-814E-AA1E-65D62DF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9C70-C057-3347-A712-9243E4CC6F7C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E507-1D43-C642-99E8-E1BC57C8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249B4-7AA8-154E-AEC2-130DD1A5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EA0C-BD85-DF45-9358-8CD0DB64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852B2-F9C0-624F-ADDF-ADB503E3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1E0D-A45A-264D-A5CF-27F6F805D1DB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E971A-8268-784C-8F25-96E287BA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688-2515-EE41-A805-5E3BA359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6DA07-2846-EA4D-B6C4-5DB97772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7BFD7-F3A1-B84D-BF06-6C6D7943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F49D-3397-B940-9732-C9067072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2893-9C19-8041-8C24-DAB479D1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2B5B-1BCE-E941-9824-CE81AC179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47CA-CE9A-9945-9CD6-E71E25B8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5B8C0-436C-9745-9E28-7819630D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281C3-38B6-D742-AC64-0F8D7E8898C3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A3FEF-A942-F640-B9D8-3BE7AE7A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8A425-9200-374B-A2E4-91BB2070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24F6-D281-A047-8811-54E1FC30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1DE1B-46EB-074A-BBA3-25EA686F7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580E5-3941-8C41-8E83-6E7B997D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8208-B877-BC43-B542-C55DEE53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D1C5-C29C-9F4B-B04C-C21F7F744387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C449-4783-4141-9A97-3364152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D63E1-304C-F64B-AD16-D0516A7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46361-6115-6244-86F4-A9A7A43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24B4-5C3B-4248-B7A4-C41742DF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434C-9A9B-DB46-B9A1-46C03862C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19B10-BFFB-F54C-8CB7-B5E1A1FD30EC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057B-26A6-EB4B-88FA-33F65D10C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4A4B6-0E79-A74D-B9F6-DF837F0E8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A51E-2A22-1245-8374-88CC87AC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D804D-22BE-D442-AD2B-80A1C738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IN" sz="4000" b="1" dirty="0"/>
              <a:t>Negative Capacitance</a:t>
            </a:r>
            <a:br>
              <a:rPr lang="en-IN" sz="4000" b="1" dirty="0"/>
            </a:br>
            <a:br>
              <a:rPr lang="en-US" sz="3800" dirty="0"/>
            </a:br>
            <a:endParaRPr lang="en-US" sz="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CF813-F41A-4747-AD80-1417252B0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Sumit Pandey </a:t>
            </a:r>
          </a:p>
          <a:p>
            <a:pPr algn="l"/>
            <a:r>
              <a:rPr lang="en-US"/>
              <a:t>Master of Science CGU  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FF70-93A5-DD4E-B666-8992C53C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0E7EC-3767-274B-A358-EC3493B41090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E2CF3-D01D-824A-8FB9-96E83CD2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6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93C5F4D-B386-0E4A-B41C-65936FF3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47"/>
          <a:stretch/>
        </p:blipFill>
        <p:spPr>
          <a:xfrm>
            <a:off x="1769775" y="1039098"/>
            <a:ext cx="8913706" cy="51004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E261-D103-F746-B060-6F412BDE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9F4292-650E-2E40-BD5C-7AA79916E247}" type="datetime2">
              <a:rPr lang="en-US" smtClean="0"/>
              <a:pPr>
                <a:spcAft>
                  <a:spcPts val="600"/>
                </a:spcAft>
              </a:pPr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1108F-B2BD-3A49-928C-C63E9C6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1F4B7BA2-F21C-9C48-945B-60D810B5B86B}"/>
              </a:ext>
            </a:extLst>
          </p:cNvPr>
          <p:cNvSpPr txBox="1">
            <a:spLocks/>
          </p:cNvSpPr>
          <p:nvPr/>
        </p:nvSpPr>
        <p:spPr>
          <a:xfrm>
            <a:off x="1088404" y="349807"/>
            <a:ext cx="1001519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Capacitors </a:t>
            </a:r>
            <a:r>
              <a:rPr lang="en-US" spc="-15" dirty="0"/>
              <a:t>control </a:t>
            </a:r>
            <a:r>
              <a:rPr lang="en-US" spc="-5" dirty="0"/>
              <a:t>MOSFET</a:t>
            </a:r>
            <a:r>
              <a:rPr lang="en-US" spc="45" dirty="0"/>
              <a:t> </a:t>
            </a:r>
            <a:r>
              <a:rPr lang="en-US" spc="-5" dirty="0"/>
              <a:t>Operation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1F53663-D12F-7E47-B348-B51A2C9CE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16" t="41442" r="29977" b="42518"/>
          <a:stretch/>
        </p:blipFill>
        <p:spPr>
          <a:xfrm>
            <a:off x="6585724" y="3858457"/>
            <a:ext cx="546265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8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01A3B-637F-C848-B5AD-964461D7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E6AAB-17F8-5742-980E-F01F2298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2BA51E-2A22-1245-8374-88CC87AC99E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37255-7BC7-E041-90F5-C6BC37CC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96" y="867355"/>
            <a:ext cx="9076298" cy="558842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39B8B693-645B-6547-94C9-CD89584C7262}"/>
              </a:ext>
            </a:extLst>
          </p:cNvPr>
          <p:cNvSpPr txBox="1">
            <a:spLocks/>
          </p:cNvSpPr>
          <p:nvPr/>
        </p:nvSpPr>
        <p:spPr>
          <a:xfrm>
            <a:off x="2852516" y="257018"/>
            <a:ext cx="674385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S </a:t>
            </a:r>
            <a:r>
              <a:rPr lang="en-US" spc="-15" dirty="0"/>
              <a:t>for </a:t>
            </a:r>
            <a:r>
              <a:rPr lang="en-US" i="1" spc="5" dirty="0">
                <a:latin typeface="Gill Sans MT"/>
                <a:cs typeface="Gill Sans MT"/>
              </a:rPr>
              <a:t>classical</a:t>
            </a:r>
            <a:r>
              <a:rPr lang="en-US" i="1" spc="-60" dirty="0">
                <a:latin typeface="Gill Sans MT"/>
                <a:cs typeface="Gill Sans MT"/>
              </a:rPr>
              <a:t> </a:t>
            </a:r>
            <a:r>
              <a:rPr lang="en-US" spc="-5" dirty="0"/>
              <a:t>transistors</a:t>
            </a: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185749F-27BE-8D47-8E66-0BEADEA9B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16" t="41442" r="29977" b="42518"/>
          <a:stretch/>
        </p:blipFill>
        <p:spPr>
          <a:xfrm>
            <a:off x="7345745" y="4072213"/>
            <a:ext cx="546265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EDBBB-08AC-8743-A8E5-A403D583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05270B-2C98-CC46-80F9-7BDFBB2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clock, object, sky&#10;&#10;Description automatically generated">
            <a:extLst>
              <a:ext uri="{FF2B5EF4-FFF2-40B4-BE49-F238E27FC236}">
                <a16:creationId xmlns:a16="http://schemas.microsoft.com/office/drawing/2014/main" id="{D96093B3-59D9-424E-8854-2AEC4F853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35" y="1064347"/>
            <a:ext cx="8594865" cy="5292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FBABE0-4F2D-1D4C-88C4-3B7F73715AF2}"/>
              </a:ext>
            </a:extLst>
          </p:cNvPr>
          <p:cNvSpPr/>
          <p:nvPr/>
        </p:nvSpPr>
        <p:spPr>
          <a:xfrm>
            <a:off x="4178901" y="416131"/>
            <a:ext cx="383419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1" algn="ctr"/>
            <a:r>
              <a:rPr lang="en-US" sz="3600" dirty="0"/>
              <a:t>body factor (m)</a:t>
            </a:r>
          </a:p>
        </p:txBody>
      </p:sp>
    </p:spTree>
    <p:extLst>
      <p:ext uri="{BB962C8B-B14F-4D97-AF65-F5344CB8AC3E}">
        <p14:creationId xmlns:p14="http://schemas.microsoft.com/office/powerpoint/2010/main" val="337003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00C21-BADC-6A47-9148-905A403A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04EEA-DDF8-9448-8D26-A654624F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8C5E63B-1733-544E-89F9-E182487A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16" y="806141"/>
            <a:ext cx="9194767" cy="5550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6FF6CC52-3251-1043-AEA9-5CF39159DDA5}"/>
              </a:ext>
            </a:extLst>
          </p:cNvPr>
          <p:cNvSpPr txBox="1">
            <a:spLocks/>
          </p:cNvSpPr>
          <p:nvPr/>
        </p:nvSpPr>
        <p:spPr>
          <a:xfrm>
            <a:off x="2129436" y="338055"/>
            <a:ext cx="88941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Graphical </a:t>
            </a:r>
            <a:r>
              <a:rPr lang="en-US" spc="-20"/>
              <a:t>approach </a:t>
            </a:r>
            <a:r>
              <a:rPr lang="en-US" spc="-5"/>
              <a:t>to </a:t>
            </a:r>
            <a:r>
              <a:rPr lang="en-US"/>
              <a:t>S: </a:t>
            </a:r>
            <a:r>
              <a:rPr lang="en-US" spc="-10"/>
              <a:t>Classical</a:t>
            </a:r>
            <a:r>
              <a:rPr lang="en-US" spc="-350"/>
              <a:t> </a:t>
            </a:r>
            <a:r>
              <a:rPr lang="en-US" spc="-5"/>
              <a:t>FET</a:t>
            </a:r>
            <a:endParaRPr lang="en-US" spc="-5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369E30C-1144-4441-A968-CCD999E63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16" t="41442" r="29977" b="42518"/>
          <a:stretch/>
        </p:blipFill>
        <p:spPr>
          <a:xfrm>
            <a:off x="6095999" y="3810956"/>
            <a:ext cx="546265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246B6-345F-C84B-B4CC-F32B84F6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349721-7EA6-F144-A245-7A1962D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870B146-B326-404C-AED1-A7928A0A8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415898"/>
            <a:ext cx="8184612" cy="4940452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D65D332-5F7F-0447-930A-23272A49C860}"/>
              </a:ext>
            </a:extLst>
          </p:cNvPr>
          <p:cNvSpPr txBox="1">
            <a:spLocks/>
          </p:cNvSpPr>
          <p:nvPr/>
        </p:nvSpPr>
        <p:spPr>
          <a:xfrm>
            <a:off x="2353887" y="361482"/>
            <a:ext cx="8184612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Graphical </a:t>
            </a:r>
            <a:r>
              <a:rPr lang="en-US" spc="-20"/>
              <a:t>approach </a:t>
            </a:r>
            <a:r>
              <a:rPr lang="en-US" spc="-5"/>
              <a:t>to </a:t>
            </a:r>
            <a:r>
              <a:rPr lang="en-US"/>
              <a:t>S:</a:t>
            </a:r>
            <a:r>
              <a:rPr lang="en-US" spc="-405"/>
              <a:t> </a:t>
            </a:r>
            <a:r>
              <a:rPr lang="en-US"/>
              <a:t>NC-FET</a:t>
            </a: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D3FDF81-DD29-CC41-9BF0-1205BFA43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16" t="41442" r="29977" b="42518"/>
          <a:stretch/>
        </p:blipFill>
        <p:spPr>
          <a:xfrm>
            <a:off x="6300716" y="3799081"/>
            <a:ext cx="546265" cy="89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6FA8F-ABB1-C54D-B461-C82EF808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23B16-B3DB-344B-B705-2FD14174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B6ABFE6A-5CD7-C441-8830-1595B32D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02" y="1202165"/>
            <a:ext cx="8882744" cy="5154185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9C4F72E2-55DB-A842-B62A-C2F19281EBEB}"/>
              </a:ext>
            </a:extLst>
          </p:cNvPr>
          <p:cNvSpPr txBox="1">
            <a:spLocks/>
          </p:cNvSpPr>
          <p:nvPr/>
        </p:nvSpPr>
        <p:spPr>
          <a:xfrm>
            <a:off x="1620169" y="510349"/>
            <a:ext cx="837885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FE: </a:t>
            </a:r>
            <a:r>
              <a:rPr lang="en-US" spc="-20" dirty="0"/>
              <a:t>voltage </a:t>
            </a:r>
            <a:r>
              <a:rPr lang="en-US" dirty="0"/>
              <a:t>dependent</a:t>
            </a:r>
            <a:r>
              <a:rPr lang="en-US" spc="-45" dirty="0"/>
              <a:t> </a:t>
            </a:r>
            <a:r>
              <a:rPr lang="en-US" spc="-5" dirty="0"/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344237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5C0A2-7865-C544-AAEC-5331B59C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97506-6E7D-0640-A172-A165F758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E376E9A-8FB3-6B43-B4DB-284CE8645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8" y="1021436"/>
            <a:ext cx="8953595" cy="5195296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75C3930-A29B-5949-B2B9-A138624E2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16" t="41442" r="29977" b="42518"/>
          <a:stretch/>
        </p:blipFill>
        <p:spPr>
          <a:xfrm>
            <a:off x="6763854" y="4000962"/>
            <a:ext cx="546265" cy="89361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FF0DBFC7-EAD6-8845-B939-9216B81688D6}"/>
              </a:ext>
            </a:extLst>
          </p:cNvPr>
          <p:cNvSpPr txBox="1">
            <a:spLocks/>
          </p:cNvSpPr>
          <p:nvPr/>
        </p:nvSpPr>
        <p:spPr>
          <a:xfrm>
            <a:off x="3388194" y="246818"/>
            <a:ext cx="675132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FE-FET </a:t>
            </a:r>
            <a:r>
              <a:rPr lang="en-US" spc="-30" dirty="0"/>
              <a:t>improves </a:t>
            </a:r>
            <a:r>
              <a:rPr lang="en-US" spc="-5" dirty="0"/>
              <a:t>0&lt;S&lt;60</a:t>
            </a:r>
          </a:p>
        </p:txBody>
      </p:sp>
    </p:spTree>
    <p:extLst>
      <p:ext uri="{BB962C8B-B14F-4D97-AF65-F5344CB8AC3E}">
        <p14:creationId xmlns:p14="http://schemas.microsoft.com/office/powerpoint/2010/main" val="322110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E70BF57-FCA1-154A-AF70-FE8BD6431B60}"/>
              </a:ext>
            </a:extLst>
          </p:cNvPr>
          <p:cNvSpPr txBox="1">
            <a:spLocks noChangeArrowheads="1"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F49A-571C-A84D-A7DB-9FD432A7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A88994D6-280A-2043-84E5-C9B44F2B42BC}" type="datetime2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Tuesday, June 18,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106A7-23BB-5848-88C4-3DB3FCD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538FBB98-888F-4F84-8B21-3E57F5DB8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1998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26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67D38-C6DF-5E4F-A798-87DDA8D7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4292-650E-2E40-BD5C-7AA79916E247}" type="datetime2">
              <a:rPr lang="en-US" smtClean="0"/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0EA2C-2048-B049-BF66-45870A5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DB480-1167-A340-90DA-8D50D1E41F1C}"/>
              </a:ext>
            </a:extLst>
          </p:cNvPr>
          <p:cNvSpPr/>
          <p:nvPr/>
        </p:nvSpPr>
        <p:spPr>
          <a:xfrm>
            <a:off x="348342" y="1005957"/>
            <a:ext cx="1149531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FE-FET: Use of negative capacitance to provide voltage amplification for low power nanoscale devices, S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Salahuddin, S Datta, Nano letters 8 (2), 405-410, 2008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FE-FE T: Ferroelectric negative capacitance MOSFE T: Capacitance tuning &amp; antiferroelectric operation, AI Khan, CW Yeung, C Hu, S Salahuddin, Electron Devices Meeting (IEDM), 2011 IEEE International, 11.3. 1- 11.3. 4, 2011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FE-FE T: Experimental evidence of ferroelectric negative capacitance in nanoscale heterostructures, AI Khan, D Bhowmik, P Yu, SJ Kim, X Pan, R Ramesh, S Salahuddin, Applied Physics Letters 99 (11), 113501, 2011. Negative capacitance in a ferroelectric capacitor, A. I. Khan, K. </a:t>
            </a:r>
            <a:r>
              <a:rPr lang="en-US" dirty="0" err="1">
                <a:latin typeface="GillSansMT"/>
              </a:rPr>
              <a:t>Chatterjee,B</a:t>
            </a:r>
            <a:r>
              <a:rPr lang="en-US" dirty="0">
                <a:latin typeface="GillSansMT"/>
              </a:rPr>
              <a:t>. </a:t>
            </a:r>
            <a:r>
              <a:rPr lang="en-US" dirty="0" err="1">
                <a:latin typeface="GillSansMT"/>
              </a:rPr>
              <a:t>Wang,S</a:t>
            </a:r>
            <a:r>
              <a:rPr lang="en-US" dirty="0">
                <a:latin typeface="GillSansMT"/>
              </a:rPr>
              <a:t>. </a:t>
            </a:r>
            <a:r>
              <a:rPr lang="en-US" dirty="0" err="1">
                <a:latin typeface="GillSansMT"/>
              </a:rPr>
              <a:t>Drapcho,L</a:t>
            </a:r>
            <a:r>
              <a:rPr lang="en-US" dirty="0">
                <a:latin typeface="GillSansMT"/>
              </a:rPr>
              <a:t>. You, </a:t>
            </a:r>
            <a:r>
              <a:rPr lang="en-US" dirty="0" err="1">
                <a:latin typeface="GillSansMT"/>
              </a:rPr>
              <a:t>Claudy</a:t>
            </a:r>
            <a:r>
              <a:rPr lang="en-US" dirty="0">
                <a:latin typeface="GillSansMT"/>
              </a:rPr>
              <a:t> Serrao, S. R. </a:t>
            </a:r>
            <a:r>
              <a:rPr lang="en-US" dirty="0" err="1">
                <a:latin typeface="GillSansMT"/>
              </a:rPr>
              <a:t>Bakaul</a:t>
            </a:r>
            <a:r>
              <a:rPr lang="en-US" dirty="0">
                <a:latin typeface="GillSansMT"/>
              </a:rPr>
              <a:t>, R. Ramesh and S. Salahuddin, Nature Materials 14, 182–186 (2015)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NEFFE T: Three- Terminal Nanoelectromechanical Field Effect Transistor with Abrupt Subthreshold Slope, Ji- Hun Kim†, Zack C. Y. Chen†, </a:t>
            </a:r>
            <a:r>
              <a:rPr lang="en-US" dirty="0" err="1">
                <a:latin typeface="GillSansMT"/>
              </a:rPr>
              <a:t>Soonshin</a:t>
            </a:r>
            <a:r>
              <a:rPr lang="en-US" dirty="0">
                <a:latin typeface="GillSansMT"/>
              </a:rPr>
              <a:t> Kwon‡, and </a:t>
            </a:r>
            <a:r>
              <a:rPr lang="en-US" dirty="0" err="1">
                <a:latin typeface="GillSansMT"/>
              </a:rPr>
              <a:t>Jie</a:t>
            </a:r>
            <a:r>
              <a:rPr lang="en-US" dirty="0">
                <a:latin typeface="GillSansMT"/>
              </a:rPr>
              <a:t> Xiang, Nano Lett., 2014, 14 (3), pp 1687–1691, 2014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FE-FE T, NEMFE T: Prospects of hysteresis-free abrupt switching (0 m V/decade) in Landau switches, A Jain, M </a:t>
            </a:r>
            <a:r>
              <a:rPr lang="en-US" dirty="0" err="1">
                <a:latin typeface="GillSansMT"/>
              </a:rPr>
              <a:t>Alam</a:t>
            </a:r>
            <a:r>
              <a:rPr lang="en-US" dirty="0">
                <a:latin typeface="GillSansMT"/>
              </a:rPr>
              <a:t>, Electron Devices, IEEE Transactions on 60 (12), 4269-4276, 2013.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NEMFET, FEFET: Stability Constraints Define the Minimum Subthreshold Swing of a Negative Capacitance Field-Effect Transistor, A Jain, MA </a:t>
            </a:r>
            <a:r>
              <a:rPr lang="en-US" dirty="0" err="1">
                <a:latin typeface="GillSansMT"/>
              </a:rPr>
              <a:t>Alam</a:t>
            </a:r>
            <a:r>
              <a:rPr lang="en-US" dirty="0">
                <a:latin typeface="GillSansMT"/>
              </a:rPr>
              <a:t>, IEEE Transactions on Electron Devices 61 (7), 2235 – 2242, 2014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Piezo-FE T: A Nanoscale Piezoelectric Transformer for Low- Voltage Transistors, </a:t>
            </a:r>
            <a:r>
              <a:rPr lang="en-US" dirty="0" err="1">
                <a:latin typeface="GillSansMT"/>
              </a:rPr>
              <a:t>Sapan</a:t>
            </a:r>
            <a:r>
              <a:rPr lang="en-US" dirty="0">
                <a:latin typeface="GillSansMT"/>
              </a:rPr>
              <a:t> Agarwal* and Eli </a:t>
            </a:r>
            <a:r>
              <a:rPr lang="en-US" dirty="0" err="1">
                <a:latin typeface="GillSansMT"/>
              </a:rPr>
              <a:t>Yablonovitch</a:t>
            </a:r>
            <a:r>
              <a:rPr lang="en-US" dirty="0">
                <a:latin typeface="GillSansMT"/>
              </a:rPr>
              <a:t>, Nano Lett., 2014, 14 (11), pp 6263–6268 , DOI: 10.1021/nl502578q, 2014 </a:t>
            </a:r>
            <a:endParaRPr lang="en-US" dirty="0">
              <a:latin typeface="ArialM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GillSansMT"/>
              </a:rPr>
              <a:t>HfO2-FE: T. S. </a:t>
            </a:r>
            <a:r>
              <a:rPr lang="en-US" dirty="0" err="1">
                <a:latin typeface="GillSansMT"/>
              </a:rPr>
              <a:t>Böscke</a:t>
            </a:r>
            <a:r>
              <a:rPr lang="en-US" dirty="0">
                <a:latin typeface="GillSansMT"/>
              </a:rPr>
              <a:t> , J. </a:t>
            </a:r>
            <a:r>
              <a:rPr lang="en-US" dirty="0" err="1">
                <a:latin typeface="GillSansMT"/>
              </a:rPr>
              <a:t>Müller</a:t>
            </a:r>
            <a:r>
              <a:rPr lang="en-US" dirty="0">
                <a:latin typeface="GillSansMT"/>
              </a:rPr>
              <a:t> , D. </a:t>
            </a:r>
            <a:r>
              <a:rPr lang="en-US" dirty="0" err="1">
                <a:latin typeface="GillSansMT"/>
              </a:rPr>
              <a:t>Bräuhaus</a:t>
            </a:r>
            <a:r>
              <a:rPr lang="en-US" dirty="0">
                <a:latin typeface="GillSansMT"/>
              </a:rPr>
              <a:t> , U. </a:t>
            </a:r>
            <a:r>
              <a:rPr lang="en-US" dirty="0" err="1">
                <a:latin typeface="GillSansMT"/>
              </a:rPr>
              <a:t>Schröder</a:t>
            </a:r>
            <a:r>
              <a:rPr lang="en-US" dirty="0">
                <a:latin typeface="GillSansMT"/>
              </a:rPr>
              <a:t> and U. </a:t>
            </a:r>
            <a:r>
              <a:rPr lang="en-US" dirty="0" err="1">
                <a:latin typeface="GillSansMT"/>
              </a:rPr>
              <a:t>Böttger</a:t>
            </a:r>
            <a:r>
              <a:rPr lang="en-US" dirty="0">
                <a:latin typeface="GillSansMT"/>
              </a:rPr>
              <a:t> "Ferroelectricity in Hafnium Oxide: CMOS compatible ferroelectric field effect transistors", IEDM Tech. Dig., pp.547 -550 2011 </a:t>
            </a:r>
            <a:endParaRPr lang="en-US" dirty="0">
              <a:latin typeface="Arial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5CB4A-D606-5442-9EB6-4F3B9725B988}"/>
              </a:ext>
            </a:extLst>
          </p:cNvPr>
          <p:cNvSpPr txBox="1"/>
          <p:nvPr/>
        </p:nvSpPr>
        <p:spPr>
          <a:xfrm>
            <a:off x="4921639" y="240039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281704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46B3B-24E4-AD48-8036-91AACF34937D}"/>
              </a:ext>
            </a:extLst>
          </p:cNvPr>
          <p:cNvSpPr txBox="1"/>
          <p:nvPr/>
        </p:nvSpPr>
        <p:spPr>
          <a:xfrm>
            <a:off x="1524000" y="2776538"/>
            <a:ext cx="9144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5B25-5374-334B-A139-ABC1AD56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DF57-656C-1245-A180-A947C84E631E}" type="datetime2">
              <a:rPr lang="en-US" smtClean="0"/>
              <a:t>Tuesday, June 18, 2019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6C4B4-D069-2648-8FA0-AD01F447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A51E-2A22-1245-8374-88CC87AC99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6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2AF0E0-22BA-3F41-A3AB-5798F4171EC2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0114-14CB-E84B-A1BC-0437E96E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5021" y="6309360"/>
            <a:ext cx="304637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48B148-5217-AB45-86B3-9A525526DF8E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t>Tuesday, June 18,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C9B6-4B03-B84F-9B88-9FE73B82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5568" y="6309360"/>
            <a:ext cx="10882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2" name="Rectangle 3">
            <a:extLst>
              <a:ext uri="{FF2B5EF4-FFF2-40B4-BE49-F238E27FC236}">
                <a16:creationId xmlns:a16="http://schemas.microsoft.com/office/drawing/2014/main" id="{41D615C2-B4A4-42EF-8C1B-0492CC5E0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53579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9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0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341AB11-A2A2-8149-8385-0A08912804AD}"/>
              </a:ext>
            </a:extLst>
          </p:cNvPr>
          <p:cNvSpPr txBox="1">
            <a:spLocks noChangeArrowheads="1"/>
          </p:cNvSpPr>
          <p:nvPr/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0C4F-1602-9A40-B64F-857F73B8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6229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5AE057C-AAAF-694F-A697-C7AC67ECBF6D}" type="datetime2">
              <a:rPr lang="en-US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Tuesday, June 18, 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59F2B-0FE8-3D4C-9F5D-18D45519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0" name="Rectangle 3">
            <a:extLst>
              <a:ext uri="{FF2B5EF4-FFF2-40B4-BE49-F238E27FC236}">
                <a16:creationId xmlns:a16="http://schemas.microsoft.com/office/drawing/2014/main" id="{7A2D1D8A-0975-42A8-8224-A6B60B492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7140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039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2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F7330B-16E8-F643-AA84-4BB451039DB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811161"/>
            <a:ext cx="3335594" cy="5403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History: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966B7-2CA4-B441-A8FD-21546F6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909895-8B82-3544-BA72-F984A39DC908}" type="datetime2">
              <a:rPr lang="en-US" sz="1100">
                <a:solidFill>
                  <a:prstClr val="white">
                    <a:alpha val="80000"/>
                  </a:prstClr>
                </a:solidFill>
              </a:rPr>
              <a:pPr>
                <a:spcAft>
                  <a:spcPts val="600"/>
                </a:spcAft>
              </a:pPr>
              <a:t>Wednesday, June 19, 2019</a:t>
            </a:fld>
            <a:endParaRPr lang="en-US" sz="1100">
              <a:solidFill>
                <a:prstClr val="white">
                  <a:alpha val="80000"/>
                </a:prstClr>
              </a:solidFill>
            </a:endParaRP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1754-7A86-5248-8980-3F68996C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8A2BA51E-2A22-1245-8374-88CC87AC99E9}" type="slidenum">
              <a:rPr lang="en-US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US" sz="1500">
              <a:solidFill>
                <a:srgbClr val="FFFFFF">
                  <a:alpha val="80000"/>
                </a:srgbClr>
              </a:solidFill>
            </a:endParaRPr>
          </a:p>
        </p:txBody>
      </p:sp>
      <p:graphicFrame>
        <p:nvGraphicFramePr>
          <p:cNvPr id="5" name="Rectangle 3">
            <a:extLst>
              <a:ext uri="{FF2B5EF4-FFF2-40B4-BE49-F238E27FC236}">
                <a16:creationId xmlns:a16="http://schemas.microsoft.com/office/drawing/2014/main" id="{0862715B-5BF2-40B1-A2A0-B4A813F67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4975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DA6ACFF-D9DA-A648-AB6D-E559E81C84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Negative Capacitance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820-0A11-4A47-8CD6-2A306B00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24EAB2-6956-254E-AC1E-BE53BA0B7A7E}" type="datetime2">
              <a:rPr lang="en-US" smtClean="0"/>
              <a:pPr>
                <a:spcAft>
                  <a:spcPts val="600"/>
                </a:spcAft>
              </a:pPr>
              <a:t>Tuesday, June 18, 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FADF-71C0-B044-A743-0977E0B3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2" name="Rectangle 3">
            <a:extLst>
              <a:ext uri="{FF2B5EF4-FFF2-40B4-BE49-F238E27FC236}">
                <a16:creationId xmlns:a16="http://schemas.microsoft.com/office/drawing/2014/main" id="{8727BC7F-BDCF-4280-B7DE-5DFC2D958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678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54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F19FD-44B7-814D-8E05-BF15E187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864" y="341916"/>
            <a:ext cx="3108065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918BF04-75F5-D949-AD48-843050AB4F95}" type="datetime2">
              <a:rPr lang="en-US" sz="1000">
                <a:solidFill>
                  <a:srgbClr val="898989"/>
                </a:solidFill>
              </a:rPr>
              <a:pPr algn="r">
                <a:spcAft>
                  <a:spcPts val="600"/>
                </a:spcAft>
                <a:defRPr/>
              </a:pPr>
              <a:t>Tuesday, June 18, 2019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4AC4D28-3B5C-CF49-8B4F-D0C15AEA855D}"/>
              </a:ext>
            </a:extLst>
          </p:cNvPr>
          <p:cNvSpPr txBox="1">
            <a:spLocks/>
          </p:cNvSpPr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2400" b="1" dirty="0">
                <a:solidFill>
                  <a:srgbClr val="000000"/>
                </a:solidFill>
              </a:rPr>
              <a:t>Subthreshold Swing</a:t>
            </a:r>
            <a:r>
              <a:rPr lang="en-US" sz="2400" dirty="0">
                <a:solidFill>
                  <a:srgbClr val="000000"/>
                </a:solidFill>
              </a:rPr>
              <a:t> change in gate voltage (VG) required to change the drain current (IDS) by one order of magnitude. </a:t>
            </a:r>
          </a:p>
          <a:p>
            <a:pPr marL="285750"/>
            <a:r>
              <a:rPr lang="en-US" sz="2400" dirty="0">
                <a:solidFill>
                  <a:srgbClr val="000000"/>
                </a:solidFill>
              </a:rPr>
              <a:t>Lowering S would results in </a:t>
            </a:r>
          </a:p>
          <a:p>
            <a:pPr marL="742950" lvl="1"/>
            <a:r>
              <a:rPr lang="en-US" dirty="0">
                <a:solidFill>
                  <a:srgbClr val="000000"/>
                </a:solidFill>
              </a:rPr>
              <a:t>reduce the power supply voltage </a:t>
            </a:r>
          </a:p>
          <a:p>
            <a:pPr marL="742950" lvl="1"/>
            <a:r>
              <a:rPr lang="en-US" dirty="0">
                <a:solidFill>
                  <a:srgbClr val="000000"/>
                </a:solidFill>
              </a:rPr>
              <a:t>energy dissipation </a:t>
            </a:r>
          </a:p>
          <a:p>
            <a:pPr marL="742950" lvl="1"/>
            <a:r>
              <a:rPr lang="en-US" dirty="0">
                <a:solidFill>
                  <a:srgbClr val="000000"/>
                </a:solidFill>
              </a:rPr>
              <a:t>improve static noise margin </a:t>
            </a:r>
          </a:p>
          <a:p>
            <a:pPr marL="742950" lvl="1"/>
            <a:r>
              <a:rPr lang="en-US" dirty="0">
                <a:solidFill>
                  <a:srgbClr val="000000"/>
                </a:solidFill>
              </a:rPr>
              <a:t>minimum energy point voltage for ultralow power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D8AE-51DD-794D-BF3D-48665657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A2BA51E-2A22-1245-8374-88CC87AC99E9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CD098-771F-FE45-8ED9-56F07E1780F9}"/>
              </a:ext>
            </a:extLst>
          </p:cNvPr>
          <p:cNvSpPr/>
          <p:nvPr/>
        </p:nvSpPr>
        <p:spPr>
          <a:xfrm>
            <a:off x="345506" y="3105834"/>
            <a:ext cx="40895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Subthreshold Swing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94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CAB24A8-E6DC-D74E-96D8-3D2A76F6B59C}"/>
              </a:ext>
            </a:extLst>
          </p:cNvPr>
          <p:cNvSpPr txBox="1">
            <a:spLocks noChangeArrowheads="1"/>
          </p:cNvSpPr>
          <p:nvPr/>
        </p:nvSpPr>
        <p:spPr>
          <a:xfrm>
            <a:off x="833002" y="365125"/>
            <a:ext cx="105207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NC-FET (Why ???)</a:t>
            </a:r>
          </a:p>
          <a:p>
            <a:pPr>
              <a:spcAft>
                <a:spcPts val="600"/>
              </a:spcAft>
            </a:pPr>
            <a:endParaRPr lang="en-US" alt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5200-70E9-044A-97B2-E1E27377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47D453-F6DF-E846-9286-982FB57D7C97}" type="datetime2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Tuesday, June 18, 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BEA8-CC59-DB45-8582-AFED26F4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1" name="Rectangle 3">
            <a:extLst>
              <a:ext uri="{FF2B5EF4-FFF2-40B4-BE49-F238E27FC236}">
                <a16:creationId xmlns:a16="http://schemas.microsoft.com/office/drawing/2014/main" id="{6B631DA2-7550-462B-A46E-FA69EBC0F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65481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297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512A0-66B5-414A-98E3-AD168B09BA8E}"/>
              </a:ext>
            </a:extLst>
          </p:cNvPr>
          <p:cNvSpPr txBox="1">
            <a:spLocks/>
          </p:cNvSpPr>
          <p:nvPr/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</a:rPr>
              <a:t>NC-FET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804DC-A72A-0142-A799-111B21A8564A}"/>
              </a:ext>
            </a:extLst>
          </p:cNvPr>
          <p:cNvSpPr txBox="1">
            <a:spLocks/>
          </p:cNvSpPr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/>
            <a:r>
              <a:rPr lang="en-US" sz="1400" dirty="0"/>
              <a:t>When an FET is operated between gate voltage VG1 &lt; VG &lt;VG2, writing subthreshold swing (S) as </a:t>
            </a:r>
          </a:p>
          <a:p>
            <a:pPr marL="285750"/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590C6-E5BC-2847-BE62-0F52E78539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8" t="39995" r="23500" b="47076"/>
          <a:stretch/>
        </p:blipFill>
        <p:spPr>
          <a:xfrm>
            <a:off x="4848225" y="2355139"/>
            <a:ext cx="6894236" cy="94260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EB2A-9DFE-E44A-BFFC-A53B340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7E8CF5-3616-F246-AD2C-710B0BDC7B12}" type="datetime2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Tuesday, June 18, 2019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CD2-FF42-5047-BE21-E177D7A8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5407D3-C0A0-D240-87BC-889B530E142D}"/>
              </a:ext>
            </a:extLst>
          </p:cNvPr>
          <p:cNvSpPr/>
          <p:nvPr/>
        </p:nvSpPr>
        <p:spPr>
          <a:xfrm>
            <a:off x="4848225" y="3871865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/>
            <a:r>
              <a:rPr lang="en-US" sz="1400" dirty="0"/>
              <a:t>ΔΨ :change in surface potential </a:t>
            </a:r>
          </a:p>
          <a:p>
            <a:pPr marL="285750"/>
            <a:r>
              <a:rPr lang="en-US" sz="1400" dirty="0"/>
              <a:t>S is the product of two factors</a:t>
            </a:r>
          </a:p>
          <a:p>
            <a:pPr marL="742950" lvl="1"/>
            <a:r>
              <a:rPr lang="en-US" sz="1400" dirty="0"/>
              <a:t>Transport factor (n)</a:t>
            </a:r>
          </a:p>
          <a:p>
            <a:pPr marL="742950" lvl="1"/>
            <a:r>
              <a:rPr lang="en-US" sz="1400" dirty="0"/>
              <a:t>body factor (m)</a:t>
            </a:r>
          </a:p>
          <a:p>
            <a:pPr marL="285750"/>
            <a:r>
              <a:rPr lang="en-US" sz="1400" dirty="0"/>
              <a:t>Tunnel-FETs and impact ionization FETs operate by modifying transport factor (n). </a:t>
            </a:r>
          </a:p>
          <a:p>
            <a:pPr marL="285750"/>
            <a:r>
              <a:rPr lang="en-US" sz="1400" dirty="0"/>
              <a:t>NC-FETs address the second factor m</a:t>
            </a:r>
          </a:p>
        </p:txBody>
      </p:sp>
    </p:spTree>
    <p:extLst>
      <p:ext uri="{BB962C8B-B14F-4D97-AF65-F5344CB8AC3E}">
        <p14:creationId xmlns:p14="http://schemas.microsoft.com/office/powerpoint/2010/main" val="57028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381EBB9-92CC-C941-85AF-D54C7E98AA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09"/>
          <a:stretch/>
        </p:blipFill>
        <p:spPr>
          <a:xfrm>
            <a:off x="3197072" y="896831"/>
            <a:ext cx="6175955" cy="557106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10C50-DA19-BD45-B47A-01162144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9F4292-650E-2E40-BD5C-7AA79916E247}" type="datetime2">
              <a:rPr lang="en-US" smtClean="0"/>
              <a:pPr>
                <a:spcAft>
                  <a:spcPts val="600"/>
                </a:spcAft>
              </a:pPr>
              <a:t>Wednesday, June 19, 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AF6CC-6999-B542-A78E-E1698829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A2BA51E-2A22-1245-8374-88CC87AC99E9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" name="object 37">
            <a:extLst>
              <a:ext uri="{FF2B5EF4-FFF2-40B4-BE49-F238E27FC236}">
                <a16:creationId xmlns:a16="http://schemas.microsoft.com/office/drawing/2014/main" id="{C04DD319-E6BC-8C4C-A8C8-E28ECBA34264}"/>
              </a:ext>
            </a:extLst>
          </p:cNvPr>
          <p:cNvSpPr txBox="1">
            <a:spLocks/>
          </p:cNvSpPr>
          <p:nvPr/>
        </p:nvSpPr>
        <p:spPr>
          <a:xfrm>
            <a:off x="1439018" y="319088"/>
            <a:ext cx="969206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Classical </a:t>
            </a:r>
            <a:r>
              <a:rPr lang="en-US" spc="-20"/>
              <a:t>MOSFET: </a:t>
            </a:r>
            <a:r>
              <a:rPr lang="en-US" spc="-5"/>
              <a:t>Band</a:t>
            </a:r>
            <a:r>
              <a:rPr lang="en-US" spc="-395"/>
              <a:t> </a:t>
            </a:r>
            <a:r>
              <a:rPr lang="en-US" spc="-5"/>
              <a:t>diagram</a:t>
            </a:r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585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Macintosh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ArialMT</vt:lpstr>
      <vt:lpstr>Calibri</vt:lpstr>
      <vt:lpstr>Calibri Light</vt:lpstr>
      <vt:lpstr>Gill Sans MT</vt:lpstr>
      <vt:lpstr>GillSansMT</vt:lpstr>
      <vt:lpstr>Office Theme</vt:lpstr>
      <vt:lpstr>Negative Capacitance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Capacitance  </dc:title>
  <dc:creator>SUMIT PANDEY</dc:creator>
  <cp:lastModifiedBy>SUMIT PANDEY</cp:lastModifiedBy>
  <cp:revision>1</cp:revision>
  <dcterms:created xsi:type="dcterms:W3CDTF">2019-06-18T18:34:36Z</dcterms:created>
  <dcterms:modified xsi:type="dcterms:W3CDTF">2019-06-18T18:35:10Z</dcterms:modified>
</cp:coreProperties>
</file>