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77" r:id="rId9"/>
    <p:sldId id="272" r:id="rId10"/>
    <p:sldId id="284" r:id="rId11"/>
    <p:sldId id="283" r:id="rId12"/>
    <p:sldId id="264" r:id="rId13"/>
    <p:sldId id="278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02DC4-C59B-E777-E957-4628983E6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20FB-9042-34DF-40D7-6D7B82FE60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2FFA-7C3F-4826-B89F-7EAC0E5E90B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1E1B-6A7E-DD1D-DEE2-232BF63AA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2E7D7-04E6-BFDA-DAC7-E9A66F83D3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9F24-E4BA-49B4-A82D-C1EDF667E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1487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9C6A2-F1AA-43AF-9DC2-B9E5B042FC74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787E5-C90F-4300-93E7-E54CCF682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940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84A2-B65E-ACA1-7218-35C57AF02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F55F3E5-E9C1-D1CB-F692-069CB76AD09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5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2155-82F2-D502-C4C8-F9B97A4A1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50C876B-539B-DC6E-AFD9-2C02E5D0723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2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B9FA-4877-0D79-3E38-2C6B00D1A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D4E0D39-2A45-AA5B-4615-B7175829246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389-2255-8C7E-FAD9-6E50DFB1F1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189E0E05-4E32-DFB5-6A53-3EAC3309C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1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3AA4-EF4B-7EC7-ED51-D71578CFD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834E3E7-921F-1414-4B72-99BBB73357F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2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DAB1-F673-5884-1A22-18C4F441E1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19F974D-1622-38EA-C790-0B87A241EF4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E21B-157E-8F17-691F-522972D4F6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311ADAA-D3E4-04E6-34AE-54FBDCC5CD8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0049-8984-5AE0-DB71-55862966A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9B34659-D942-2944-C267-E5B489699C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2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A45F-FC99-DA70-930B-4086B5139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DBA09E3-D747-8DF2-07B9-82736507CD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9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684D-34CA-6F29-F3FD-9D28E61D0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87878D6-1D65-3FD9-73B6-4D4426F7A69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3CD0-8BDC-8093-07E5-D2BE0A2CF8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B894C2B-F9CC-9943-CEEA-FBD6A72C9C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0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C88A-0B4D-1A2B-7EA3-A54E67975C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F770ACE-666C-9EA6-3994-46A44E30D21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3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787E5-C90F-4300-93E7-E54CCF682312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2155-82F2-D502-C4C8-F9B97A4A1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50C876B-539B-DC6E-AFD9-2C02E5D0723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D8A91D1-481C-4CC1-908E-5D994993F62D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6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FC43-C083-4EEA-8469-91318D071E93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5949-9EE9-44B9-ABB1-344F231525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3F7B-1606-C9B3-456A-FB64D6F0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E075-CEEC-A14A-F7B0-DFE8A49F0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BB42-101D-7763-CDEC-41078DB2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C072-AB1B-4CB7-AC9E-D3FE57A82513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4A8D-3C51-14A4-4F3E-B0D86AE2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2F17-FAFB-73CB-95E4-A46F03C4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6815-F4E4-4A69-975B-832A64EA4F95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7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82B-DA6D-4F82-9CB8-6CE9FCFC49DF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5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154E-2188-4256-87DE-646168833870}" type="datetime1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3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33-9632-4F15-8003-D61AD3E3CD5B}" type="datetime1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BDE-1C51-4DAA-879E-30A44F7E5881}" type="datetime1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6B92-B7AF-46C1-B920-9962FB2B6DEA}" type="datetime1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0AA8-65CC-4704-AAD4-F20086AF3F63}" type="datetime1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2D27-002F-4854-9896-04915B1F5E6E}" type="datetime1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A4E2C0-CD1E-4C26-AA46-CC350CC5AB11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532A59-E054-43D5-9520-79F86B9C6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B238-81FF-0AC2-A5DD-1CD2ECA66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780570"/>
            <a:ext cx="9418320" cy="2561106"/>
          </a:xfrm>
        </p:spPr>
        <p:txBody>
          <a:bodyPr/>
          <a:lstStyle/>
          <a:p>
            <a:r>
              <a:rPr lang="en-IN" dirty="0"/>
              <a:t>Online School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2A0A-A494-CA23-9EEF-A13C63C3E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840" y="4341676"/>
            <a:ext cx="4709160" cy="25163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Name : Prasad  Sumit Dilipkumar</a:t>
            </a:r>
          </a:p>
          <a:p>
            <a:r>
              <a:rPr lang="en-IN" dirty="0"/>
              <a:t>Reg no.2022105317</a:t>
            </a:r>
          </a:p>
          <a:p>
            <a:r>
              <a:rPr lang="en-IN" dirty="0"/>
              <a:t>Branch: CSE</a:t>
            </a:r>
          </a:p>
          <a:p>
            <a:r>
              <a:rPr lang="en-IN" dirty="0"/>
              <a:t>Year : 2 Year ( 4</a:t>
            </a:r>
            <a:r>
              <a:rPr lang="en-IN" baseline="30000" dirty="0"/>
              <a:t>th</a:t>
            </a:r>
            <a:r>
              <a:rPr lang="en-IN" dirty="0"/>
              <a:t> Semester)</a:t>
            </a:r>
          </a:p>
          <a:p>
            <a:r>
              <a:rPr lang="en-IN" dirty="0"/>
              <a:t>College Name : NIT NAGALAND</a:t>
            </a:r>
          </a:p>
          <a:p>
            <a:r>
              <a:rPr lang="en-IN" dirty="0"/>
              <a:t>Subject : CS253 Web Technology</a:t>
            </a:r>
          </a:p>
        </p:txBody>
      </p:sp>
      <p:pic>
        <p:nvPicPr>
          <p:cNvPr id="10" name="Graphic 9" descr="Boardroom with solid fill">
            <a:extLst>
              <a:ext uri="{FF2B5EF4-FFF2-40B4-BE49-F238E27FC236}">
                <a16:creationId xmlns:a16="http://schemas.microsoft.com/office/drawing/2014/main" id="{915890E2-9257-7AE6-2526-12B74EB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9252" y="287102"/>
            <a:ext cx="2158180" cy="2158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7D162-433D-EB66-0A29-6842E712F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34653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BED33-D3B3-2153-676F-E7090E3A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531B-5B1E-EEE5-BB79-37D9D11F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Limitations/Future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CB09-C342-423A-97E5-764720C4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738736"/>
            <a:ext cx="8595360" cy="4351337"/>
          </a:xfrm>
        </p:spPr>
        <p:txBody>
          <a:bodyPr/>
          <a:lstStyle/>
          <a:p>
            <a:r>
              <a:rPr lang="en-US" dirty="0"/>
              <a:t>Current Limitations: Absence of Fee Payment Link, Missing Database Integration , Limited Mobile Functionality</a:t>
            </a:r>
          </a:p>
          <a:p>
            <a:r>
              <a:rPr lang="en-US" dirty="0"/>
              <a:t>Future Work: Database Integration , Enhanced </a:t>
            </a:r>
            <a:r>
              <a:rPr lang="en-US"/>
              <a:t>Device Compatibility, </a:t>
            </a:r>
            <a:r>
              <a:rPr lang="en-US" dirty="0"/>
              <a:t>Introduction of Online Chatbot</a:t>
            </a:r>
            <a:endParaRPr lang="en-IN" dirty="0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103D16E4-4157-EBC8-A815-D535C078D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1536" y="81439"/>
            <a:ext cx="1372976" cy="13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E222-92AE-B5A6-1245-EF164DB1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27E2B-C81D-6D60-F053-A997CA923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Online School Management System offers a comprehensive solution for modernizing and optimizing educational administration processes.</a:t>
            </a:r>
          </a:p>
          <a:p>
            <a:r>
              <a:rPr lang="en-US" dirty="0"/>
              <a:t> By leveraging technology to streamline administrative tasks, improve communication, and enhance academic operations, the OSMS contributes to the overall efficiency and effectiveness of educational institutions.</a:t>
            </a:r>
            <a:endParaRPr lang="en-IN" dirty="0"/>
          </a:p>
        </p:txBody>
      </p:sp>
      <p:pic>
        <p:nvPicPr>
          <p:cNvPr id="5" name="Graphic 4" descr="Arrow circle with solid fill">
            <a:extLst>
              <a:ext uri="{FF2B5EF4-FFF2-40B4-BE49-F238E27FC236}">
                <a16:creationId xmlns:a16="http://schemas.microsoft.com/office/drawing/2014/main" id="{6BB1A126-8CE8-57F7-6348-53439003A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1870" y="220662"/>
            <a:ext cx="1368257" cy="13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5354-E069-7ED3-FCF7-5AEED2B0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14" y="2507226"/>
            <a:ext cx="9692640" cy="2743199"/>
          </a:xfrm>
        </p:spPr>
        <p:txBody>
          <a:bodyPr>
            <a:normAutofit/>
          </a:bodyPr>
          <a:lstStyle/>
          <a:p>
            <a:r>
              <a:rPr lang="en-IN" sz="124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077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95F-C957-6B71-686A-39FE8FE7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E4C423-FF9C-9EF8-9622-B39C3E8EA02C}"/>
              </a:ext>
            </a:extLst>
          </p:cNvPr>
          <p:cNvSpPr/>
          <p:nvPr/>
        </p:nvSpPr>
        <p:spPr>
          <a:xfrm>
            <a:off x="806245" y="1917290"/>
            <a:ext cx="4267200" cy="4286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An Online School Management System (OSMS) is a digital platform designed to streamline various administrative </a:t>
            </a:r>
          </a:p>
          <a:p>
            <a:pPr marL="342900" indent="-342900" algn="ctr">
              <a:buAutoNum type="arabicPeriod"/>
            </a:pPr>
            <a:r>
              <a:rPr lang="en-US" dirty="0"/>
              <a:t>Academic processes within educational institutions. </a:t>
            </a:r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FF6E6-F516-46D7-061C-782D8481C728}"/>
              </a:ext>
            </a:extLst>
          </p:cNvPr>
          <p:cNvSpPr/>
          <p:nvPr/>
        </p:nvSpPr>
        <p:spPr>
          <a:xfrm>
            <a:off x="6096000" y="1917289"/>
            <a:ext cx="4267200" cy="4286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3.In today's digital age, efficient school management is crucial for enhancing productivity</a:t>
            </a:r>
          </a:p>
          <a:p>
            <a:pPr algn="ctr"/>
            <a:r>
              <a:rPr lang="en-US" dirty="0"/>
              <a:t>4. communication, and overall effectiveness.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19" name="Graphic 18" descr="Atom with solid fill">
            <a:extLst>
              <a:ext uri="{FF2B5EF4-FFF2-40B4-BE49-F238E27FC236}">
                <a16:creationId xmlns:a16="http://schemas.microsoft.com/office/drawing/2014/main" id="{C2DFE80F-2CEE-5F15-ADED-9BCE93333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5959" y="16495"/>
            <a:ext cx="1674827" cy="16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268-AFF8-C703-2595-21FB33B9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6095"/>
            <a:ext cx="9692640" cy="1325562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7D42-7DC6-2DF0-8681-635A215E8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objective is to enhance administrative efficiency.</a:t>
            </a:r>
          </a:p>
          <a:p>
            <a:r>
              <a:rPr lang="en-US" dirty="0"/>
              <a:t>We aim to improve communication between stakeholders.</a:t>
            </a:r>
          </a:p>
          <a:p>
            <a:r>
              <a:rPr lang="en-US" dirty="0"/>
              <a:t>Our goal is to streamline academic processes.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58B63E51-CDE0-1869-3C49-0EA570BD7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9747" y="188952"/>
            <a:ext cx="1325561" cy="1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3CA-4A38-0F0D-8FD5-6FEECAE7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8992-5C5C-FC20-546B-5B6C89847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 in Traditional School Management: </a:t>
            </a:r>
            <a:r>
              <a:rPr lang="en-US" dirty="0"/>
              <a:t>Manual paperwork, data redundancy, communication gaps, and lack of real-time information are common challenges faced by traditional educational institutions. </a:t>
            </a:r>
          </a:p>
          <a:p>
            <a:r>
              <a:rPr lang="en-US" b="1" dirty="0"/>
              <a:t>Opportunities for Improvement: </a:t>
            </a:r>
            <a:r>
              <a:rPr lang="en-US" dirty="0"/>
              <a:t>Technology integration provides efficient, centralized solutions for managing schools, addressing various challenges effectively.</a:t>
            </a:r>
            <a:endParaRPr lang="en-IN" dirty="0"/>
          </a:p>
        </p:txBody>
      </p:sp>
      <p:pic>
        <p:nvPicPr>
          <p:cNvPr id="16" name="Graphic 15" descr="Marketing with solid fill">
            <a:extLst>
              <a:ext uri="{FF2B5EF4-FFF2-40B4-BE49-F238E27FC236}">
                <a16:creationId xmlns:a16="http://schemas.microsoft.com/office/drawing/2014/main" id="{763F31AF-A00F-F6A4-AFE5-42EDA9E98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896" y="73829"/>
            <a:ext cx="1686232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1BEF-D56E-A2D8-9F06-B9E0CB5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53" y="2171295"/>
            <a:ext cx="9692640" cy="1093015"/>
          </a:xfrm>
        </p:spPr>
        <p:txBody>
          <a:bodyPr/>
          <a:lstStyle/>
          <a:p>
            <a:r>
              <a:rPr lang="en-IN" dirty="0"/>
              <a:t>Software/Hardware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C627-C902-BC02-6459-1C7A4BE8A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66" y="3175819"/>
            <a:ext cx="8595360" cy="3106993"/>
          </a:xfrm>
        </p:spPr>
        <p:txBody>
          <a:bodyPr>
            <a:normAutofit/>
          </a:bodyPr>
          <a:lstStyle/>
          <a:p>
            <a:r>
              <a:rPr lang="en-IN" dirty="0"/>
              <a:t>Software Requirements: HTML , CSS , JAVASCRIPT , any web browsers , IDE(VS Code)</a:t>
            </a:r>
          </a:p>
          <a:p>
            <a:r>
              <a:rPr lang="en-IN" dirty="0"/>
              <a:t>Hardware Requirements:</a:t>
            </a:r>
          </a:p>
        </p:txBody>
      </p:sp>
      <p:pic>
        <p:nvPicPr>
          <p:cNvPr id="5" name="Graphic 4" descr="Cloud Computing with solid fill">
            <a:extLst>
              <a:ext uri="{FF2B5EF4-FFF2-40B4-BE49-F238E27FC236}">
                <a16:creationId xmlns:a16="http://schemas.microsoft.com/office/drawing/2014/main" id="{8027F0B2-1C57-245C-D4E0-D6A0F650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253" y="220735"/>
            <a:ext cx="1950560" cy="195056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0564B59-7270-5F18-7033-608CB86ED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7765" y="249739"/>
            <a:ext cx="1950560" cy="1950560"/>
          </a:xfrm>
          <a:prstGeom prst="rect">
            <a:avLst/>
          </a:prstGeom>
        </p:spPr>
      </p:pic>
      <p:pic>
        <p:nvPicPr>
          <p:cNvPr id="11" name="Graphic 10" descr="Robot with solid fill">
            <a:extLst>
              <a:ext uri="{FF2B5EF4-FFF2-40B4-BE49-F238E27FC236}">
                <a16:creationId xmlns:a16="http://schemas.microsoft.com/office/drawing/2014/main" id="{7E7EFAC9-0064-E18E-03E8-E4ACC958C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1110" y="234164"/>
            <a:ext cx="2037088" cy="203708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D43B8-9E07-DA14-BE94-98F1B300C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0541"/>
              </p:ext>
            </p:extLst>
          </p:nvPr>
        </p:nvGraphicFramePr>
        <p:xfrm>
          <a:off x="867457" y="4525619"/>
          <a:ext cx="83911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94">
                  <a:extLst>
                    <a:ext uri="{9D8B030D-6E8A-4147-A177-3AD203B41FA5}">
                      <a16:colId xmlns:a16="http://schemas.microsoft.com/office/drawing/2014/main" val="3233623152"/>
                    </a:ext>
                  </a:extLst>
                </a:gridCol>
                <a:gridCol w="2097794">
                  <a:extLst>
                    <a:ext uri="{9D8B030D-6E8A-4147-A177-3AD203B41FA5}">
                      <a16:colId xmlns:a16="http://schemas.microsoft.com/office/drawing/2014/main" val="890384978"/>
                    </a:ext>
                  </a:extLst>
                </a:gridCol>
                <a:gridCol w="2097794">
                  <a:extLst>
                    <a:ext uri="{9D8B030D-6E8A-4147-A177-3AD203B41FA5}">
                      <a16:colId xmlns:a16="http://schemas.microsoft.com/office/drawing/2014/main" val="1003410745"/>
                    </a:ext>
                  </a:extLst>
                </a:gridCol>
                <a:gridCol w="2097794">
                  <a:extLst>
                    <a:ext uri="{9D8B030D-6E8A-4147-A177-3AD203B41FA5}">
                      <a16:colId xmlns:a16="http://schemas.microsoft.com/office/drawing/2014/main" val="1307259924"/>
                    </a:ext>
                  </a:extLst>
                </a:gridCol>
              </a:tblGrid>
              <a:tr h="64088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Laptops or Any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Processor: Intel Core i5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RAM: 8GB minimum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Storage: 512GB, Display: 15.6-inch Full HD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8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112461-E9FD-98F6-9348-FD5DCEDD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F57AD-F646-BD62-DFB6-D8C52F88246F}"/>
              </a:ext>
            </a:extLst>
          </p:cNvPr>
          <p:cNvSpPr txBox="1"/>
          <p:nvPr/>
        </p:nvSpPr>
        <p:spPr>
          <a:xfrm>
            <a:off x="550606" y="1376516"/>
            <a:ext cx="656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Webpage Screenshots</a:t>
            </a:r>
          </a:p>
        </p:txBody>
      </p:sp>
    </p:spTree>
    <p:extLst>
      <p:ext uri="{BB962C8B-B14F-4D97-AF65-F5344CB8AC3E}">
        <p14:creationId xmlns:p14="http://schemas.microsoft.com/office/powerpoint/2010/main" val="390997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91B1F6-74F3-4907-4E13-855ACCE5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E9699-DCAC-270F-5AA7-BE53036C1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247535" cy="427703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12FE1-5FE9-C2EA-DDD2-7C70DC99D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82" y="-98322"/>
            <a:ext cx="3284505" cy="6754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383C8-7A7A-AB54-F704-2D16E79A7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542" y="0"/>
            <a:ext cx="40952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E2A60-7CD0-CE53-DCE6-2699FAA5E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77032"/>
            <a:ext cx="4247535" cy="25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CBBC5-CA00-6C9F-101C-AD8796A42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5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</TotalTime>
  <Words>303</Words>
  <Application>Microsoft Office PowerPoint</Application>
  <PresentationFormat>Widescreen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Online School Management System</vt:lpstr>
      <vt:lpstr>Introduction</vt:lpstr>
      <vt:lpstr>Objective</vt:lpstr>
      <vt:lpstr>Motivation</vt:lpstr>
      <vt:lpstr>Software/Hardware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Limitations/Future Work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School Management System</dc:title>
  <dc:creator>Sumit Prasad</dc:creator>
  <cp:lastModifiedBy>Sumit Prasad</cp:lastModifiedBy>
  <cp:revision>36</cp:revision>
  <cp:lastPrinted>2024-04-28T17:34:57Z</cp:lastPrinted>
  <dcterms:created xsi:type="dcterms:W3CDTF">2024-04-21T11:36:42Z</dcterms:created>
  <dcterms:modified xsi:type="dcterms:W3CDTF">2024-05-01T05:41:01Z</dcterms:modified>
</cp:coreProperties>
</file>