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EA7162-5566-4F5D-9C23-332D95E908F9}">
          <p14:sldIdLst>
            <p14:sldId id="256"/>
            <p14:sldId id="257"/>
            <p14:sldId id="258"/>
            <p14:sldId id="260"/>
            <p14:sldId id="264"/>
            <p14:sldId id="263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237AC-40A8-4054-A2DE-CA0A10DF65C5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E4DFE-EFD4-47DB-AA30-DB6F1A61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E4DFE-EFD4-47DB-AA30-DB6F1A619A4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7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24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2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5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8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6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44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4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4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0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6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8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DF633D-C6C8-44DE-AB09-738C5BB61DE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3B7C-1D24-4FAA-A992-E8A97E0E7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3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60F90-0C89-868F-5055-D896B0BF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148" y="200276"/>
            <a:ext cx="8026733" cy="2695074"/>
          </a:xfrm>
        </p:spPr>
        <p:txBody>
          <a:bodyPr>
            <a:normAutofit/>
          </a:bodyPr>
          <a:lstStyle/>
          <a:p>
            <a:pPr algn="r"/>
            <a:r>
              <a:rPr lang="en-IN" u="sng" dirty="0"/>
              <a:t>Data Analytics Process </a:t>
            </a:r>
            <a:br>
              <a:rPr lang="en-IN" u="sng" dirty="0"/>
            </a:br>
            <a:r>
              <a:rPr lang="en-IN" u="sng" dirty="0"/>
              <a:t>Application in Real Life Scenario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4BC17-F8A9-F182-3183-A18613DA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53853"/>
            <a:ext cx="10515600" cy="1796715"/>
          </a:xfrm>
        </p:spPr>
        <p:txBody>
          <a:bodyPr/>
          <a:lstStyle/>
          <a:p>
            <a:pPr algn="r"/>
            <a:r>
              <a:rPr lang="en-IN" dirty="0"/>
              <a:t>Analytics is not a tool or a technology , rather it is a way of thinking and acting . Most people use analytics to resolve problems faced in their day-to-day life, mostly without even realizing it.</a:t>
            </a:r>
          </a:p>
        </p:txBody>
      </p:sp>
    </p:spTree>
    <p:extLst>
      <p:ext uri="{BB962C8B-B14F-4D97-AF65-F5344CB8AC3E}">
        <p14:creationId xmlns:p14="http://schemas.microsoft.com/office/powerpoint/2010/main" val="326481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A2CD-DDCE-B6D6-8C43-C98CDC39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85012"/>
            <a:ext cx="11566358" cy="2261935"/>
          </a:xfrm>
        </p:spPr>
        <p:txBody>
          <a:bodyPr>
            <a:normAutofit/>
          </a:bodyPr>
          <a:lstStyle/>
          <a:p>
            <a:r>
              <a:rPr lang="en-IN" dirty="0"/>
              <a:t>I should follow process to establishing an  Engineering college </a:t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F426D6-9CCF-A89B-C872-13FEA91196A4}"/>
              </a:ext>
            </a:extLst>
          </p:cNvPr>
          <p:cNvSpPr txBox="1">
            <a:spLocks/>
          </p:cNvSpPr>
          <p:nvPr/>
        </p:nvSpPr>
        <p:spPr>
          <a:xfrm>
            <a:off x="336884" y="1989222"/>
            <a:ext cx="11566358" cy="44837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AutoNum type="arabicPeriod"/>
            </a:pPr>
            <a:r>
              <a:rPr lang="en-IN" dirty="0"/>
              <a:t>Plan</a:t>
            </a:r>
          </a:p>
          <a:p>
            <a:pPr marL="1143000" indent="-1143000">
              <a:buAutoNum type="arabicPeriod"/>
            </a:pPr>
            <a:r>
              <a:rPr lang="en-IN" dirty="0"/>
              <a:t>Prepare</a:t>
            </a:r>
          </a:p>
          <a:p>
            <a:pPr marL="1143000" indent="-1143000">
              <a:buAutoNum type="arabicPeriod"/>
            </a:pPr>
            <a:r>
              <a:rPr lang="en-IN" dirty="0"/>
              <a:t>Process</a:t>
            </a:r>
          </a:p>
          <a:p>
            <a:pPr marL="1143000" indent="-1143000">
              <a:buAutoNum type="arabicPeriod"/>
            </a:pPr>
            <a:r>
              <a:rPr lang="en-IN" dirty="0"/>
              <a:t>Analyze </a:t>
            </a:r>
          </a:p>
          <a:p>
            <a:pPr marL="1143000" indent="-1143000">
              <a:buAutoNum type="arabicPeriod"/>
            </a:pPr>
            <a:r>
              <a:rPr lang="en-IN" dirty="0"/>
              <a:t>Share</a:t>
            </a:r>
          </a:p>
          <a:p>
            <a:pPr marL="1143000" indent="-1143000">
              <a:buAutoNum type="arabicPeriod"/>
            </a:pPr>
            <a:r>
              <a:rPr lang="en-IN" dirty="0"/>
              <a:t>Act</a:t>
            </a:r>
          </a:p>
        </p:txBody>
      </p:sp>
    </p:spTree>
    <p:extLst>
      <p:ext uri="{BB962C8B-B14F-4D97-AF65-F5344CB8AC3E}">
        <p14:creationId xmlns:p14="http://schemas.microsoft.com/office/powerpoint/2010/main" val="90206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32B2DF-F9FE-9F97-A37D-82D7C0F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365126"/>
            <a:ext cx="10515600" cy="934286"/>
          </a:xfrm>
        </p:spPr>
        <p:txBody>
          <a:bodyPr/>
          <a:lstStyle/>
          <a:p>
            <a:r>
              <a:rPr lang="en-IN" dirty="0"/>
              <a:t>1.Plan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FAB10-041E-B69C-41C2-F6BDC6A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825625"/>
            <a:ext cx="10515600" cy="4799764"/>
          </a:xfrm>
        </p:spPr>
        <p:txBody>
          <a:bodyPr>
            <a:normAutofit/>
          </a:bodyPr>
          <a:lstStyle/>
          <a:p>
            <a:r>
              <a:rPr lang="en-IN" b="1" dirty="0"/>
              <a:t> Capital and Investment:  </a:t>
            </a:r>
            <a:r>
              <a:rPr lang="en-IN" dirty="0"/>
              <a:t>Secure adequate capital to establish the institute ,Ensure all necessary device and instruments are available for each department.</a:t>
            </a:r>
          </a:p>
          <a:p>
            <a:r>
              <a:rPr lang="en-IN" b="1" dirty="0"/>
              <a:t>Staffing: </a:t>
            </a:r>
            <a:r>
              <a:rPr lang="en-IN" dirty="0"/>
              <a:t>Hire professional and qualified teachers to maximize student benefits.</a:t>
            </a:r>
          </a:p>
          <a:p>
            <a:r>
              <a:rPr lang="en-IN" b="1" dirty="0"/>
              <a:t>Course Fees and Scholarships: </a:t>
            </a:r>
            <a:r>
              <a:rPr lang="en-IN" dirty="0"/>
              <a:t>Set competitive course fee to attract students, Implement a scholarship program with criteria based on entrance test results.</a:t>
            </a:r>
          </a:p>
          <a:p>
            <a:r>
              <a:rPr lang="en-IN" b="1" dirty="0"/>
              <a:t>Approvals and infrastructure: </a:t>
            </a:r>
            <a:r>
              <a:rPr lang="en-IN" dirty="0"/>
              <a:t>Obtain government approval for the college ,Ensure availability of land reliable electricity supply, including generators.</a:t>
            </a:r>
          </a:p>
          <a:p>
            <a:r>
              <a:rPr lang="en-IN" b="1" dirty="0"/>
              <a:t>Facilities: </a:t>
            </a:r>
            <a:r>
              <a:rPr lang="en-IN" dirty="0"/>
              <a:t>Provide mess and hostel facilities for students.</a:t>
            </a:r>
          </a:p>
          <a:p>
            <a:r>
              <a:rPr lang="en-IN" b="1" dirty="0"/>
              <a:t>Course Selection: </a:t>
            </a:r>
            <a:r>
              <a:rPr lang="en-IN" dirty="0"/>
              <a:t>Identify and offer courses that are high demand and have future benefits.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38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32B2DF-F9FE-9F97-A37D-82D7C0F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365126"/>
            <a:ext cx="10515600" cy="934286"/>
          </a:xfrm>
        </p:spPr>
        <p:txBody>
          <a:bodyPr/>
          <a:lstStyle/>
          <a:p>
            <a:r>
              <a:rPr lang="en-IN" dirty="0"/>
              <a:t>2. Prepare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FAB10-041E-B69C-41C2-F6BDC6A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825625"/>
            <a:ext cx="10515600" cy="4799764"/>
          </a:xfrm>
        </p:spPr>
        <p:txBody>
          <a:bodyPr>
            <a:normAutofit/>
          </a:bodyPr>
          <a:lstStyle/>
          <a:p>
            <a:r>
              <a:rPr lang="en-IN" b="1" dirty="0"/>
              <a:t> Building and Infrastructure:  </a:t>
            </a:r>
            <a:r>
              <a:rPr lang="en-US" dirty="0"/>
              <a:t>Construct buildings with classrooms where teachers can conduct in-person classes.</a:t>
            </a:r>
            <a:endParaRPr lang="en-IN" dirty="0"/>
          </a:p>
          <a:p>
            <a:r>
              <a:rPr lang="en-IN" b="1" dirty="0"/>
              <a:t>Reputation Building: </a:t>
            </a:r>
            <a:r>
              <a:rPr lang="en-US" dirty="0"/>
              <a:t>Create free educational content on platforms like YouTube to showcase unique teaching styles and real-life examples.</a:t>
            </a:r>
            <a:endParaRPr lang="en-IN" dirty="0"/>
          </a:p>
          <a:p>
            <a:r>
              <a:rPr lang="en-IN" b="1" dirty="0"/>
              <a:t>Equipment: </a:t>
            </a:r>
            <a:r>
              <a:rPr lang="en-US" dirty="0"/>
              <a:t>Invest in DSLR cameras and digital boards for high-quality video 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1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32B2DF-F9FE-9F97-A37D-82D7C0F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365126"/>
            <a:ext cx="10515600" cy="934286"/>
          </a:xfrm>
        </p:spPr>
        <p:txBody>
          <a:bodyPr/>
          <a:lstStyle/>
          <a:p>
            <a:r>
              <a:rPr lang="en-IN" dirty="0"/>
              <a:t>3. Process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FAB10-041E-B69C-41C2-F6BDC6A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825625"/>
            <a:ext cx="10515600" cy="4799764"/>
          </a:xfrm>
        </p:spPr>
        <p:txBody>
          <a:bodyPr>
            <a:normAutofit/>
          </a:bodyPr>
          <a:lstStyle/>
          <a:p>
            <a:r>
              <a:rPr lang="en-IN" b="1" dirty="0"/>
              <a:t> Approval and Trust:  </a:t>
            </a:r>
            <a:r>
              <a:rPr lang="en-US" dirty="0"/>
              <a:t>Obtain AICTE approval to build trust among students.</a:t>
            </a:r>
          </a:p>
          <a:p>
            <a:r>
              <a:rPr lang="en-IN" b="1" dirty="0"/>
              <a:t>Industry Connections: </a:t>
            </a:r>
            <a:r>
              <a:rPr lang="en-US" dirty="0"/>
              <a:t>Invite large MNCs for campus recruitment to ensure good placement trends and aim for a 100% placement rate.</a:t>
            </a:r>
            <a:endParaRPr lang="en-IN" dirty="0"/>
          </a:p>
          <a:p>
            <a:r>
              <a:rPr lang="en-IN" b="1" dirty="0"/>
              <a:t>Admission Criteria: </a:t>
            </a:r>
            <a:r>
              <a:rPr lang="en-US" dirty="0"/>
              <a:t>Require students to have completed 12th grade from a recognized institution with a minimum of 50% marks, Set a minimum of 50 percentile in JEE for admissions.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4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32B2DF-F9FE-9F97-A37D-82D7C0F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365126"/>
            <a:ext cx="10515600" cy="934286"/>
          </a:xfrm>
        </p:spPr>
        <p:txBody>
          <a:bodyPr/>
          <a:lstStyle/>
          <a:p>
            <a:r>
              <a:rPr lang="en-IN" dirty="0"/>
              <a:t>4. Analyze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FAB10-041E-B69C-41C2-F6BDC6A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825625"/>
            <a:ext cx="10515600" cy="479976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Course Offerings: </a:t>
            </a:r>
            <a:r>
              <a:rPr lang="en-US" dirty="0"/>
              <a:t>Focus on in-demand courses like Data Analytics and Data Science, which have a growing market due to the increasing amount of data generated daily.</a:t>
            </a:r>
            <a:endParaRPr lang="en-IN" dirty="0"/>
          </a:p>
          <a:p>
            <a:r>
              <a:rPr lang="en-IN" b="1" dirty="0"/>
              <a:t>Market Trends: </a:t>
            </a:r>
            <a:r>
              <a:rPr lang="en-US" dirty="0"/>
              <a:t>Analyze market trends to ensure the courses offered align with industry needs and future job prospects.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68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32B2DF-F9FE-9F97-A37D-82D7C0F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365126"/>
            <a:ext cx="10515600" cy="934286"/>
          </a:xfrm>
        </p:spPr>
        <p:txBody>
          <a:bodyPr/>
          <a:lstStyle/>
          <a:p>
            <a:r>
              <a:rPr lang="en-IN" dirty="0"/>
              <a:t>5. Share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FAB10-041E-B69C-41C2-F6BDC6A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825625"/>
            <a:ext cx="10515600" cy="4799764"/>
          </a:xfrm>
        </p:spPr>
        <p:txBody>
          <a:bodyPr>
            <a:normAutofit/>
          </a:bodyPr>
          <a:lstStyle/>
          <a:p>
            <a:r>
              <a:rPr lang="en-IN" b="1" dirty="0"/>
              <a:t> Marketing and Outreach:  </a:t>
            </a:r>
            <a:r>
              <a:rPr lang="en-US" dirty="0"/>
              <a:t>Use online advertising platforms such as Instagram, Facebook, Google, and YouTube to reach potential students.</a:t>
            </a:r>
          </a:p>
          <a:p>
            <a:r>
              <a:rPr lang="en-IN" b="1" dirty="0"/>
              <a:t>Placement Records: </a:t>
            </a:r>
            <a:r>
              <a:rPr lang="en-US" dirty="0"/>
              <a:t>Highlight the college’s placement records to attract more students.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15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32B2DF-F9FE-9F97-A37D-82D7C0F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365126"/>
            <a:ext cx="10515600" cy="934286"/>
          </a:xfrm>
        </p:spPr>
        <p:txBody>
          <a:bodyPr/>
          <a:lstStyle/>
          <a:p>
            <a:r>
              <a:rPr lang="en-IN" dirty="0"/>
              <a:t>6. Act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FAB10-041E-B69C-41C2-F6BDC6A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1825625"/>
            <a:ext cx="10515600" cy="4799764"/>
          </a:xfrm>
        </p:spPr>
        <p:txBody>
          <a:bodyPr>
            <a:normAutofit/>
          </a:bodyPr>
          <a:lstStyle/>
          <a:p>
            <a:r>
              <a:rPr lang="en-IN" b="1" dirty="0"/>
              <a:t> Execution: </a:t>
            </a:r>
            <a:r>
              <a:rPr lang="en-US" dirty="0"/>
              <a:t>Implement the plans based on the data analysis and continuously monitor the outcomes.</a:t>
            </a:r>
          </a:p>
          <a:p>
            <a:r>
              <a:rPr lang="en-IN" b="1" dirty="0"/>
              <a:t>Feedback and Improvement:  </a:t>
            </a:r>
            <a:r>
              <a:rPr lang="en-US" dirty="0"/>
              <a:t>Collect feedback from students and industry partners to continuously improve the college’s offerings and operations.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61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436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Data Analytics Process  Application in Real Life Scenario</vt:lpstr>
      <vt:lpstr>I should follow process to establishing an  Engineering college  </vt:lpstr>
      <vt:lpstr>1.Plan</vt:lpstr>
      <vt:lpstr>2. Prepare</vt:lpstr>
      <vt:lpstr>3. Process</vt:lpstr>
      <vt:lpstr>4. Analyze</vt:lpstr>
      <vt:lpstr>5. Share</vt:lpstr>
      <vt:lpstr>6. 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Prasad</dc:creator>
  <cp:lastModifiedBy>Sumit Prasad</cp:lastModifiedBy>
  <cp:revision>1</cp:revision>
  <dcterms:created xsi:type="dcterms:W3CDTF">2024-08-04T04:46:08Z</dcterms:created>
  <dcterms:modified xsi:type="dcterms:W3CDTF">2024-08-04T05:19:46Z</dcterms:modified>
</cp:coreProperties>
</file>