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9" r:id="rId2"/>
    <p:sldId id="271" r:id="rId3"/>
    <p:sldId id="277" r:id="rId4"/>
    <p:sldId id="278" r:id="rId5"/>
    <p:sldId id="2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0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66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9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5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94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84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2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60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8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6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2C9E84-700B-4EC4-B627-5826958C2BA5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F77-65E5-4B78-97B7-12842511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459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4615-099C-CD20-2B24-BC37A538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624"/>
            <a:ext cx="10515600" cy="5756339"/>
          </a:xfrm>
        </p:spPr>
        <p:txBody>
          <a:bodyPr/>
          <a:lstStyle/>
          <a:p>
            <a:r>
              <a:rPr lang="en-US" dirty="0"/>
              <a:t>Project Description: </a:t>
            </a:r>
          </a:p>
          <a:p>
            <a:r>
              <a:rPr lang="en-US" dirty="0"/>
              <a:t>Overview: The project aims to analyze user behavior and engagement on a social media platform similar to Instagram.  </a:t>
            </a:r>
          </a:p>
          <a:p>
            <a:r>
              <a:rPr lang="en-US" dirty="0"/>
              <a:t>The insights will support the marketing team in refining their campaigns and help investors understand key user metrics. </a:t>
            </a:r>
          </a:p>
          <a:p>
            <a:r>
              <a:rPr lang="en-US" dirty="0"/>
              <a:t>Objectives: Identify the most loyal and inactive users.  - Determine the user with the most liked photo.  </a:t>
            </a:r>
          </a:p>
          <a:p>
            <a:r>
              <a:rPr lang="en-US" dirty="0"/>
              <a:t>Discover popular hashtags and optimal days for ad campaigns.  </a:t>
            </a:r>
          </a:p>
          <a:p>
            <a:r>
              <a:rPr lang="en-US" dirty="0"/>
              <a:t> Analyze user engagement through post frequency and detect potential bot 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89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36B93-0115-5DC1-3CAD-70ED85B8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79" y="536402"/>
            <a:ext cx="4541914" cy="106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BC6C3-00BF-3A4C-EEEB-233923D0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2136598"/>
            <a:ext cx="5730737" cy="1158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F15B3-CCED-B4A7-5228-3DE80DA4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415" y="2441424"/>
            <a:ext cx="2225233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38529-07BA-1131-F9FF-F43CB7FA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47" y="458656"/>
            <a:ext cx="4724809" cy="1569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E29ED-B35A-BF2E-4CF2-D76853E6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46" y="2387284"/>
            <a:ext cx="4503810" cy="1425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BB717-3771-A3DC-24F9-EE4A15BC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75" y="4618443"/>
            <a:ext cx="1966130" cy="876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F29F9-36E9-9683-C342-F6E6EF6BC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35" y="2288188"/>
            <a:ext cx="5966977" cy="35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47E16-5492-1144-715E-B472F7AF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7" y="542499"/>
            <a:ext cx="4503810" cy="1036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B7FA1-2172-8072-47B1-B9AA06AC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0" y="2483314"/>
            <a:ext cx="4701947" cy="1013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48447-9863-5EC7-0FF8-CCF980B60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174" y="3218656"/>
            <a:ext cx="256816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459C-DAB0-688D-769E-D51BB8A8B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4006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688-DAA0-4E6F-A945-EBDAFA77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  <a:p>
            <a:r>
              <a:rPr lang="en-US" dirty="0"/>
              <a:t>Step 1: Database Creation: Created the </a:t>
            </a:r>
            <a:r>
              <a:rPr lang="en-US" dirty="0" err="1"/>
              <a:t>ig_clone</a:t>
            </a:r>
            <a:r>
              <a:rPr lang="en-US" dirty="0"/>
              <a:t> database using MySQL Workbench.  - Set up tables for users, photos, comments, likes, follows, tags, and </a:t>
            </a:r>
            <a:r>
              <a:rPr lang="en-US" dirty="0" err="1"/>
              <a:t>photo_tags</a:t>
            </a:r>
            <a:r>
              <a:rPr lang="en-US" dirty="0"/>
              <a:t> based on the provided schema.</a:t>
            </a:r>
          </a:p>
          <a:p>
            <a:r>
              <a:rPr lang="en-US" dirty="0"/>
              <a:t>Step 2: Data Insertion: Inserted user, photo, and relationship data into the respective tables using the provided SQL scripts.</a:t>
            </a:r>
          </a:p>
          <a:p>
            <a:r>
              <a:rPr lang="en-US" dirty="0"/>
              <a:t>Step 3: SQL Query Execution: Executed SQL queries to perform specific analyses:    - Identified the five oldest users on the platform.   </a:t>
            </a:r>
          </a:p>
          <a:p>
            <a:r>
              <a:rPr lang="en-US" dirty="0"/>
              <a:t>Located users who have never posted a photo.    - Determined the user with the most liked photo. </a:t>
            </a:r>
          </a:p>
          <a:p>
            <a:r>
              <a:rPr lang="en-US" dirty="0"/>
              <a:t>Found the top five most commonly used hashtags.   </a:t>
            </a:r>
          </a:p>
          <a:p>
            <a:r>
              <a:rPr lang="en-US" dirty="0"/>
              <a:t>Analyzed the best day of the week for user registrations to plan ad campaigns.    </a:t>
            </a:r>
          </a:p>
          <a:p>
            <a:r>
              <a:rPr lang="en-US" dirty="0"/>
              <a:t>Calculated average posts per user and flagged potential bot accounts.</a:t>
            </a:r>
          </a:p>
          <a:p>
            <a:r>
              <a:rPr lang="en-US" dirty="0"/>
              <a:t>Step 4: Reporting  - Documented the SQL queries and their outputs.  - Captured screenshots of query execution and results.</a:t>
            </a:r>
          </a:p>
          <a:p>
            <a:r>
              <a:rPr lang="en-US" dirty="0"/>
              <a:t> Compiled findings into a structured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89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688-DAA0-4E6F-A945-EBDAFA77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en-US" dirty="0"/>
              <a:t>Tech-Stack</a:t>
            </a:r>
          </a:p>
          <a:p>
            <a:r>
              <a:rPr lang="en-US" dirty="0"/>
              <a:t>Software: MySQL Workbench: Version used: (mention the specific version you used, e.g., 8.0).  </a:t>
            </a:r>
          </a:p>
          <a:p>
            <a:r>
              <a:rPr lang="en-US" dirty="0"/>
              <a:t>Chosen for its comprehensive database management features and ease of executing SQL queries.</a:t>
            </a:r>
          </a:p>
          <a:p>
            <a:r>
              <a:rPr lang="en-US" dirty="0"/>
              <a:t>Reasoning: User-Friendly Interface:  - MySQL Workbench provides an intuitive GUI for database management, making it easier to visualize and manage the database structure.  </a:t>
            </a:r>
          </a:p>
          <a:p>
            <a:r>
              <a:rPr lang="en-US" dirty="0"/>
              <a:t>Powerful Query Execution: It allows for efficient query execution and result analysis, which is crucial for performing the required tasks in this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06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688-DAA0-4E6F-A945-EBDAFA77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  <a:p>
            <a:r>
              <a:rPr lang="en-US" dirty="0"/>
              <a:t>Key Findings: </a:t>
            </a:r>
          </a:p>
          <a:p>
            <a:r>
              <a:rPr lang="en-US" dirty="0"/>
              <a:t>Loyal Users: The five oldest users on the platform were identified, indicating those who have been with the platform the longest.</a:t>
            </a:r>
          </a:p>
          <a:p>
            <a:r>
              <a:rPr lang="en-US" dirty="0"/>
              <a:t>Inactive Users: A significant number of users were found to have never posted a photo, highlighting potential targets for re-engagement campaigns.</a:t>
            </a:r>
          </a:p>
          <a:p>
            <a:r>
              <a:rPr lang="en-US" dirty="0"/>
              <a:t>Popular Hashtags: Identified the top five hashtags, which can be used to maximize reach in future posts or collaborations.</a:t>
            </a:r>
          </a:p>
          <a:p>
            <a:r>
              <a:rPr lang="en-US" dirty="0"/>
              <a:t>Optimal Ad Timing: Analysis revealed the day of the week with the highest user registrations, suggesting the best time to launch marketing campaigns.</a:t>
            </a:r>
          </a:p>
          <a:p>
            <a:r>
              <a:rPr lang="en-US" dirty="0"/>
              <a:t> Additional Insights: User Engagement:  The average number of posts per user was calculated, providing a metric for user activity on the platform. </a:t>
            </a:r>
          </a:p>
          <a:p>
            <a:r>
              <a:rPr lang="en-US" dirty="0"/>
              <a:t> Bot Detection: No users were found who liked every single photo, which suggests that the platform may not have a significant bot issue based on this criterion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5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E688-DAA0-4E6F-A945-EBDAFA77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r>
              <a:rPr lang="en-US" dirty="0"/>
              <a:t>Achievements: Successfully created and managed a relational database simulating a social media platform.- Extracted actionable insights using SQL, which can be directly applied to improve marketing strategies and provide investor reports.</a:t>
            </a:r>
          </a:p>
          <a:p>
            <a:r>
              <a:rPr lang="en-US" dirty="0"/>
              <a:t> Impact:</a:t>
            </a:r>
          </a:p>
          <a:p>
            <a:r>
              <a:rPr lang="en-US" dirty="0"/>
              <a:t> For Marketing:  - The insights allow for targeted re-engagement of inactive users, informed hashtag usage, and optimized timing for ad campaigns. </a:t>
            </a:r>
          </a:p>
          <a:p>
            <a:r>
              <a:rPr lang="en-US" dirty="0"/>
              <a:t>For Investors:  The project provides clear metrics on user engagement and activity, offering reassurance on the platform’s user base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7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45122-D999-F261-B8C0-D65BA66C7DE2}"/>
              </a:ext>
            </a:extLst>
          </p:cNvPr>
          <p:cNvSpPr txBox="1"/>
          <p:nvPr/>
        </p:nvSpPr>
        <p:spPr>
          <a:xfrm>
            <a:off x="834390" y="410802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SQL Tasks :</a:t>
            </a:r>
          </a:p>
          <a:p>
            <a:pPr algn="l"/>
            <a:r>
              <a:rPr lang="en-US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A) Marketing Analysis:</a:t>
            </a:r>
            <a:endParaRPr lang="en-US" b="0" i="0" dirty="0">
              <a:solidFill>
                <a:srgbClr val="8492A6"/>
              </a:solidFill>
              <a:effectLst/>
              <a:highlight>
                <a:srgbClr val="FFFFFF"/>
              </a:highlight>
              <a:latin typeface="Manrop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Loyal User Reward:</a:t>
            </a:r>
            <a:r>
              <a:rPr lang="en-US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 The marketing team wants to reward the most loyal users, i.e., those who have been using the platform for the longest time.</a:t>
            </a:r>
            <a:br>
              <a:rPr lang="en-US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</a:br>
            <a:r>
              <a:rPr lang="en-US" b="0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Your Task: Identify the five oldest users on Instagram from the provided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FDED5-F701-2DC8-50A7-3A982CE7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1" y="3015952"/>
            <a:ext cx="4975632" cy="2113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9AB18-FDF7-33B1-43F5-DE1678E7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271" y="2377349"/>
            <a:ext cx="337595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7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9A05C-4D97-9448-9B71-EF3909A05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6" y="394675"/>
            <a:ext cx="4557155" cy="929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EBC852-D29B-A8B6-55AF-81CEA25C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6" y="1645113"/>
            <a:ext cx="3033023" cy="104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BC4D2-667B-FDA7-B424-AAAE5CB6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795" y="1324396"/>
            <a:ext cx="260626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A0F4D-E2EF-B4A9-ED62-BA20CCF2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3" y="329140"/>
            <a:ext cx="4503810" cy="1005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3D727-7613-A76D-29FF-163376E6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2" y="1855405"/>
            <a:ext cx="6064270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41B47B-4FD9-839B-723C-CE5EDD39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390" y="3959352"/>
            <a:ext cx="5578323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4212F-3DC0-804F-EE43-1058F6B5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1" y="734531"/>
            <a:ext cx="4808637" cy="853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DB6DC-0EB0-3F0C-04DF-B0A698B4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41" y="2438334"/>
            <a:ext cx="4625741" cy="1524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2730C-9C20-7549-A45C-898B57609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434" y="1928561"/>
            <a:ext cx="2110923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4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655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Manrope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Prasad</dc:creator>
  <cp:lastModifiedBy>Sumit Prasad</cp:lastModifiedBy>
  <cp:revision>3</cp:revision>
  <dcterms:created xsi:type="dcterms:W3CDTF">2024-08-21T13:35:50Z</dcterms:created>
  <dcterms:modified xsi:type="dcterms:W3CDTF">2024-08-22T14:14:13Z</dcterms:modified>
</cp:coreProperties>
</file>