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63A1BBC-1A57-4E4A-89A9-6B3E59B9E86C}" type="datetimeFigureOut">
              <a:rPr lang="en-IN" smtClean="0"/>
              <a:t>28-08-2021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52C1DBA-BD3C-43B7-95FB-2E036A5FBE7D}" type="slidenum">
              <a:rPr lang="en-IN" smtClean="0"/>
              <a:t>‹#›</a:t>
            </a:fld>
            <a:endParaRPr lang="en-IN"/>
          </a:p>
        </p:txBody>
      </p:sp>
    </p:spTree>
    <p:extLst>
      <p:ext uri="{BB962C8B-B14F-4D97-AF65-F5344CB8AC3E}">
        <p14:creationId xmlns:p14="http://schemas.microsoft.com/office/powerpoint/2010/main" val="929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A1BBC-1A57-4E4A-89A9-6B3E59B9E86C}"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50547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A63A1BBC-1A57-4E4A-89A9-6B3E59B9E86C}" type="datetimeFigureOut">
              <a:rPr lang="en-IN" smtClean="0"/>
              <a:t>28-08-2021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52C1DBA-BD3C-43B7-95FB-2E036A5FBE7D}" type="slidenum">
              <a:rPr lang="en-IN" smtClean="0"/>
              <a:t>‹#›</a:t>
            </a:fld>
            <a:endParaRPr lang="en-IN"/>
          </a:p>
        </p:txBody>
      </p:sp>
    </p:spTree>
    <p:extLst>
      <p:ext uri="{BB962C8B-B14F-4D97-AF65-F5344CB8AC3E}">
        <p14:creationId xmlns:p14="http://schemas.microsoft.com/office/powerpoint/2010/main" val="75404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A1BBC-1A57-4E4A-89A9-6B3E59B9E86C}" type="datetimeFigureOut">
              <a:rPr lang="en-IN" smtClean="0"/>
              <a:t>28-08-2021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1403217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63A1BBC-1A57-4E4A-89A9-6B3E59B9E86C}" type="datetimeFigureOut">
              <a:rPr lang="en-IN" smtClean="0"/>
              <a:t>28-08-2021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52C1DBA-BD3C-43B7-95FB-2E036A5FBE7D}" type="slidenum">
              <a:rPr lang="en-IN" smtClean="0"/>
              <a:t>‹#›</a:t>
            </a:fld>
            <a:endParaRPr lang="en-IN"/>
          </a:p>
        </p:txBody>
      </p:sp>
    </p:spTree>
    <p:extLst>
      <p:ext uri="{BB962C8B-B14F-4D97-AF65-F5344CB8AC3E}">
        <p14:creationId xmlns:p14="http://schemas.microsoft.com/office/powerpoint/2010/main" val="1226131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A1BBC-1A57-4E4A-89A9-6B3E59B9E86C}"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55429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A1BBC-1A57-4E4A-89A9-6B3E59B9E86C}" type="datetimeFigureOut">
              <a:rPr lang="en-IN" smtClean="0"/>
              <a:t>28-08-2021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3148921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A1BBC-1A57-4E4A-89A9-6B3E59B9E86C}" type="datetimeFigureOut">
              <a:rPr lang="en-IN" smtClean="0"/>
              <a:t>28-08-2021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49943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3A1BBC-1A57-4E4A-89A9-6B3E59B9E86C}" type="datetimeFigureOut">
              <a:rPr lang="en-IN" smtClean="0"/>
              <a:t>28-08-2021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2508990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63A1BBC-1A57-4E4A-89A9-6B3E59B9E86C}" type="datetimeFigureOut">
              <a:rPr lang="en-IN" smtClean="0"/>
              <a:t>28-08-2021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52C1DBA-BD3C-43B7-95FB-2E036A5FBE7D}" type="slidenum">
              <a:rPr lang="en-IN" smtClean="0"/>
              <a:t>‹#›</a:t>
            </a:fld>
            <a:endParaRPr lang="en-IN"/>
          </a:p>
        </p:txBody>
      </p:sp>
    </p:spTree>
    <p:extLst>
      <p:ext uri="{BB962C8B-B14F-4D97-AF65-F5344CB8AC3E}">
        <p14:creationId xmlns:p14="http://schemas.microsoft.com/office/powerpoint/2010/main" val="2703361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A1BBC-1A57-4E4A-89A9-6B3E59B9E86C}" type="datetimeFigureOut">
              <a:rPr lang="en-IN" smtClean="0"/>
              <a:t>28-08-2021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2C1DBA-BD3C-43B7-95FB-2E036A5FBE7D}" type="slidenum">
              <a:rPr lang="en-IN" smtClean="0"/>
              <a:t>‹#›</a:t>
            </a:fld>
            <a:endParaRPr lang="en-IN"/>
          </a:p>
        </p:txBody>
      </p:sp>
    </p:spTree>
    <p:extLst>
      <p:ext uri="{BB962C8B-B14F-4D97-AF65-F5344CB8AC3E}">
        <p14:creationId xmlns:p14="http://schemas.microsoft.com/office/powerpoint/2010/main" val="3702940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A63A1BBC-1A57-4E4A-89A9-6B3E59B9E86C}" type="datetimeFigureOut">
              <a:rPr lang="en-IN" smtClean="0"/>
              <a:t>28-08-2021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52C1DBA-BD3C-43B7-95FB-2E036A5FBE7D}"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58224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3A3A-DB17-4F4A-81D3-FB34EC4761FF}"/>
              </a:ext>
            </a:extLst>
          </p:cNvPr>
          <p:cNvSpPr>
            <a:spLocks noGrp="1"/>
          </p:cNvSpPr>
          <p:nvPr>
            <p:ph type="ctrTitle"/>
          </p:nvPr>
        </p:nvSpPr>
        <p:spPr>
          <a:xfrm>
            <a:off x="510170" y="683080"/>
            <a:ext cx="10993549" cy="1475013"/>
          </a:xfrm>
        </p:spPr>
        <p:txBody>
          <a:bodyPr/>
          <a:lstStyle/>
          <a:p>
            <a:r>
              <a:rPr lang="en-US" dirty="0"/>
              <a:t>Car Price Prediction project</a:t>
            </a:r>
            <a:endParaRPr lang="en-IN" dirty="0"/>
          </a:p>
        </p:txBody>
      </p:sp>
      <p:sp>
        <p:nvSpPr>
          <p:cNvPr id="3" name="Subtitle 2">
            <a:extLst>
              <a:ext uri="{FF2B5EF4-FFF2-40B4-BE49-F238E27FC236}">
                <a16:creationId xmlns:a16="http://schemas.microsoft.com/office/drawing/2014/main" id="{583A823F-6162-43C7-8A6A-95326416E46D}"/>
              </a:ext>
            </a:extLst>
          </p:cNvPr>
          <p:cNvSpPr>
            <a:spLocks noGrp="1"/>
          </p:cNvSpPr>
          <p:nvPr>
            <p:ph type="subTitle" idx="1"/>
          </p:nvPr>
        </p:nvSpPr>
        <p:spPr>
          <a:xfrm>
            <a:off x="581194" y="2237173"/>
            <a:ext cx="10993546" cy="848593"/>
          </a:xfrm>
        </p:spPr>
        <p:txBody>
          <a:bodyPr>
            <a:normAutofit/>
          </a:bodyPr>
          <a:lstStyle/>
          <a:p>
            <a:r>
              <a:rPr lang="en-US" dirty="0"/>
              <a:t>Name: Sumit Santra</a:t>
            </a:r>
          </a:p>
          <a:p>
            <a:r>
              <a:rPr lang="en-IN" dirty="0"/>
              <a:t>Mentor: Shubham Yadav</a:t>
            </a:r>
          </a:p>
        </p:txBody>
      </p:sp>
    </p:spTree>
    <p:extLst>
      <p:ext uri="{BB962C8B-B14F-4D97-AF65-F5344CB8AC3E}">
        <p14:creationId xmlns:p14="http://schemas.microsoft.com/office/powerpoint/2010/main" val="562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A3F2-3206-4E4D-AE25-109F3968FB1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571000E-601A-4D98-AA72-AB2BC337F075}"/>
              </a:ext>
            </a:extLst>
          </p:cNvPr>
          <p:cNvSpPr>
            <a:spLocks noGrp="1"/>
          </p:cNvSpPr>
          <p:nvPr>
            <p:ph idx="1"/>
          </p:nvPr>
        </p:nvSpPr>
        <p:spPr/>
        <p:txBody>
          <a:bodyPr>
            <a:normAutofit fontScale="92500"/>
          </a:bodyPr>
          <a:lstStyle/>
          <a:p>
            <a:r>
              <a:rPr lang="en-US" dirty="0"/>
              <a:t> </a:t>
            </a:r>
            <a:r>
              <a:rPr lang="en-US" sz="3000" dirty="0"/>
              <a:t>With the </a:t>
            </a:r>
            <a:r>
              <a:rPr lang="en-US" sz="3000" dirty="0" err="1"/>
              <a:t>covid</a:t>
            </a:r>
            <a:r>
              <a:rPr lang="en-US" sz="3000" dirty="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sz="3000" dirty="0" err="1"/>
              <a:t>covid</a:t>
            </a:r>
            <a:r>
              <a:rPr lang="en-US" sz="3000" dirty="0"/>
              <a:t> 19 impact, our client is facing problems with their previous car price valuation machine learning models. So, they are looking for new machine learning models from new data. We have to make </a:t>
            </a:r>
            <a:r>
              <a:rPr lang="en-US" sz="3000" dirty="0" err="1"/>
              <a:t>carprice</a:t>
            </a:r>
            <a:r>
              <a:rPr lang="en-US" sz="3000" dirty="0"/>
              <a:t> valuation model. This project contains two phase </a:t>
            </a:r>
            <a:endParaRPr lang="en-IN" sz="3000" dirty="0"/>
          </a:p>
        </p:txBody>
      </p:sp>
    </p:spTree>
    <p:extLst>
      <p:ext uri="{BB962C8B-B14F-4D97-AF65-F5344CB8AC3E}">
        <p14:creationId xmlns:p14="http://schemas.microsoft.com/office/powerpoint/2010/main" val="302587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D68A-8D96-4802-93C6-17BA35138BA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1AC8E293-9E53-4A1A-A2B4-EF9F60F37B0C}"/>
              </a:ext>
            </a:extLst>
          </p:cNvPr>
          <p:cNvSpPr>
            <a:spLocks noGrp="1"/>
          </p:cNvSpPr>
          <p:nvPr>
            <p:ph idx="1"/>
          </p:nvPr>
        </p:nvSpPr>
        <p:spPr>
          <a:xfrm>
            <a:off x="581192" y="2180496"/>
            <a:ext cx="11029615" cy="4397857"/>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above we can see that Toyota, Jaguar, Skoda, Honda has better selling Price in the market than other Car Companies</a:t>
            </a:r>
          </a:p>
        </p:txBody>
      </p:sp>
      <p:pic>
        <p:nvPicPr>
          <p:cNvPr id="9" name="Picture 8">
            <a:extLst>
              <a:ext uri="{FF2B5EF4-FFF2-40B4-BE49-F238E27FC236}">
                <a16:creationId xmlns:a16="http://schemas.microsoft.com/office/drawing/2014/main" id="{102253D9-A8E0-4503-9028-B2388D2B1EF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9607" y="2094716"/>
            <a:ext cx="9232777" cy="3489337"/>
          </a:xfrm>
          <a:prstGeom prst="rect">
            <a:avLst/>
          </a:prstGeom>
          <a:noFill/>
          <a:ln>
            <a:noFill/>
          </a:ln>
        </p:spPr>
      </p:pic>
    </p:spTree>
    <p:extLst>
      <p:ext uri="{BB962C8B-B14F-4D97-AF65-F5344CB8AC3E}">
        <p14:creationId xmlns:p14="http://schemas.microsoft.com/office/powerpoint/2010/main" val="289329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BBA9-3485-4E33-A550-296169657156}"/>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AB59717A-A198-4374-8029-557D6489E8E7}"/>
              </a:ext>
            </a:extLst>
          </p:cNvPr>
          <p:cNvSpPr>
            <a:spLocks noGrp="1"/>
          </p:cNvSpPr>
          <p:nvPr>
            <p:ph idx="1"/>
          </p:nvPr>
        </p:nvSpPr>
        <p:spPr>
          <a:xfrm>
            <a:off x="581192" y="2180496"/>
            <a:ext cx="11029615" cy="4548778"/>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from above we can see that selling price of 2 owner is Highest followed by 1 owner</a:t>
            </a:r>
          </a:p>
          <a:p>
            <a:pPr marL="457200">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can also see if the owner exceeds 2 then the selling price goes down drastically</a:t>
            </a:r>
          </a:p>
          <a:p>
            <a:endParaRPr lang="en-IN" dirty="0"/>
          </a:p>
          <a:p>
            <a:endParaRPr lang="en-IN" dirty="0"/>
          </a:p>
          <a:p>
            <a:endParaRPr lang="en-IN" dirty="0"/>
          </a:p>
        </p:txBody>
      </p:sp>
      <p:pic>
        <p:nvPicPr>
          <p:cNvPr id="6" name="Picture 5">
            <a:extLst>
              <a:ext uri="{FF2B5EF4-FFF2-40B4-BE49-F238E27FC236}">
                <a16:creationId xmlns:a16="http://schemas.microsoft.com/office/drawing/2014/main" id="{8C09F565-0DC8-4776-BE79-1C001AF3E4D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990725"/>
            <a:ext cx="5731510" cy="2876550"/>
          </a:xfrm>
          <a:prstGeom prst="rect">
            <a:avLst/>
          </a:prstGeom>
          <a:noFill/>
          <a:ln>
            <a:noFill/>
          </a:ln>
        </p:spPr>
      </p:pic>
    </p:spTree>
    <p:extLst>
      <p:ext uri="{BB962C8B-B14F-4D97-AF65-F5344CB8AC3E}">
        <p14:creationId xmlns:p14="http://schemas.microsoft.com/office/powerpoint/2010/main" val="825591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6A10-E49F-49AC-BB4B-0C38D2ACC130}"/>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D6F87BD8-7080-42EE-875F-38769E7586EB}"/>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from above we can see Diesel engine has higher selling price as compared to other type of Engines</a:t>
            </a:r>
          </a:p>
        </p:txBody>
      </p:sp>
      <p:pic>
        <p:nvPicPr>
          <p:cNvPr id="4" name="Picture 3">
            <a:extLst>
              <a:ext uri="{FF2B5EF4-FFF2-40B4-BE49-F238E27FC236}">
                <a16:creationId xmlns:a16="http://schemas.microsoft.com/office/drawing/2014/main" id="{AC8DCD1E-776E-4196-A1D7-F304FBF1F06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979930"/>
            <a:ext cx="5731510" cy="2898140"/>
          </a:xfrm>
          <a:prstGeom prst="rect">
            <a:avLst/>
          </a:prstGeom>
          <a:noFill/>
          <a:ln>
            <a:noFill/>
          </a:ln>
        </p:spPr>
      </p:pic>
    </p:spTree>
    <p:extLst>
      <p:ext uri="{BB962C8B-B14F-4D97-AF65-F5344CB8AC3E}">
        <p14:creationId xmlns:p14="http://schemas.microsoft.com/office/powerpoint/2010/main" val="1874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0C4C-0D04-4F49-83D4-FFAEC23034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C9EBF2-5AB1-42D7-90D1-4A6C93AA2017}"/>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from above we can see that Automatic Transmission has Higher price than Manual Transmission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Technology has Higher price</a:t>
            </a:r>
          </a:p>
        </p:txBody>
      </p:sp>
      <p:pic>
        <p:nvPicPr>
          <p:cNvPr id="4" name="Picture 3">
            <a:extLst>
              <a:ext uri="{FF2B5EF4-FFF2-40B4-BE49-F238E27FC236}">
                <a16:creationId xmlns:a16="http://schemas.microsoft.com/office/drawing/2014/main" id="{A9C7C294-B1B6-498B-915E-94FCC6233D8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90043" y="1982287"/>
            <a:ext cx="4404551" cy="2465427"/>
          </a:xfrm>
          <a:prstGeom prst="rect">
            <a:avLst/>
          </a:prstGeom>
          <a:noFill/>
          <a:ln>
            <a:noFill/>
          </a:ln>
        </p:spPr>
      </p:pic>
    </p:spTree>
    <p:extLst>
      <p:ext uri="{BB962C8B-B14F-4D97-AF65-F5344CB8AC3E}">
        <p14:creationId xmlns:p14="http://schemas.microsoft.com/office/powerpoint/2010/main" val="61930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740-7C71-4B5B-8C17-B19917BF765F}"/>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B0B2661E-D726-46C6-93A6-75EBB9FD8F1C}"/>
              </a:ext>
            </a:extLst>
          </p:cNvPr>
          <p:cNvSpPr>
            <a:spLocks noGrp="1"/>
          </p:cNvSpPr>
          <p:nvPr>
            <p:ph idx="1"/>
          </p:nvPr>
        </p:nvSpPr>
        <p:spPr>
          <a:xfrm>
            <a:off x="581192" y="2180496"/>
            <a:ext cx="11029615" cy="3975348"/>
          </a:xfrm>
        </p:spPr>
        <p:txBody>
          <a:bodyPr>
            <a:normAutofit fontScale="92500" lnSpcReduction="10000"/>
          </a:bodyPr>
          <a:lstStyle/>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Linear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Lasso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Ridge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Decision Tree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Random Forest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AdaBoost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SVR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err="1">
                <a:effectLst/>
                <a:latin typeface="Calibri" panose="020F0502020204030204" pitchFamily="34" charset="0"/>
                <a:ea typeface="Calibri" panose="020F0502020204030204" pitchFamily="34" charset="0"/>
                <a:cs typeface="Times New Roman" panose="02020603050405020304" pitchFamily="18" charset="0"/>
              </a:rPr>
              <a:t>Kneighbors</a:t>
            </a:r>
            <a:r>
              <a:rPr lang="en-IN" sz="1800" b="1" u="sng" dirty="0">
                <a:effectLst/>
                <a:latin typeface="Calibri" panose="020F0502020204030204" pitchFamily="34" charset="0"/>
                <a:ea typeface="Calibri" panose="020F0502020204030204" pitchFamily="34" charset="0"/>
                <a:cs typeface="Times New Roman" panose="02020603050405020304" pitchFamily="18" charset="0"/>
              </a:rPr>
              <a:t>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u="sng" dirty="0" err="1">
                <a:effectLst/>
                <a:latin typeface="Calibri" panose="020F0502020204030204" pitchFamily="34" charset="0"/>
                <a:ea typeface="Calibri" panose="020F0502020204030204" pitchFamily="34" charset="0"/>
                <a:cs typeface="Times New Roman" panose="02020603050405020304" pitchFamily="18" charset="0"/>
              </a:rPr>
              <a:t>XGBRegressor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800" b="1" u="sng" dirty="0" err="1">
                <a:effectLst/>
                <a:latin typeface="Calibri" panose="020F0502020204030204" pitchFamily="34" charset="0"/>
                <a:ea typeface="Calibri" panose="020F0502020204030204" pitchFamily="34" charset="0"/>
                <a:cs typeface="Times New Roman" panose="02020603050405020304" pitchFamily="18" charset="0"/>
              </a:rPr>
              <a:t>XGBRFRegressor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527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C51D-A33D-41E3-A4C0-0F6A9C571A4A}"/>
              </a:ext>
            </a:extLst>
          </p:cNvPr>
          <p:cNvSpPr>
            <a:spLocks noGrp="1"/>
          </p:cNvSpPr>
          <p:nvPr>
            <p:ph type="title"/>
          </p:nvPr>
        </p:nvSpPr>
        <p:spPr/>
        <p:txBody>
          <a:bodyPr/>
          <a:lstStyle/>
          <a:p>
            <a:r>
              <a:rPr lang="en-US" dirty="0"/>
              <a:t>Step followed for problem solving</a:t>
            </a:r>
            <a:endParaRPr lang="en-IN" dirty="0"/>
          </a:p>
        </p:txBody>
      </p:sp>
      <p:sp>
        <p:nvSpPr>
          <p:cNvPr id="3" name="Content Placeholder 2">
            <a:extLst>
              <a:ext uri="{FF2B5EF4-FFF2-40B4-BE49-F238E27FC236}">
                <a16:creationId xmlns:a16="http://schemas.microsoft.com/office/drawing/2014/main" id="{1EF09E74-080C-457B-AE28-F54199EDCF26}"/>
              </a:ext>
            </a:extLst>
          </p:cNvPr>
          <p:cNvSpPr>
            <a:spLocks noGrp="1"/>
          </p:cNvSpPr>
          <p:nvPr>
            <p:ph idx="1"/>
          </p:nvPr>
        </p:nvSpPr>
        <p:spPr>
          <a:xfrm>
            <a:off x="581193" y="2290439"/>
            <a:ext cx="11029615" cy="4021121"/>
          </a:xfrm>
        </p:spPr>
        <p:txBody>
          <a:bodyPr>
            <a:normAutofit/>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I loaded the data in a Temp variable ds then I searched for Null values in the dataset I found out that there are 237 missing values in the transmission column so I filled the Nan rows with the mode of the column that is Manual.</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Removing all the Nan values and replacing them with the mode of the column I found another problem with the dataset In the Name column that is Maruti and Maruti Suzuki are the Same Company but they are categorised differently so by using replace method I replace all the Maruti Suzuki to Maruti now they are categorised as same  there were also other Companies so I fixed them using this method</a:t>
            </a:r>
          </a:p>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Then I came to model Column in that many Model of Same name are uppercase and Lower case so I changed all the model name to uppercase and reduced the Categories in the Dataset</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After this my model was good to perform Machine Learning task and I performed Label Encoder to Convert Categories to Number as our model can only understand numbers.</a:t>
            </a:r>
          </a:p>
          <a:p>
            <a:endParaRPr lang="en-IN" dirty="0"/>
          </a:p>
        </p:txBody>
      </p:sp>
    </p:spTree>
    <p:extLst>
      <p:ext uri="{BB962C8B-B14F-4D97-AF65-F5344CB8AC3E}">
        <p14:creationId xmlns:p14="http://schemas.microsoft.com/office/powerpoint/2010/main" val="332892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09D1A-FCF2-40DF-BAD9-C796B1C0B933}"/>
              </a:ext>
            </a:extLst>
          </p:cNvPr>
          <p:cNvSpPr>
            <a:spLocks noGrp="1"/>
          </p:cNvSpPr>
          <p:nvPr>
            <p:ph type="title"/>
          </p:nvPr>
        </p:nvSpPr>
        <p:spPr/>
        <p:txBody>
          <a:bodyPr/>
          <a:lstStyle/>
          <a:p>
            <a:r>
              <a:rPr lang="en-US" dirty="0"/>
              <a:t>Limitation of the project</a:t>
            </a:r>
            <a:endParaRPr lang="en-IN" dirty="0"/>
          </a:p>
        </p:txBody>
      </p:sp>
      <p:sp>
        <p:nvSpPr>
          <p:cNvPr id="3" name="Content Placeholder 2">
            <a:extLst>
              <a:ext uri="{FF2B5EF4-FFF2-40B4-BE49-F238E27FC236}">
                <a16:creationId xmlns:a16="http://schemas.microsoft.com/office/drawing/2014/main" id="{2E5664FB-9792-446D-ADB7-2A43F45DB6DF}"/>
              </a:ext>
            </a:extLst>
          </p:cNvPr>
          <p:cNvSpPr>
            <a:spLocks noGrp="1"/>
          </p:cNvSpPr>
          <p:nvPr>
            <p:ph idx="1"/>
          </p:nvPr>
        </p:nvSpPr>
        <p:spPr/>
        <p:txBody>
          <a:bodyPr/>
          <a:lstStyle/>
          <a:p>
            <a:pPr marL="342900" lvl="0" indent="-342900">
              <a:lnSpc>
                <a:spcPct val="107000"/>
              </a:lnSpc>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are some limitations from this project as we have scraped only 5000 rows from the Website so we may have not got all the Car Manufacturing Companies so it may mis calculate the price of the car which are not in the dataset</a:t>
            </a:r>
          </a:p>
          <a:p>
            <a:pPr marL="342900" lvl="0" indent="-342900">
              <a:lnSpc>
                <a:spcPct val="107000"/>
              </a:lnSpc>
              <a:spcAft>
                <a:spcPts val="800"/>
              </a:spcAft>
              <a:buFont typeface="Wingdings" panose="05000000000000000000" pitchFamily="2"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To improve the model we can add more data of the cars which are not in the dataset.</a:t>
            </a:r>
          </a:p>
          <a:p>
            <a:pPr marL="0" indent="0">
              <a:buNone/>
            </a:pPr>
            <a:endParaRPr lang="en-IN" dirty="0"/>
          </a:p>
        </p:txBody>
      </p:sp>
    </p:spTree>
    <p:extLst>
      <p:ext uri="{BB962C8B-B14F-4D97-AF65-F5344CB8AC3E}">
        <p14:creationId xmlns:p14="http://schemas.microsoft.com/office/powerpoint/2010/main" val="62210045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47</TotalTime>
  <Words>502</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Gill Sans MT</vt:lpstr>
      <vt:lpstr>Wingdings</vt:lpstr>
      <vt:lpstr>Wingdings 2</vt:lpstr>
      <vt:lpstr>Dividend</vt:lpstr>
      <vt:lpstr>Car Price Prediction project</vt:lpstr>
      <vt:lpstr>Problem Statement</vt:lpstr>
      <vt:lpstr>Exploratory data analysis</vt:lpstr>
      <vt:lpstr>Exploratory data analysis</vt:lpstr>
      <vt:lpstr>Exploratory data analysis</vt:lpstr>
      <vt:lpstr>PowerPoint Presentation</vt:lpstr>
      <vt:lpstr>Algorithms used</vt:lpstr>
      <vt:lpstr>Step followed for problem solving</vt:lpstr>
      <vt:lpstr>Limitation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Sumit Santra</dc:creator>
  <cp:lastModifiedBy>Sumit Santra</cp:lastModifiedBy>
  <cp:revision>2</cp:revision>
  <dcterms:created xsi:type="dcterms:W3CDTF">2021-08-28T15:32:17Z</dcterms:created>
  <dcterms:modified xsi:type="dcterms:W3CDTF">2021-08-28T16:19:53Z</dcterms:modified>
</cp:coreProperties>
</file>