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43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D06570B-89B6-4E72-A5D5-C7C4261AE8D5}"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81B6A-A861-473E-8400-4957412FA06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93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570B-89B6-4E72-A5D5-C7C4261AE8D5}"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253173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570B-89B6-4E72-A5D5-C7C4261AE8D5}"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81B6A-A861-473E-8400-4957412FA06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4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570B-89B6-4E72-A5D5-C7C4261AE8D5}"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21351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570B-89B6-4E72-A5D5-C7C4261AE8D5}"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81B6A-A861-473E-8400-4957412FA06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70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6570B-89B6-4E72-A5D5-C7C4261AE8D5}"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301098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6570B-89B6-4E72-A5D5-C7C4261AE8D5}"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284535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6570B-89B6-4E72-A5D5-C7C4261AE8D5}"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320148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6570B-89B6-4E72-A5D5-C7C4261AE8D5}"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271250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6570B-89B6-4E72-A5D5-C7C4261AE8D5}"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81B6A-A861-473E-8400-4957412FA064}" type="slidenum">
              <a:rPr lang="en-IN" smtClean="0"/>
              <a:t>‹#›</a:t>
            </a:fld>
            <a:endParaRPr lang="en-IN"/>
          </a:p>
        </p:txBody>
      </p:sp>
    </p:spTree>
    <p:extLst>
      <p:ext uri="{BB962C8B-B14F-4D97-AF65-F5344CB8AC3E}">
        <p14:creationId xmlns:p14="http://schemas.microsoft.com/office/powerpoint/2010/main" val="344606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6570B-89B6-4E72-A5D5-C7C4261AE8D5}"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81B6A-A861-473E-8400-4957412FA06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06570B-89B6-4E72-A5D5-C7C4261AE8D5}" type="datetimeFigureOut">
              <a:rPr lang="en-IN" smtClean="0"/>
              <a:t>12-08-2021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381B6A-A861-473E-8400-4957412FA06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9861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05F0-8C40-4661-93BE-3CADD81A6487}"/>
              </a:ext>
            </a:extLst>
          </p:cNvPr>
          <p:cNvSpPr>
            <a:spLocks noGrp="1"/>
          </p:cNvSpPr>
          <p:nvPr>
            <p:ph type="ctrTitle"/>
          </p:nvPr>
        </p:nvSpPr>
        <p:spPr>
          <a:xfrm>
            <a:off x="457199" y="4960137"/>
            <a:ext cx="7861177" cy="1463040"/>
          </a:xfrm>
        </p:spPr>
        <p:txBody>
          <a:bodyPr/>
          <a:lstStyle/>
          <a:p>
            <a:r>
              <a:rPr lang="en-US" dirty="0"/>
              <a:t>Rating Prediction Project</a:t>
            </a:r>
            <a:endParaRPr lang="en-IN" dirty="0"/>
          </a:p>
        </p:txBody>
      </p:sp>
      <p:sp>
        <p:nvSpPr>
          <p:cNvPr id="3" name="Subtitle 2">
            <a:extLst>
              <a:ext uri="{FF2B5EF4-FFF2-40B4-BE49-F238E27FC236}">
                <a16:creationId xmlns:a16="http://schemas.microsoft.com/office/drawing/2014/main" id="{BB3EF417-0A83-40D9-9EEE-50F648CF7A0F}"/>
              </a:ext>
            </a:extLst>
          </p:cNvPr>
          <p:cNvSpPr>
            <a:spLocks noGrp="1"/>
          </p:cNvSpPr>
          <p:nvPr>
            <p:ph type="subTitle" idx="1"/>
          </p:nvPr>
        </p:nvSpPr>
        <p:spPr>
          <a:xfrm>
            <a:off x="8442664" y="4960137"/>
            <a:ext cx="3497802" cy="1463040"/>
          </a:xfrm>
        </p:spPr>
        <p:txBody>
          <a:bodyPr>
            <a:normAutofit/>
          </a:bodyPr>
          <a:lstStyle/>
          <a:p>
            <a:r>
              <a:rPr lang="en-US" sz="3200" dirty="0"/>
              <a:t>Name: Sumit Santra</a:t>
            </a:r>
          </a:p>
        </p:txBody>
      </p:sp>
    </p:spTree>
    <p:extLst>
      <p:ext uri="{BB962C8B-B14F-4D97-AF65-F5344CB8AC3E}">
        <p14:creationId xmlns:p14="http://schemas.microsoft.com/office/powerpoint/2010/main" val="157942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097-4405-4642-A34E-AAC88F592E28}"/>
              </a:ext>
            </a:extLst>
          </p:cNvPr>
          <p:cNvSpPr>
            <a:spLocks noGrp="1"/>
          </p:cNvSpPr>
          <p:nvPr>
            <p:ph type="title"/>
          </p:nvPr>
        </p:nvSpPr>
        <p:spPr/>
        <p:txBody>
          <a:bodyPr/>
          <a:lstStyle/>
          <a:p>
            <a:r>
              <a:rPr lang="en-US" dirty="0"/>
              <a:t>Limitation of this project</a:t>
            </a:r>
            <a:endParaRPr lang="en-IN" dirty="0"/>
          </a:p>
        </p:txBody>
      </p:sp>
      <p:sp>
        <p:nvSpPr>
          <p:cNvPr id="3" name="Content Placeholder 2">
            <a:extLst>
              <a:ext uri="{FF2B5EF4-FFF2-40B4-BE49-F238E27FC236}">
                <a16:creationId xmlns:a16="http://schemas.microsoft.com/office/drawing/2014/main" id="{B06FB9CA-8D43-4F2F-9920-06C54C62D40A}"/>
              </a:ext>
            </a:extLst>
          </p:cNvPr>
          <p:cNvSpPr>
            <a:spLocks noGrp="1"/>
          </p:cNvSpPr>
          <p:nvPr>
            <p:ph idx="1"/>
          </p:nvPr>
        </p:nvSpPr>
        <p:spPr>
          <a:xfrm>
            <a:off x="1024128" y="2286000"/>
            <a:ext cx="9720073" cy="3209278"/>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some limitations in this work as we have only trained our model on 22000 rows and 11000 column and there are many other English word which model has not trained on so if that word appears in that reviews the model may mis interpret and give wrong reviews .</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have trained the model only on English language so if the comments are in Hindi or any other language then also the model will mis interpret and gives wrong results.</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Improve the model we can add more columns and train them on those columns and if we want to make a model which has Multi language reviews then we must also train out model with those language reviews and we are good to go.</a:t>
            </a:r>
          </a:p>
          <a:p>
            <a:endParaRPr lang="en-IN" dirty="0"/>
          </a:p>
        </p:txBody>
      </p:sp>
    </p:spTree>
    <p:extLst>
      <p:ext uri="{BB962C8B-B14F-4D97-AF65-F5344CB8AC3E}">
        <p14:creationId xmlns:p14="http://schemas.microsoft.com/office/powerpoint/2010/main" val="118971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BC0A-88EE-428E-888C-9B0D4BC3F994}"/>
              </a:ext>
            </a:extLst>
          </p:cNvPr>
          <p:cNvSpPr>
            <a:spLocks noGrp="1"/>
          </p:cNvSpPr>
          <p:nvPr>
            <p:ph type="title"/>
          </p:nvPr>
        </p:nvSpPr>
        <p:spPr>
          <a:xfrm>
            <a:off x="1484311" y="685801"/>
            <a:ext cx="10018713" cy="844420"/>
          </a:xfrm>
        </p:spPr>
        <p:txBody>
          <a:bodyPr/>
          <a:lstStyle/>
          <a:p>
            <a:r>
              <a:rPr lang="en-US" dirty="0"/>
              <a:t>Problem Statement: - </a:t>
            </a:r>
            <a:endParaRPr lang="en-IN" dirty="0"/>
          </a:p>
        </p:txBody>
      </p:sp>
      <p:sp>
        <p:nvSpPr>
          <p:cNvPr id="3" name="Content Placeholder 2">
            <a:extLst>
              <a:ext uri="{FF2B5EF4-FFF2-40B4-BE49-F238E27FC236}">
                <a16:creationId xmlns:a16="http://schemas.microsoft.com/office/drawing/2014/main" id="{378380C8-2DBA-449D-AAC4-0B59303BB5F1}"/>
              </a:ext>
            </a:extLst>
          </p:cNvPr>
          <p:cNvSpPr>
            <a:spLocks noGrp="1"/>
          </p:cNvSpPr>
          <p:nvPr>
            <p:ph idx="1"/>
          </p:nvPr>
        </p:nvSpPr>
        <p:spPr>
          <a:xfrm>
            <a:off x="1484310" y="1716833"/>
            <a:ext cx="10018713" cy="4074367"/>
          </a:xfrm>
        </p:spPr>
        <p:txBody>
          <a:bodyPr/>
          <a:lstStyle/>
          <a:p>
            <a:r>
              <a:rPr lang="en-US"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endParaRPr lang="en-IN" dirty="0"/>
          </a:p>
        </p:txBody>
      </p:sp>
    </p:spTree>
    <p:extLst>
      <p:ext uri="{BB962C8B-B14F-4D97-AF65-F5344CB8AC3E}">
        <p14:creationId xmlns:p14="http://schemas.microsoft.com/office/powerpoint/2010/main" val="358340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FA78-5598-4BB0-9E2C-8C2AE0CCE602}"/>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B42B91A4-236A-4EA6-B4D8-3461779E123A}"/>
              </a:ext>
            </a:extLst>
          </p:cNvPr>
          <p:cNvSpPr>
            <a:spLocks noGrp="1"/>
          </p:cNvSpPr>
          <p:nvPr>
            <p:ph idx="1"/>
          </p:nvPr>
        </p:nvSpPr>
        <p:spPr>
          <a:xfrm>
            <a:off x="1024128" y="2286000"/>
            <a:ext cx="9720073" cy="4357396"/>
          </a:xfrm>
        </p:spPr>
        <p:txBody>
          <a:bodyPr/>
          <a:lstStyle/>
          <a:p>
            <a:r>
              <a:rPr lang="en-US" dirty="0"/>
              <a:t>Exploratory Data Analysis for 1 star reviews: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From above we can see the top 20 words for 1 star reviews.</a:t>
            </a:r>
            <a:endParaRPr lang="en-US" dirty="0"/>
          </a:p>
        </p:txBody>
      </p:sp>
      <p:pic>
        <p:nvPicPr>
          <p:cNvPr id="4" name="Picture 3">
            <a:extLst>
              <a:ext uri="{FF2B5EF4-FFF2-40B4-BE49-F238E27FC236}">
                <a16:creationId xmlns:a16="http://schemas.microsoft.com/office/drawing/2014/main" id="{D76A8D33-80EF-4A66-A0A1-6F9581D3EE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9139" y="2791175"/>
            <a:ext cx="4587240" cy="3253740"/>
          </a:xfrm>
          <a:prstGeom prst="rect">
            <a:avLst/>
          </a:prstGeom>
          <a:noFill/>
          <a:ln>
            <a:noFill/>
          </a:ln>
        </p:spPr>
      </p:pic>
    </p:spTree>
    <p:extLst>
      <p:ext uri="{BB962C8B-B14F-4D97-AF65-F5344CB8AC3E}">
        <p14:creationId xmlns:p14="http://schemas.microsoft.com/office/powerpoint/2010/main" val="328898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5145-12AF-4F32-9242-4A243F880CA1}"/>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5148EB32-7A57-4297-B79D-F43D7E9EFAF0}"/>
              </a:ext>
            </a:extLst>
          </p:cNvPr>
          <p:cNvSpPr>
            <a:spLocks noGrp="1"/>
          </p:cNvSpPr>
          <p:nvPr>
            <p:ph idx="1"/>
          </p:nvPr>
        </p:nvSpPr>
        <p:spPr/>
        <p:txBody>
          <a:bodyPr/>
          <a:lstStyle/>
          <a:p>
            <a:r>
              <a:rPr lang="en-US" dirty="0"/>
              <a:t>Exploratory Data Analysis for 2 Star reviews:</a:t>
            </a:r>
          </a:p>
          <a:p>
            <a:endParaRPr lang="en-US" dirty="0"/>
          </a:p>
          <a:p>
            <a:endParaRPr lang="en-US" dirty="0"/>
          </a:p>
          <a:p>
            <a:endParaRPr lang="en-US" dirty="0"/>
          </a:p>
          <a:p>
            <a:endParaRPr lang="en-US" dirty="0"/>
          </a:p>
          <a:p>
            <a:endParaRPr lang="en-US" dirty="0"/>
          </a:p>
          <a:p>
            <a:endParaRPr lang="en-US" dirty="0"/>
          </a:p>
          <a:p>
            <a:r>
              <a:rPr lang="en-US" dirty="0"/>
              <a:t>From above we can see the top 20 Words that are in 2 star reviews</a:t>
            </a:r>
          </a:p>
          <a:p>
            <a:endParaRPr lang="en-IN" dirty="0"/>
          </a:p>
        </p:txBody>
      </p:sp>
      <p:pic>
        <p:nvPicPr>
          <p:cNvPr id="4" name="Picture 3">
            <a:extLst>
              <a:ext uri="{FF2B5EF4-FFF2-40B4-BE49-F238E27FC236}">
                <a16:creationId xmlns:a16="http://schemas.microsoft.com/office/drawing/2014/main" id="{7F208387-A024-4FA5-965F-0D27799CBB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9139" y="2739079"/>
            <a:ext cx="4587240" cy="2872740"/>
          </a:xfrm>
          <a:prstGeom prst="rect">
            <a:avLst/>
          </a:prstGeom>
          <a:noFill/>
          <a:ln>
            <a:noFill/>
          </a:ln>
        </p:spPr>
      </p:pic>
    </p:spTree>
    <p:extLst>
      <p:ext uri="{BB962C8B-B14F-4D97-AF65-F5344CB8AC3E}">
        <p14:creationId xmlns:p14="http://schemas.microsoft.com/office/powerpoint/2010/main" val="30168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2743-DDD4-4EDA-9B1C-08F06748F1E8}"/>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A660D284-15DD-4FFA-AAF4-76DBD9B0539F}"/>
              </a:ext>
            </a:extLst>
          </p:cNvPr>
          <p:cNvSpPr>
            <a:spLocks noGrp="1"/>
          </p:cNvSpPr>
          <p:nvPr>
            <p:ph idx="1"/>
          </p:nvPr>
        </p:nvSpPr>
        <p:spPr>
          <a:xfrm>
            <a:off x="1024128" y="2286000"/>
            <a:ext cx="9720073" cy="4273420"/>
          </a:xfrm>
        </p:spPr>
        <p:txBody>
          <a:bodyPr>
            <a:normAutofit lnSpcReduction="10000"/>
          </a:bodyPr>
          <a:lstStyle/>
          <a:p>
            <a:r>
              <a:rPr lang="en-US" dirty="0"/>
              <a:t>Exploratory Data Analysis for 3 Star reviews</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above we can see top 20 words for 3 star reviews from here we can see good reviews for the products</a:t>
            </a:r>
          </a:p>
          <a:p>
            <a:endParaRPr lang="en-IN" dirty="0"/>
          </a:p>
        </p:txBody>
      </p:sp>
      <p:pic>
        <p:nvPicPr>
          <p:cNvPr id="4" name="Picture 3">
            <a:extLst>
              <a:ext uri="{FF2B5EF4-FFF2-40B4-BE49-F238E27FC236}">
                <a16:creationId xmlns:a16="http://schemas.microsoft.com/office/drawing/2014/main" id="{02D5ADC3-B2FA-4EEF-A67C-D16B8A434C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4920" y="2803382"/>
            <a:ext cx="4557382" cy="2916283"/>
          </a:xfrm>
          <a:prstGeom prst="rect">
            <a:avLst/>
          </a:prstGeom>
          <a:noFill/>
          <a:ln>
            <a:noFill/>
          </a:ln>
        </p:spPr>
      </p:pic>
    </p:spTree>
    <p:extLst>
      <p:ext uri="{BB962C8B-B14F-4D97-AF65-F5344CB8AC3E}">
        <p14:creationId xmlns:p14="http://schemas.microsoft.com/office/powerpoint/2010/main" val="366434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8F6B-2F89-44C8-8AD9-6337D5A68996}"/>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6D7E7A74-BEB6-4A0D-9394-569F39105C42}"/>
              </a:ext>
            </a:extLst>
          </p:cNvPr>
          <p:cNvSpPr>
            <a:spLocks noGrp="1"/>
          </p:cNvSpPr>
          <p:nvPr>
            <p:ph idx="1"/>
          </p:nvPr>
        </p:nvSpPr>
        <p:spPr>
          <a:xfrm>
            <a:off x="1024128" y="2285999"/>
            <a:ext cx="9720073" cy="4376057"/>
          </a:xfrm>
        </p:spPr>
        <p:txBody>
          <a:bodyPr/>
          <a:lstStyle/>
          <a:p>
            <a:r>
              <a:rPr lang="en-US" dirty="0"/>
              <a:t>Exploratory Data Analysis for 4 star reviews</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above we can see the top 20 reviews for all the product rated as 4 </a:t>
            </a:r>
          </a:p>
          <a:p>
            <a:endParaRPr lang="en-IN" dirty="0"/>
          </a:p>
        </p:txBody>
      </p:sp>
      <p:pic>
        <p:nvPicPr>
          <p:cNvPr id="4" name="Picture 3">
            <a:extLst>
              <a:ext uri="{FF2B5EF4-FFF2-40B4-BE49-F238E27FC236}">
                <a16:creationId xmlns:a16="http://schemas.microsoft.com/office/drawing/2014/main" id="{01D93E32-58EF-4424-BE75-92E41CC605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5576" y="2716530"/>
            <a:ext cx="4739640" cy="3162300"/>
          </a:xfrm>
          <a:prstGeom prst="rect">
            <a:avLst/>
          </a:prstGeom>
          <a:noFill/>
          <a:ln>
            <a:noFill/>
          </a:ln>
        </p:spPr>
      </p:pic>
    </p:spTree>
    <p:extLst>
      <p:ext uri="{BB962C8B-B14F-4D97-AF65-F5344CB8AC3E}">
        <p14:creationId xmlns:p14="http://schemas.microsoft.com/office/powerpoint/2010/main" val="7530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EA96-8C06-41A1-9DCA-05F6132CD6AB}"/>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D7D34EFE-988F-4CFB-9914-D1FC155B2CF1}"/>
              </a:ext>
            </a:extLst>
          </p:cNvPr>
          <p:cNvSpPr>
            <a:spLocks noGrp="1"/>
          </p:cNvSpPr>
          <p:nvPr>
            <p:ph idx="1"/>
          </p:nvPr>
        </p:nvSpPr>
        <p:spPr>
          <a:xfrm>
            <a:off x="1024128" y="2285999"/>
            <a:ext cx="9720073" cy="4404049"/>
          </a:xfrm>
        </p:spPr>
        <p:txBody>
          <a:bodyPr>
            <a:normAutofit lnSpcReduction="10000"/>
          </a:bodyPr>
          <a:lstStyle/>
          <a:p>
            <a:r>
              <a:rPr lang="en-US" dirty="0"/>
              <a:t>Exploratory Data analysis for 5 star reviews</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above we can see top 20 Words for 5 star rating this is the top rating in </a:t>
            </a:r>
            <a:r>
              <a:rPr lang="en-US" dirty="0" err="1"/>
              <a:t>modt</a:t>
            </a:r>
            <a:r>
              <a:rPr lang="en-US" dirty="0"/>
              <a:t> of the e commerce website.</a:t>
            </a:r>
          </a:p>
          <a:p>
            <a:endParaRPr lang="en-IN" dirty="0"/>
          </a:p>
        </p:txBody>
      </p:sp>
      <p:pic>
        <p:nvPicPr>
          <p:cNvPr id="4" name="Picture 3">
            <a:extLst>
              <a:ext uri="{FF2B5EF4-FFF2-40B4-BE49-F238E27FC236}">
                <a16:creationId xmlns:a16="http://schemas.microsoft.com/office/drawing/2014/main" id="{8D6BA638-9D76-4098-9E20-45BFDED96E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3564" y="2744133"/>
            <a:ext cx="4122918" cy="2844904"/>
          </a:xfrm>
          <a:prstGeom prst="rect">
            <a:avLst/>
          </a:prstGeom>
          <a:noFill/>
          <a:ln>
            <a:noFill/>
          </a:ln>
        </p:spPr>
      </p:pic>
    </p:spTree>
    <p:extLst>
      <p:ext uri="{BB962C8B-B14F-4D97-AF65-F5344CB8AC3E}">
        <p14:creationId xmlns:p14="http://schemas.microsoft.com/office/powerpoint/2010/main" val="257164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F75C-9F2B-4B5F-9A03-094B036888C6}"/>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1DB80FFF-C27F-40B7-8A28-4F6EDBE4AC65}"/>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Extra Tree Classifier</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Classifier</a:t>
            </a: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Kneighbours</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a:t>
            </a:r>
          </a:p>
          <a:p>
            <a:pPr marL="342900" lvl="0" indent="-342900">
              <a:lnSpc>
                <a:spcPct val="107000"/>
              </a:lnSpc>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XGBRF Classifier</a:t>
            </a:r>
          </a:p>
          <a:p>
            <a:endParaRPr lang="en-IN" dirty="0"/>
          </a:p>
        </p:txBody>
      </p:sp>
    </p:spTree>
    <p:extLst>
      <p:ext uri="{BB962C8B-B14F-4D97-AF65-F5344CB8AC3E}">
        <p14:creationId xmlns:p14="http://schemas.microsoft.com/office/powerpoint/2010/main" val="269962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4A31-E108-4B53-A550-4B4A2190E178}"/>
              </a:ext>
            </a:extLst>
          </p:cNvPr>
          <p:cNvSpPr>
            <a:spLocks noGrp="1"/>
          </p:cNvSpPr>
          <p:nvPr>
            <p:ph type="title"/>
          </p:nvPr>
        </p:nvSpPr>
        <p:spPr/>
        <p:txBody>
          <a:bodyPr/>
          <a:lstStyle/>
          <a:p>
            <a:r>
              <a:rPr lang="en-US" dirty="0"/>
              <a:t>Steps followed for problem solving</a:t>
            </a:r>
            <a:endParaRPr lang="en-IN" dirty="0"/>
          </a:p>
        </p:txBody>
      </p:sp>
      <p:sp>
        <p:nvSpPr>
          <p:cNvPr id="3" name="Content Placeholder 2">
            <a:extLst>
              <a:ext uri="{FF2B5EF4-FFF2-40B4-BE49-F238E27FC236}">
                <a16:creationId xmlns:a16="http://schemas.microsoft.com/office/drawing/2014/main" id="{A1B4D789-9E58-4733-B524-E81A0A1B5879}"/>
              </a:ext>
            </a:extLst>
          </p:cNvPr>
          <p:cNvSpPr>
            <a:spLocks noGrp="1"/>
          </p:cNvSpPr>
          <p:nvPr>
            <p:ph idx="1"/>
          </p:nvPr>
        </p:nvSpPr>
        <p:spPr/>
        <p:txBody>
          <a:bodyPr>
            <a:normAutofit fontScale="92500" lnSpcReduction="20000"/>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started by looking at the dataset and removing the null values present in the dataset after removing the null data from the columns</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removing the null values I left with the raw data and found that there where more data which has same meaning but different cases such as Big and big has same meaning but there case differs and because of which the dataset get bigger after performing vectorization.</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I converted all the data in the rows to lower case and then I performed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removal from the dataset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no meaning so we can remove those.</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removing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my main focus was removing punctuations from the dataset as it will increase the size of the dataset.</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removing the punctuations I performed Term Frequency and inverse document frequency so that I can get unique vectors for each and every word</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tfidf</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for loop I changed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max_columns</a:t>
            </a:r>
            <a:r>
              <a:rPr lang="en-IN" sz="1800" dirty="0">
                <a:effectLst/>
                <a:latin typeface="Calibri" panose="020F0502020204030204" pitchFamily="34" charset="0"/>
                <a:ea typeface="Calibri" panose="020F0502020204030204" pitchFamily="34" charset="0"/>
                <a:cs typeface="Times New Roman" panose="02020603050405020304" pitchFamily="18" charset="0"/>
              </a:rPr>
              <a:t> parameter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rfidf</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found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max_feature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 11000 has the highest accuracy so I used that for each and every model.</a:t>
            </a:r>
          </a:p>
          <a:p>
            <a:endParaRPr lang="en-IN" dirty="0"/>
          </a:p>
        </p:txBody>
      </p:sp>
    </p:spTree>
    <p:extLst>
      <p:ext uri="{BB962C8B-B14F-4D97-AF65-F5344CB8AC3E}">
        <p14:creationId xmlns:p14="http://schemas.microsoft.com/office/powerpoint/2010/main" val="1775641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TotalTime>
  <Words>617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Tw Cen MT</vt:lpstr>
      <vt:lpstr>Tw Cen MT Condensed</vt:lpstr>
      <vt:lpstr>Wingdings</vt:lpstr>
      <vt:lpstr>Wingdings 3</vt:lpstr>
      <vt:lpstr>Integral</vt:lpstr>
      <vt:lpstr>Rating Prediction Project</vt:lpstr>
      <vt:lpstr>Problem Statement: - </vt:lpstr>
      <vt:lpstr>Exploratory Data Analysis</vt:lpstr>
      <vt:lpstr>Exploratory Data Analysis</vt:lpstr>
      <vt:lpstr>Exploratory Data Analysis</vt:lpstr>
      <vt:lpstr>Exploratory Data Analysis</vt:lpstr>
      <vt:lpstr>Exploratory Data analysis</vt:lpstr>
      <vt:lpstr>Algorithms used</vt:lpstr>
      <vt:lpstr>Steps followed for problem solving</vt:lpstr>
      <vt:lpstr>Limitation of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Sumit Santra</dc:creator>
  <cp:lastModifiedBy>Sumit Santra</cp:lastModifiedBy>
  <cp:revision>1</cp:revision>
  <dcterms:created xsi:type="dcterms:W3CDTF">2021-08-12T14:33:29Z</dcterms:created>
  <dcterms:modified xsi:type="dcterms:W3CDTF">2021-08-12T14:54:09Z</dcterms:modified>
</cp:coreProperties>
</file>